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notesSlides/notesSlide13.xml" ContentType="application/vnd.openxmlformats-officedocument.presentationml.notesSlide+xml"/>
  <Override PartName="/ppt/diagrams/data7.xml" ContentType="application/vnd.openxmlformats-officedocument.drawingml.diagramData+xml"/>
  <Override PartName="/ppt/diagrams/colors9.xml" ContentType="application/vnd.openxmlformats-officedocument.drawingml.diagramColors+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comments/comment1.xml" ContentType="application/vnd.openxmlformats-officedocument.presentationml.comments+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notesSlides/notesSlide20.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notesSlides/notesSlide25.xml" ContentType="application/vnd.openxmlformats-officedocument.presentationml.notesSlide+xml"/>
  <Override PartName="/ppt/slides/slide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drawing9.xml" ContentType="application/vnd.ms-office.drawingml.diagramDrawing+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7"/>
  </p:notesMasterIdLst>
  <p:sldIdLst>
    <p:sldId id="256" r:id="rId2"/>
    <p:sldId id="257" r:id="rId3"/>
    <p:sldId id="258" r:id="rId4"/>
    <p:sldId id="283" r:id="rId5"/>
    <p:sldId id="265" r:id="rId6"/>
    <p:sldId id="267" r:id="rId7"/>
    <p:sldId id="264" r:id="rId8"/>
    <p:sldId id="268" r:id="rId9"/>
    <p:sldId id="278" r:id="rId10"/>
    <p:sldId id="266" r:id="rId11"/>
    <p:sldId id="270" r:id="rId12"/>
    <p:sldId id="259" r:id="rId13"/>
    <p:sldId id="285" r:id="rId14"/>
    <p:sldId id="271" r:id="rId15"/>
    <p:sldId id="272" r:id="rId16"/>
    <p:sldId id="284" r:id="rId17"/>
    <p:sldId id="275" r:id="rId18"/>
    <p:sldId id="281" r:id="rId19"/>
    <p:sldId id="276" r:id="rId20"/>
    <p:sldId id="273" r:id="rId21"/>
    <p:sldId id="269" r:id="rId22"/>
    <p:sldId id="274" r:id="rId23"/>
    <p:sldId id="279" r:id="rId24"/>
    <p:sldId id="287" r:id="rId25"/>
    <p:sldId id="282" r:id="rId26"/>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erald.myers" initials="g"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681" autoAdjust="0"/>
    <p:restoredTop sz="66591" autoAdjust="0"/>
  </p:normalViewPr>
  <p:slideViewPr>
    <p:cSldViewPr>
      <p:cViewPr varScale="1">
        <p:scale>
          <a:sx n="61" d="100"/>
          <a:sy n="61" d="100"/>
        </p:scale>
        <p:origin x="-1930" y="-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780" y="42"/>
      </p:cViewPr>
      <p:guideLst>
        <p:guide orient="horz" pos="2928"/>
        <p:guide pos="216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1-11-29T10:49:16.126" idx="1">
    <p:pos x="10" y="10"/>
    <p:text/>
  </p:cm>
</p:cmLst>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CFE410-BE62-4138-BF52-D2532CF8025D}" type="doc">
      <dgm:prSet loTypeId="urn:microsoft.com/office/officeart/2005/8/layout/vList2" loCatId="list" qsTypeId="urn:microsoft.com/office/officeart/2005/8/quickstyle/3d2" qsCatId="3D" csTypeId="urn:microsoft.com/office/officeart/2005/8/colors/accent2_3" csCatId="accent2" phldr="1"/>
      <dgm:spPr/>
      <dgm:t>
        <a:bodyPr/>
        <a:lstStyle/>
        <a:p>
          <a:endParaRPr lang="en-US"/>
        </a:p>
      </dgm:t>
    </dgm:pt>
    <dgm:pt modelId="{63A4CBFC-2913-4772-8AE7-2428BA573524}">
      <dgm:prSet phldrT="[Text]"/>
      <dgm:spPr/>
      <dgm:t>
        <a:bodyPr/>
        <a:lstStyle/>
        <a:p>
          <a:r>
            <a:rPr lang="en-US" dirty="0" smtClean="0"/>
            <a:t>Appointment, reappointment, reenlistment, or extension</a:t>
          </a:r>
          <a:endParaRPr lang="en-US" dirty="0"/>
        </a:p>
      </dgm:t>
    </dgm:pt>
    <dgm:pt modelId="{DAD76452-BAD9-4D06-8B23-B6A57A6008BE}" type="parTrans" cxnId="{2BB688AB-4FF7-4FFD-AEFB-773A5C3A9D1B}">
      <dgm:prSet/>
      <dgm:spPr/>
      <dgm:t>
        <a:bodyPr/>
        <a:lstStyle/>
        <a:p>
          <a:endParaRPr lang="en-US"/>
        </a:p>
      </dgm:t>
    </dgm:pt>
    <dgm:pt modelId="{97522412-7388-4C11-8946-E9CF81979719}" type="sibTrans" cxnId="{2BB688AB-4FF7-4FFD-AEFB-773A5C3A9D1B}">
      <dgm:prSet/>
      <dgm:spPr/>
      <dgm:t>
        <a:bodyPr/>
        <a:lstStyle/>
        <a:p>
          <a:endParaRPr lang="en-US"/>
        </a:p>
      </dgm:t>
    </dgm:pt>
    <dgm:pt modelId="{1E318B13-A516-4E16-9B75-43E7355CBEA4}">
      <dgm:prSet phldrT="[Text]" custT="1"/>
      <dgm:spPr/>
      <dgm:t>
        <a:bodyPr/>
        <a:lstStyle/>
        <a:p>
          <a:r>
            <a:rPr lang="en-US" sz="1600" dirty="0" smtClean="0"/>
            <a:t>Unless authorized by AR 601-280, AR 135-180, AR 135-205, or AR 140-111</a:t>
          </a:r>
          <a:endParaRPr lang="en-US" sz="1600" dirty="0"/>
        </a:p>
      </dgm:t>
    </dgm:pt>
    <dgm:pt modelId="{D3B90BC4-B003-407B-B1A4-EDFA303CF414}" type="parTrans" cxnId="{6AE7AEC3-1132-44F7-AF41-B591D3F366AD}">
      <dgm:prSet/>
      <dgm:spPr/>
      <dgm:t>
        <a:bodyPr/>
        <a:lstStyle/>
        <a:p>
          <a:endParaRPr lang="en-US"/>
        </a:p>
      </dgm:t>
    </dgm:pt>
    <dgm:pt modelId="{C68898D8-9AC7-427A-91DC-F4E9E6A88CE2}" type="sibTrans" cxnId="{6AE7AEC3-1132-44F7-AF41-B591D3F366AD}">
      <dgm:prSet/>
      <dgm:spPr/>
      <dgm:t>
        <a:bodyPr/>
        <a:lstStyle/>
        <a:p>
          <a:endParaRPr lang="en-US"/>
        </a:p>
      </dgm:t>
    </dgm:pt>
    <dgm:pt modelId="{9C0410D3-7E24-49D0-8509-ACD1E0415396}">
      <dgm:prSet phldrT="[Text]"/>
      <dgm:spPr/>
      <dgm:t>
        <a:bodyPr/>
        <a:lstStyle/>
        <a:p>
          <a:r>
            <a:rPr lang="en-US" dirty="0" smtClean="0"/>
            <a:t>Reassignment</a:t>
          </a:r>
          <a:endParaRPr lang="en-US" dirty="0"/>
        </a:p>
      </dgm:t>
    </dgm:pt>
    <dgm:pt modelId="{9A771B02-7EC5-407D-8230-DB39BF719F6E}" type="parTrans" cxnId="{B12572B9-37CD-479F-8C03-A12F18249C38}">
      <dgm:prSet/>
      <dgm:spPr/>
      <dgm:t>
        <a:bodyPr/>
        <a:lstStyle/>
        <a:p>
          <a:endParaRPr lang="en-US"/>
        </a:p>
      </dgm:t>
    </dgm:pt>
    <dgm:pt modelId="{FC827B90-8183-4A00-AD84-AE5D60F39713}" type="sibTrans" cxnId="{B12572B9-37CD-479F-8C03-A12F18249C38}">
      <dgm:prSet/>
      <dgm:spPr/>
      <dgm:t>
        <a:bodyPr/>
        <a:lstStyle/>
        <a:p>
          <a:endParaRPr lang="en-US"/>
        </a:p>
      </dgm:t>
    </dgm:pt>
    <dgm:pt modelId="{87F8177E-B754-45A6-A0AE-6BF6FC29B8FA}">
      <dgm:prSet phldrT="[Text]"/>
      <dgm:spPr/>
      <dgm:t>
        <a:bodyPr/>
        <a:lstStyle/>
        <a:p>
          <a:r>
            <a:rPr lang="en-US" dirty="0" smtClean="0"/>
            <a:t>Additional guidance see paragraph 2-9</a:t>
          </a:r>
          <a:endParaRPr lang="en-US" dirty="0"/>
        </a:p>
      </dgm:t>
    </dgm:pt>
    <dgm:pt modelId="{E0D908E5-EA59-443F-86B2-A817A58E0AD5}" type="parTrans" cxnId="{9457764D-E654-483D-8E45-AFFD5AA04767}">
      <dgm:prSet/>
      <dgm:spPr/>
      <dgm:t>
        <a:bodyPr/>
        <a:lstStyle/>
        <a:p>
          <a:endParaRPr lang="en-US"/>
        </a:p>
      </dgm:t>
    </dgm:pt>
    <dgm:pt modelId="{8B234927-3190-4FE6-82FF-0878CBA3C840}" type="sibTrans" cxnId="{9457764D-E654-483D-8E45-AFFD5AA04767}">
      <dgm:prSet/>
      <dgm:spPr/>
      <dgm:t>
        <a:bodyPr/>
        <a:lstStyle/>
        <a:p>
          <a:endParaRPr lang="en-US"/>
        </a:p>
      </dgm:t>
    </dgm:pt>
    <dgm:pt modelId="{68266E61-DCEC-424D-80C5-5E86D8CF9EC5}">
      <dgm:prSet phldrT="[Text]"/>
      <dgm:spPr/>
      <dgm:t>
        <a:bodyPr/>
        <a:lstStyle/>
        <a:p>
          <a:r>
            <a:rPr lang="en-US" dirty="0" smtClean="0"/>
            <a:t>Promotion</a:t>
          </a:r>
          <a:endParaRPr lang="en-US" dirty="0"/>
        </a:p>
      </dgm:t>
    </dgm:pt>
    <dgm:pt modelId="{5C9B71A6-2F86-4F3B-9B2E-AE7ADD669A91}" type="parTrans" cxnId="{067D661E-F90C-457C-8E69-AA4FCFA80B2D}">
      <dgm:prSet/>
      <dgm:spPr/>
      <dgm:t>
        <a:bodyPr/>
        <a:lstStyle/>
        <a:p>
          <a:endParaRPr lang="en-US"/>
        </a:p>
      </dgm:t>
    </dgm:pt>
    <dgm:pt modelId="{1AE96D0D-E4D9-44CB-81DF-C6B839AB2969}" type="sibTrans" cxnId="{067D661E-F90C-457C-8E69-AA4FCFA80B2D}">
      <dgm:prSet/>
      <dgm:spPr/>
      <dgm:t>
        <a:bodyPr/>
        <a:lstStyle/>
        <a:p>
          <a:endParaRPr lang="en-US"/>
        </a:p>
      </dgm:t>
    </dgm:pt>
    <dgm:pt modelId="{3E3BFB0C-023C-4FAC-90A5-D412E77B4739}">
      <dgm:prSet phldrT="[Text]"/>
      <dgm:spPr/>
      <dgm:t>
        <a:bodyPr/>
        <a:lstStyle/>
        <a:p>
          <a:r>
            <a:rPr lang="en-US" dirty="0" smtClean="0"/>
            <a:t>Promotions in grade, lateral appointments, and frocking </a:t>
          </a:r>
          <a:endParaRPr lang="en-US" dirty="0"/>
        </a:p>
      </dgm:t>
    </dgm:pt>
    <dgm:pt modelId="{113BAAE1-E9EF-45C8-8CBB-ABF4BABEAF06}" type="parTrans" cxnId="{54AE0039-D9D7-47E8-B54A-C774414C2BEA}">
      <dgm:prSet/>
      <dgm:spPr/>
      <dgm:t>
        <a:bodyPr/>
        <a:lstStyle/>
        <a:p>
          <a:endParaRPr lang="en-US"/>
        </a:p>
      </dgm:t>
    </dgm:pt>
    <dgm:pt modelId="{5825F2AA-9D30-4560-BB59-59A7C31C012D}" type="sibTrans" cxnId="{54AE0039-D9D7-47E8-B54A-C774414C2BEA}">
      <dgm:prSet/>
      <dgm:spPr/>
      <dgm:t>
        <a:bodyPr/>
        <a:lstStyle/>
        <a:p>
          <a:endParaRPr lang="en-US"/>
        </a:p>
      </dgm:t>
    </dgm:pt>
    <dgm:pt modelId="{AF60D2D8-F1AC-4561-8CA4-261E153420FD}">
      <dgm:prSet phldrT="[Text]"/>
      <dgm:spPr/>
      <dgm:t>
        <a:bodyPr/>
        <a:lstStyle/>
        <a:p>
          <a:r>
            <a:rPr lang="en-US" dirty="0" smtClean="0"/>
            <a:t>Awards-Soldier may neither be recommended for nor receive awards</a:t>
          </a:r>
          <a:endParaRPr lang="en-US" dirty="0"/>
        </a:p>
      </dgm:t>
    </dgm:pt>
    <dgm:pt modelId="{A58266A4-BEE1-469F-BE46-05B878BA670E}" type="parTrans" cxnId="{6A8B9763-62B1-4982-8011-58A215D0798C}">
      <dgm:prSet/>
      <dgm:spPr/>
      <dgm:t>
        <a:bodyPr/>
        <a:lstStyle/>
        <a:p>
          <a:endParaRPr lang="en-US"/>
        </a:p>
      </dgm:t>
    </dgm:pt>
    <dgm:pt modelId="{61FE091D-3EDA-4BE8-A86B-38F59FC7A277}" type="sibTrans" cxnId="{6A8B9763-62B1-4982-8011-58A215D0798C}">
      <dgm:prSet/>
      <dgm:spPr/>
      <dgm:t>
        <a:bodyPr/>
        <a:lstStyle/>
        <a:p>
          <a:endParaRPr lang="en-US"/>
        </a:p>
      </dgm:t>
    </dgm:pt>
    <dgm:pt modelId="{9681209F-FC10-4BA7-B9D2-E8238B4A2A55}">
      <dgm:prSet phldrT="[Text]" custT="1"/>
      <dgm:spPr/>
      <dgm:t>
        <a:bodyPr/>
        <a:lstStyle/>
        <a:p>
          <a:r>
            <a:rPr lang="en-US" sz="1400" dirty="0" smtClean="0"/>
            <a:t>Awards and decorations for valor or heroism may be processed and presented to Soldiers who are flagged for AWCP or APFT failure (WITHOUT A WAIVER)</a:t>
          </a:r>
          <a:endParaRPr lang="en-US" sz="1400" dirty="0"/>
        </a:p>
      </dgm:t>
    </dgm:pt>
    <dgm:pt modelId="{2B0A8255-0FCD-49B0-8235-BAC4960EA89A}" type="parTrans" cxnId="{602DE4FF-BFF9-457E-A19F-A3C0EA218A94}">
      <dgm:prSet/>
      <dgm:spPr/>
      <dgm:t>
        <a:bodyPr/>
        <a:lstStyle/>
        <a:p>
          <a:endParaRPr lang="en-US"/>
        </a:p>
      </dgm:t>
    </dgm:pt>
    <dgm:pt modelId="{650EA299-B4AC-471A-A0B8-30C699487E53}" type="sibTrans" cxnId="{602DE4FF-BFF9-457E-A19F-A3C0EA218A94}">
      <dgm:prSet/>
      <dgm:spPr/>
      <dgm:t>
        <a:bodyPr/>
        <a:lstStyle/>
        <a:p>
          <a:endParaRPr lang="en-US"/>
        </a:p>
      </dgm:t>
    </dgm:pt>
    <dgm:pt modelId="{AC49D788-DA15-4F2D-9A9C-D3939951AC80}">
      <dgm:prSet/>
      <dgm:spPr/>
      <dgm:t>
        <a:bodyPr/>
        <a:lstStyle/>
        <a:p>
          <a:r>
            <a:rPr lang="en-US" dirty="0" smtClean="0"/>
            <a:t>Attendance at military or civilian schools</a:t>
          </a:r>
          <a:endParaRPr lang="en-US" dirty="0"/>
        </a:p>
      </dgm:t>
    </dgm:pt>
    <dgm:pt modelId="{6B934AF9-FCC4-4B72-B492-D2E047FB70E5}" type="parTrans" cxnId="{92E23480-694A-4EC0-B06B-75988F151B94}">
      <dgm:prSet/>
      <dgm:spPr/>
      <dgm:t>
        <a:bodyPr/>
        <a:lstStyle/>
        <a:p>
          <a:endParaRPr lang="en-US"/>
        </a:p>
      </dgm:t>
    </dgm:pt>
    <dgm:pt modelId="{4C8E8AB9-A513-4B88-BDD4-2BC46683ADCA}" type="sibTrans" cxnId="{92E23480-694A-4EC0-B06B-75988F151B94}">
      <dgm:prSet/>
      <dgm:spPr/>
      <dgm:t>
        <a:bodyPr/>
        <a:lstStyle/>
        <a:p>
          <a:endParaRPr lang="en-US"/>
        </a:p>
      </dgm:t>
    </dgm:pt>
    <dgm:pt modelId="{1F74289A-263E-4EFF-8447-4330C558D381}">
      <dgm:prSet phldrT="[Text]"/>
      <dgm:spPr/>
      <dgm:t>
        <a:bodyPr/>
        <a:lstStyle/>
        <a:p>
          <a:r>
            <a:rPr lang="en-US" dirty="0" smtClean="0"/>
            <a:t>Appearance before a semi-centralized promotion board</a:t>
          </a:r>
          <a:endParaRPr lang="en-US" dirty="0"/>
        </a:p>
      </dgm:t>
    </dgm:pt>
    <dgm:pt modelId="{E9710091-BE90-4D9E-843E-69B3C3427D81}" type="parTrans" cxnId="{5576B080-AC46-43DC-BD49-FBFE46355D3A}">
      <dgm:prSet/>
      <dgm:spPr/>
      <dgm:t>
        <a:bodyPr/>
        <a:lstStyle/>
        <a:p>
          <a:endParaRPr lang="en-US"/>
        </a:p>
      </dgm:t>
    </dgm:pt>
    <dgm:pt modelId="{221758CB-0E27-419D-9D0C-A5C6246B074C}" type="sibTrans" cxnId="{5576B080-AC46-43DC-BD49-FBFE46355D3A}">
      <dgm:prSet/>
      <dgm:spPr/>
      <dgm:t>
        <a:bodyPr/>
        <a:lstStyle/>
        <a:p>
          <a:endParaRPr lang="en-US"/>
        </a:p>
      </dgm:t>
    </dgm:pt>
    <dgm:pt modelId="{2FF9D751-A540-49FF-AC99-C1102D039FF4}">
      <dgm:prSet phldrT="[Text]" custT="1"/>
      <dgm:spPr/>
      <dgm:t>
        <a:bodyPr/>
        <a:lstStyle/>
        <a:p>
          <a:r>
            <a:rPr lang="en-US" sz="1400" dirty="0" smtClean="0"/>
            <a:t>Overweight or APFT failure may be recommended and presented a posthumous award, decoration, or a badge without a waiver and assigned to a unit engaged in combat against hostile forces and Soldier dies a result of injuries sustained during combat</a:t>
          </a:r>
          <a:endParaRPr lang="en-US" sz="1400" dirty="0"/>
        </a:p>
      </dgm:t>
    </dgm:pt>
    <dgm:pt modelId="{ED874DC4-A9AF-45E4-A02F-9F98B75BFBD5}" type="parTrans" cxnId="{034FC18A-5914-4E44-9B31-A54106E5194C}">
      <dgm:prSet/>
      <dgm:spPr/>
      <dgm:t>
        <a:bodyPr/>
        <a:lstStyle/>
        <a:p>
          <a:endParaRPr lang="en-US"/>
        </a:p>
      </dgm:t>
    </dgm:pt>
    <dgm:pt modelId="{ECD5B0FD-9B59-49F1-9F63-D63CC223230F}" type="sibTrans" cxnId="{034FC18A-5914-4E44-9B31-A54106E5194C}">
      <dgm:prSet/>
      <dgm:spPr/>
      <dgm:t>
        <a:bodyPr/>
        <a:lstStyle/>
        <a:p>
          <a:endParaRPr lang="en-US"/>
        </a:p>
      </dgm:t>
    </dgm:pt>
    <dgm:pt modelId="{87F29040-AB8E-4819-8B94-305BAFB06FB4}">
      <dgm:prSet phldrT="[Text]" custT="1"/>
      <dgm:spPr/>
      <dgm:t>
        <a:bodyPr/>
        <a:lstStyle/>
        <a:p>
          <a:endParaRPr lang="en-US" sz="1400" dirty="0"/>
        </a:p>
      </dgm:t>
    </dgm:pt>
    <dgm:pt modelId="{6577D50F-2165-476E-8C3B-515418C3A3A0}" type="parTrans" cxnId="{EC8DD5DE-ED80-4E79-86E5-A600B3BC78FF}">
      <dgm:prSet/>
      <dgm:spPr/>
      <dgm:t>
        <a:bodyPr/>
        <a:lstStyle/>
        <a:p>
          <a:endParaRPr lang="en-US"/>
        </a:p>
      </dgm:t>
    </dgm:pt>
    <dgm:pt modelId="{437ECA9B-B128-47B1-B5CA-FAA08935302F}" type="sibTrans" cxnId="{EC8DD5DE-ED80-4E79-86E5-A600B3BC78FF}">
      <dgm:prSet/>
      <dgm:spPr/>
      <dgm:t>
        <a:bodyPr/>
        <a:lstStyle/>
        <a:p>
          <a:endParaRPr lang="en-US"/>
        </a:p>
      </dgm:t>
    </dgm:pt>
    <dgm:pt modelId="{69376892-CEFB-41B2-BF2A-74EB61FFF83D}" type="pres">
      <dgm:prSet presAssocID="{47CFE410-BE62-4138-BF52-D2532CF8025D}" presName="linear" presStyleCnt="0">
        <dgm:presLayoutVars>
          <dgm:animLvl val="lvl"/>
          <dgm:resizeHandles val="exact"/>
        </dgm:presLayoutVars>
      </dgm:prSet>
      <dgm:spPr/>
      <dgm:t>
        <a:bodyPr/>
        <a:lstStyle/>
        <a:p>
          <a:endParaRPr lang="en-US"/>
        </a:p>
      </dgm:t>
    </dgm:pt>
    <dgm:pt modelId="{F20D0408-A77E-47CC-8ADF-E82A2C7FDE69}" type="pres">
      <dgm:prSet presAssocID="{63A4CBFC-2913-4772-8AE7-2428BA573524}" presName="parentText" presStyleLbl="node1" presStyleIdx="0" presStyleCnt="5">
        <dgm:presLayoutVars>
          <dgm:chMax val="0"/>
          <dgm:bulletEnabled val="1"/>
        </dgm:presLayoutVars>
      </dgm:prSet>
      <dgm:spPr/>
      <dgm:t>
        <a:bodyPr/>
        <a:lstStyle/>
        <a:p>
          <a:endParaRPr lang="en-US"/>
        </a:p>
      </dgm:t>
    </dgm:pt>
    <dgm:pt modelId="{1656033F-00CE-4480-8044-294466D75154}" type="pres">
      <dgm:prSet presAssocID="{63A4CBFC-2913-4772-8AE7-2428BA573524}" presName="childText" presStyleLbl="revTx" presStyleIdx="0" presStyleCnt="4">
        <dgm:presLayoutVars>
          <dgm:bulletEnabled val="1"/>
        </dgm:presLayoutVars>
      </dgm:prSet>
      <dgm:spPr/>
      <dgm:t>
        <a:bodyPr/>
        <a:lstStyle/>
        <a:p>
          <a:endParaRPr lang="en-US"/>
        </a:p>
      </dgm:t>
    </dgm:pt>
    <dgm:pt modelId="{A20A77ED-DEF9-4C37-9702-3CBC9620CD61}" type="pres">
      <dgm:prSet presAssocID="{9C0410D3-7E24-49D0-8509-ACD1E0415396}" presName="parentText" presStyleLbl="node1" presStyleIdx="1" presStyleCnt="5">
        <dgm:presLayoutVars>
          <dgm:chMax val="0"/>
          <dgm:bulletEnabled val="1"/>
        </dgm:presLayoutVars>
      </dgm:prSet>
      <dgm:spPr/>
      <dgm:t>
        <a:bodyPr/>
        <a:lstStyle/>
        <a:p>
          <a:endParaRPr lang="en-US"/>
        </a:p>
      </dgm:t>
    </dgm:pt>
    <dgm:pt modelId="{AF4F3670-A675-4638-AA15-5E17BE1BDFB2}" type="pres">
      <dgm:prSet presAssocID="{9C0410D3-7E24-49D0-8509-ACD1E0415396}" presName="childText" presStyleLbl="revTx" presStyleIdx="1" presStyleCnt="4" custLinFactNeighborX="-1852" custLinFactNeighborY="-625">
        <dgm:presLayoutVars>
          <dgm:bulletEnabled val="1"/>
        </dgm:presLayoutVars>
      </dgm:prSet>
      <dgm:spPr/>
      <dgm:t>
        <a:bodyPr/>
        <a:lstStyle/>
        <a:p>
          <a:endParaRPr lang="en-US"/>
        </a:p>
      </dgm:t>
    </dgm:pt>
    <dgm:pt modelId="{CDD1A38B-54A7-4706-9D37-7125A49C8140}" type="pres">
      <dgm:prSet presAssocID="{68266E61-DCEC-424D-80C5-5E86D8CF9EC5}" presName="parentText" presStyleLbl="node1" presStyleIdx="2" presStyleCnt="5">
        <dgm:presLayoutVars>
          <dgm:chMax val="0"/>
          <dgm:bulletEnabled val="1"/>
        </dgm:presLayoutVars>
      </dgm:prSet>
      <dgm:spPr/>
      <dgm:t>
        <a:bodyPr/>
        <a:lstStyle/>
        <a:p>
          <a:endParaRPr lang="en-US"/>
        </a:p>
      </dgm:t>
    </dgm:pt>
    <dgm:pt modelId="{A2BE096D-30E2-481A-BCDD-2D6B608604CA}" type="pres">
      <dgm:prSet presAssocID="{68266E61-DCEC-424D-80C5-5E86D8CF9EC5}" presName="childText" presStyleLbl="revTx" presStyleIdx="2" presStyleCnt="4">
        <dgm:presLayoutVars>
          <dgm:bulletEnabled val="1"/>
        </dgm:presLayoutVars>
      </dgm:prSet>
      <dgm:spPr/>
      <dgm:t>
        <a:bodyPr/>
        <a:lstStyle/>
        <a:p>
          <a:endParaRPr lang="en-US"/>
        </a:p>
      </dgm:t>
    </dgm:pt>
    <dgm:pt modelId="{3FAEE73B-DC9B-4302-850A-217000EA32CD}" type="pres">
      <dgm:prSet presAssocID="{AF60D2D8-F1AC-4561-8CA4-261E153420FD}" presName="parentText" presStyleLbl="node1" presStyleIdx="3" presStyleCnt="5">
        <dgm:presLayoutVars>
          <dgm:chMax val="0"/>
          <dgm:bulletEnabled val="1"/>
        </dgm:presLayoutVars>
      </dgm:prSet>
      <dgm:spPr/>
      <dgm:t>
        <a:bodyPr/>
        <a:lstStyle/>
        <a:p>
          <a:endParaRPr lang="en-US"/>
        </a:p>
      </dgm:t>
    </dgm:pt>
    <dgm:pt modelId="{2112EBF9-BA21-48C6-8831-7EC57E6F3B13}" type="pres">
      <dgm:prSet presAssocID="{AF60D2D8-F1AC-4561-8CA4-261E153420FD}" presName="childText" presStyleLbl="revTx" presStyleIdx="3" presStyleCnt="4" custLinFactNeighborX="926" custLinFactNeighborY="7180">
        <dgm:presLayoutVars>
          <dgm:bulletEnabled val="1"/>
        </dgm:presLayoutVars>
      </dgm:prSet>
      <dgm:spPr/>
      <dgm:t>
        <a:bodyPr/>
        <a:lstStyle/>
        <a:p>
          <a:endParaRPr lang="en-US"/>
        </a:p>
      </dgm:t>
    </dgm:pt>
    <dgm:pt modelId="{1C7FB5E9-4E47-41CD-8EF7-BA0E870027C0}" type="pres">
      <dgm:prSet presAssocID="{AC49D788-DA15-4F2D-9A9C-D3939951AC80}" presName="parentText" presStyleLbl="node1" presStyleIdx="4" presStyleCnt="5">
        <dgm:presLayoutVars>
          <dgm:chMax val="0"/>
          <dgm:bulletEnabled val="1"/>
        </dgm:presLayoutVars>
      </dgm:prSet>
      <dgm:spPr/>
      <dgm:t>
        <a:bodyPr/>
        <a:lstStyle/>
        <a:p>
          <a:endParaRPr lang="en-US"/>
        </a:p>
      </dgm:t>
    </dgm:pt>
  </dgm:ptLst>
  <dgm:cxnLst>
    <dgm:cxn modelId="{92E23480-694A-4EC0-B06B-75988F151B94}" srcId="{47CFE410-BE62-4138-BF52-D2532CF8025D}" destId="{AC49D788-DA15-4F2D-9A9C-D3939951AC80}" srcOrd="4" destOrd="0" parTransId="{6B934AF9-FCC4-4B72-B492-D2E047FB70E5}" sibTransId="{4C8E8AB9-A513-4B88-BDD4-2BC46683ADCA}"/>
    <dgm:cxn modelId="{A504397A-73A6-4435-98FA-11AF83BE4512}" type="presOf" srcId="{1F74289A-263E-4EFF-8447-4330C558D381}" destId="{A2BE096D-30E2-481A-BCDD-2D6B608604CA}" srcOrd="0" destOrd="0" presId="urn:microsoft.com/office/officeart/2005/8/layout/vList2"/>
    <dgm:cxn modelId="{2BB688AB-4FF7-4FFD-AEFB-773A5C3A9D1B}" srcId="{47CFE410-BE62-4138-BF52-D2532CF8025D}" destId="{63A4CBFC-2913-4772-8AE7-2428BA573524}" srcOrd="0" destOrd="0" parTransId="{DAD76452-BAD9-4D06-8B23-B6A57A6008BE}" sibTransId="{97522412-7388-4C11-8946-E9CF81979719}"/>
    <dgm:cxn modelId="{5576B080-AC46-43DC-BD49-FBFE46355D3A}" srcId="{68266E61-DCEC-424D-80C5-5E86D8CF9EC5}" destId="{1F74289A-263E-4EFF-8447-4330C558D381}" srcOrd="0" destOrd="0" parTransId="{E9710091-BE90-4D9E-843E-69B3C3427D81}" sibTransId="{221758CB-0E27-419D-9D0C-A5C6246B074C}"/>
    <dgm:cxn modelId="{602DE4FF-BFF9-457E-A19F-A3C0EA218A94}" srcId="{AF60D2D8-F1AC-4561-8CA4-261E153420FD}" destId="{9681209F-FC10-4BA7-B9D2-E8238B4A2A55}" srcOrd="0" destOrd="0" parTransId="{2B0A8255-0FCD-49B0-8235-BAC4960EA89A}" sibTransId="{650EA299-B4AC-471A-A0B8-30C699487E53}"/>
    <dgm:cxn modelId="{5E65462C-D19E-48F5-8879-021A7821D87D}" type="presOf" srcId="{68266E61-DCEC-424D-80C5-5E86D8CF9EC5}" destId="{CDD1A38B-54A7-4706-9D37-7125A49C8140}" srcOrd="0" destOrd="0" presId="urn:microsoft.com/office/officeart/2005/8/layout/vList2"/>
    <dgm:cxn modelId="{4AF528F7-75E2-48F3-B09F-ABF1ADFB0618}" type="presOf" srcId="{3E3BFB0C-023C-4FAC-90A5-D412E77B4739}" destId="{A2BE096D-30E2-481A-BCDD-2D6B608604CA}" srcOrd="0" destOrd="1" presId="urn:microsoft.com/office/officeart/2005/8/layout/vList2"/>
    <dgm:cxn modelId="{034FC18A-5914-4E44-9B31-A54106E5194C}" srcId="{AF60D2D8-F1AC-4561-8CA4-261E153420FD}" destId="{2FF9D751-A540-49FF-AC99-C1102D039FF4}" srcOrd="2" destOrd="0" parTransId="{ED874DC4-A9AF-45E4-A02F-9F98B75BFBD5}" sibTransId="{ECD5B0FD-9B59-49F1-9F63-D63CC223230F}"/>
    <dgm:cxn modelId="{D3AAB76E-16D3-4A90-B22E-415E34ACAD61}" type="presOf" srcId="{AF60D2D8-F1AC-4561-8CA4-261E153420FD}" destId="{3FAEE73B-DC9B-4302-850A-217000EA32CD}" srcOrd="0" destOrd="0" presId="urn:microsoft.com/office/officeart/2005/8/layout/vList2"/>
    <dgm:cxn modelId="{5B2D4B73-FF9A-48CE-9E24-96F59E04D4A2}" type="presOf" srcId="{1E318B13-A516-4E16-9B75-43E7355CBEA4}" destId="{1656033F-00CE-4480-8044-294466D75154}" srcOrd="0" destOrd="0" presId="urn:microsoft.com/office/officeart/2005/8/layout/vList2"/>
    <dgm:cxn modelId="{EC8DD5DE-ED80-4E79-86E5-A600B3BC78FF}" srcId="{AF60D2D8-F1AC-4561-8CA4-261E153420FD}" destId="{87F29040-AB8E-4819-8B94-305BAFB06FB4}" srcOrd="1" destOrd="0" parTransId="{6577D50F-2165-476E-8C3B-515418C3A3A0}" sibTransId="{437ECA9B-B128-47B1-B5CA-FAA08935302F}"/>
    <dgm:cxn modelId="{1A7778C2-BAA2-4930-978D-978053861B9B}" type="presOf" srcId="{63A4CBFC-2913-4772-8AE7-2428BA573524}" destId="{F20D0408-A77E-47CC-8ADF-E82A2C7FDE69}" srcOrd="0" destOrd="0" presId="urn:microsoft.com/office/officeart/2005/8/layout/vList2"/>
    <dgm:cxn modelId="{286390AD-EFDB-4E12-86E1-44C995CBAAE2}" type="presOf" srcId="{9C0410D3-7E24-49D0-8509-ACD1E0415396}" destId="{A20A77ED-DEF9-4C37-9702-3CBC9620CD61}" srcOrd="0" destOrd="0" presId="urn:microsoft.com/office/officeart/2005/8/layout/vList2"/>
    <dgm:cxn modelId="{AE6EFB2A-5184-4FC6-AE64-E4D738542E4F}" type="presOf" srcId="{87F29040-AB8E-4819-8B94-305BAFB06FB4}" destId="{2112EBF9-BA21-48C6-8831-7EC57E6F3B13}" srcOrd="0" destOrd="1" presId="urn:microsoft.com/office/officeart/2005/8/layout/vList2"/>
    <dgm:cxn modelId="{147B569A-F572-471E-AD7A-42A78D7A230A}" type="presOf" srcId="{47CFE410-BE62-4138-BF52-D2532CF8025D}" destId="{69376892-CEFB-41B2-BF2A-74EB61FFF83D}" srcOrd="0" destOrd="0" presId="urn:microsoft.com/office/officeart/2005/8/layout/vList2"/>
    <dgm:cxn modelId="{56EA406C-899C-4765-BB02-CED22A86E8CE}" type="presOf" srcId="{AC49D788-DA15-4F2D-9A9C-D3939951AC80}" destId="{1C7FB5E9-4E47-41CD-8EF7-BA0E870027C0}" srcOrd="0" destOrd="0" presId="urn:microsoft.com/office/officeart/2005/8/layout/vList2"/>
    <dgm:cxn modelId="{54AE0039-D9D7-47E8-B54A-C774414C2BEA}" srcId="{68266E61-DCEC-424D-80C5-5E86D8CF9EC5}" destId="{3E3BFB0C-023C-4FAC-90A5-D412E77B4739}" srcOrd="1" destOrd="0" parTransId="{113BAAE1-E9EF-45C8-8CBB-ABF4BABEAF06}" sibTransId="{5825F2AA-9D30-4560-BB59-59A7C31C012D}"/>
    <dgm:cxn modelId="{275E3582-0BB0-495E-9EE4-96478AF30C0A}" type="presOf" srcId="{87F8177E-B754-45A6-A0AE-6BF6FC29B8FA}" destId="{AF4F3670-A675-4638-AA15-5E17BE1BDFB2}" srcOrd="0" destOrd="0" presId="urn:microsoft.com/office/officeart/2005/8/layout/vList2"/>
    <dgm:cxn modelId="{9457764D-E654-483D-8E45-AFFD5AA04767}" srcId="{9C0410D3-7E24-49D0-8509-ACD1E0415396}" destId="{87F8177E-B754-45A6-A0AE-6BF6FC29B8FA}" srcOrd="0" destOrd="0" parTransId="{E0D908E5-EA59-443F-86B2-A817A58E0AD5}" sibTransId="{8B234927-3190-4FE6-82FF-0878CBA3C840}"/>
    <dgm:cxn modelId="{B12572B9-37CD-479F-8C03-A12F18249C38}" srcId="{47CFE410-BE62-4138-BF52-D2532CF8025D}" destId="{9C0410D3-7E24-49D0-8509-ACD1E0415396}" srcOrd="1" destOrd="0" parTransId="{9A771B02-7EC5-407D-8230-DB39BF719F6E}" sibTransId="{FC827B90-8183-4A00-AD84-AE5D60F39713}"/>
    <dgm:cxn modelId="{6A8B9763-62B1-4982-8011-58A215D0798C}" srcId="{47CFE410-BE62-4138-BF52-D2532CF8025D}" destId="{AF60D2D8-F1AC-4561-8CA4-261E153420FD}" srcOrd="3" destOrd="0" parTransId="{A58266A4-BEE1-469F-BE46-05B878BA670E}" sibTransId="{61FE091D-3EDA-4BE8-A86B-38F59FC7A277}"/>
    <dgm:cxn modelId="{067D661E-F90C-457C-8E69-AA4FCFA80B2D}" srcId="{47CFE410-BE62-4138-BF52-D2532CF8025D}" destId="{68266E61-DCEC-424D-80C5-5E86D8CF9EC5}" srcOrd="2" destOrd="0" parTransId="{5C9B71A6-2F86-4F3B-9B2E-AE7ADD669A91}" sibTransId="{1AE96D0D-E4D9-44CB-81DF-C6B839AB2969}"/>
    <dgm:cxn modelId="{2A912CFA-9911-4449-AEE2-A10040E4BAFF}" type="presOf" srcId="{2FF9D751-A540-49FF-AC99-C1102D039FF4}" destId="{2112EBF9-BA21-48C6-8831-7EC57E6F3B13}" srcOrd="0" destOrd="2" presId="urn:microsoft.com/office/officeart/2005/8/layout/vList2"/>
    <dgm:cxn modelId="{1AA52C43-82D8-4D3D-B393-7BC3C92C507B}" type="presOf" srcId="{9681209F-FC10-4BA7-B9D2-E8238B4A2A55}" destId="{2112EBF9-BA21-48C6-8831-7EC57E6F3B13}" srcOrd="0" destOrd="0" presId="urn:microsoft.com/office/officeart/2005/8/layout/vList2"/>
    <dgm:cxn modelId="{6AE7AEC3-1132-44F7-AF41-B591D3F366AD}" srcId="{63A4CBFC-2913-4772-8AE7-2428BA573524}" destId="{1E318B13-A516-4E16-9B75-43E7355CBEA4}" srcOrd="0" destOrd="0" parTransId="{D3B90BC4-B003-407B-B1A4-EDFA303CF414}" sibTransId="{C68898D8-9AC7-427A-91DC-F4E9E6A88CE2}"/>
    <dgm:cxn modelId="{A7AAB96B-029A-44D1-909E-86C3EDBE6956}" type="presParOf" srcId="{69376892-CEFB-41B2-BF2A-74EB61FFF83D}" destId="{F20D0408-A77E-47CC-8ADF-E82A2C7FDE69}" srcOrd="0" destOrd="0" presId="urn:microsoft.com/office/officeart/2005/8/layout/vList2"/>
    <dgm:cxn modelId="{2504476E-7C03-4C96-ADC1-F9728F8AF2A0}" type="presParOf" srcId="{69376892-CEFB-41B2-BF2A-74EB61FFF83D}" destId="{1656033F-00CE-4480-8044-294466D75154}" srcOrd="1" destOrd="0" presId="urn:microsoft.com/office/officeart/2005/8/layout/vList2"/>
    <dgm:cxn modelId="{6701507E-F995-4122-A8D6-559F8EC6319A}" type="presParOf" srcId="{69376892-CEFB-41B2-BF2A-74EB61FFF83D}" destId="{A20A77ED-DEF9-4C37-9702-3CBC9620CD61}" srcOrd="2" destOrd="0" presId="urn:microsoft.com/office/officeart/2005/8/layout/vList2"/>
    <dgm:cxn modelId="{D687F3E5-082A-4865-B973-E77FF6AAEEA4}" type="presParOf" srcId="{69376892-CEFB-41B2-BF2A-74EB61FFF83D}" destId="{AF4F3670-A675-4638-AA15-5E17BE1BDFB2}" srcOrd="3" destOrd="0" presId="urn:microsoft.com/office/officeart/2005/8/layout/vList2"/>
    <dgm:cxn modelId="{4D1E4665-A63F-49D4-AD9A-A58465133569}" type="presParOf" srcId="{69376892-CEFB-41B2-BF2A-74EB61FFF83D}" destId="{CDD1A38B-54A7-4706-9D37-7125A49C8140}" srcOrd="4" destOrd="0" presId="urn:microsoft.com/office/officeart/2005/8/layout/vList2"/>
    <dgm:cxn modelId="{112EAEF0-5EB0-4A69-99EB-A61DD3BA25C9}" type="presParOf" srcId="{69376892-CEFB-41B2-BF2A-74EB61FFF83D}" destId="{A2BE096D-30E2-481A-BCDD-2D6B608604CA}" srcOrd="5" destOrd="0" presId="urn:microsoft.com/office/officeart/2005/8/layout/vList2"/>
    <dgm:cxn modelId="{242BA6C6-5422-4E9D-A950-9CBC040BA260}" type="presParOf" srcId="{69376892-CEFB-41B2-BF2A-74EB61FFF83D}" destId="{3FAEE73B-DC9B-4302-850A-217000EA32CD}" srcOrd="6" destOrd="0" presId="urn:microsoft.com/office/officeart/2005/8/layout/vList2"/>
    <dgm:cxn modelId="{F12C74BE-96BD-46B1-AD92-317BD7A84B31}" type="presParOf" srcId="{69376892-CEFB-41B2-BF2A-74EB61FFF83D}" destId="{2112EBF9-BA21-48C6-8831-7EC57E6F3B13}" srcOrd="7" destOrd="0" presId="urn:microsoft.com/office/officeart/2005/8/layout/vList2"/>
    <dgm:cxn modelId="{BE5BA1A5-E004-4C61-A63F-382FE6A190B1}" type="presParOf" srcId="{69376892-CEFB-41B2-BF2A-74EB61FFF83D}" destId="{1C7FB5E9-4E47-41CD-8EF7-BA0E870027C0}" srcOrd="8"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D4491D3-80DB-4C00-A480-FDD5F7B60D28}" type="doc">
      <dgm:prSet loTypeId="urn:microsoft.com/office/officeart/2005/8/layout/hList1" loCatId="list" qsTypeId="urn:microsoft.com/office/officeart/2005/8/quickstyle/3d1" qsCatId="3D" csTypeId="urn:microsoft.com/office/officeart/2005/8/colors/accent2_5" csCatId="accent2" phldr="1"/>
      <dgm:spPr/>
      <dgm:t>
        <a:bodyPr/>
        <a:lstStyle/>
        <a:p>
          <a:endParaRPr lang="en-US"/>
        </a:p>
      </dgm:t>
    </dgm:pt>
    <dgm:pt modelId="{A3324C59-838C-4374-93F0-B5D9BA3DF619}">
      <dgm:prSet phldrT="[Text]"/>
      <dgm:spPr/>
      <dgm:t>
        <a:bodyPr/>
        <a:lstStyle/>
        <a:p>
          <a:r>
            <a:rPr lang="en-US" dirty="0" smtClean="0"/>
            <a:t>G-1s</a:t>
          </a:r>
          <a:endParaRPr lang="en-US" dirty="0"/>
        </a:p>
      </dgm:t>
    </dgm:pt>
    <dgm:pt modelId="{2E231B40-D8C9-4CB0-8B48-A30386B54744}" type="parTrans" cxnId="{85671E03-060F-45BD-A66D-13CF3C7CBC9D}">
      <dgm:prSet/>
      <dgm:spPr/>
      <dgm:t>
        <a:bodyPr/>
        <a:lstStyle/>
        <a:p>
          <a:endParaRPr lang="en-US"/>
        </a:p>
      </dgm:t>
    </dgm:pt>
    <dgm:pt modelId="{2374C4C6-00DE-480F-B366-A1E356F2F094}" type="sibTrans" cxnId="{85671E03-060F-45BD-A66D-13CF3C7CBC9D}">
      <dgm:prSet/>
      <dgm:spPr/>
      <dgm:t>
        <a:bodyPr/>
        <a:lstStyle/>
        <a:p>
          <a:endParaRPr lang="en-US"/>
        </a:p>
      </dgm:t>
    </dgm:pt>
    <dgm:pt modelId="{86B0FD79-C6C1-4E28-A428-8B404F4B3E04}">
      <dgm:prSet phldrT="[Text]"/>
      <dgm:spPr/>
      <dgm:t>
        <a:bodyPr/>
        <a:lstStyle/>
        <a:p>
          <a:r>
            <a:rPr lang="en-US" dirty="0" smtClean="0"/>
            <a:t>Reconcile w/CID AND ASAP ROSTER</a:t>
          </a:r>
          <a:endParaRPr lang="en-US" dirty="0"/>
        </a:p>
      </dgm:t>
    </dgm:pt>
    <dgm:pt modelId="{E1454DDB-0669-46BF-9057-06D1C79A2F27}" type="parTrans" cxnId="{EDA0A277-0AC6-4638-A58E-E74E1EB79E62}">
      <dgm:prSet/>
      <dgm:spPr/>
      <dgm:t>
        <a:bodyPr/>
        <a:lstStyle/>
        <a:p>
          <a:endParaRPr lang="en-US"/>
        </a:p>
      </dgm:t>
    </dgm:pt>
    <dgm:pt modelId="{02893319-72A6-4D10-A831-88E9C8BBE5AC}" type="sibTrans" cxnId="{EDA0A277-0AC6-4638-A58E-E74E1EB79E62}">
      <dgm:prSet/>
      <dgm:spPr/>
      <dgm:t>
        <a:bodyPr/>
        <a:lstStyle/>
        <a:p>
          <a:endParaRPr lang="en-US"/>
        </a:p>
      </dgm:t>
    </dgm:pt>
    <dgm:pt modelId="{014201E1-3139-4255-9D34-B2851F76F4C3}">
      <dgm:prSet phldrT="[Text]"/>
      <dgm:spPr/>
      <dgm:t>
        <a:bodyPr/>
        <a:lstStyle/>
        <a:p>
          <a:r>
            <a:rPr lang="en-US" dirty="0" smtClean="0"/>
            <a:t>Brigade S-1s</a:t>
          </a:r>
          <a:endParaRPr lang="en-US" dirty="0"/>
        </a:p>
      </dgm:t>
    </dgm:pt>
    <dgm:pt modelId="{81F5A3E2-467B-4700-B692-BB03ED83F7EA}" type="parTrans" cxnId="{714E54A0-8755-4708-8F3A-56E4E4C337A7}">
      <dgm:prSet/>
      <dgm:spPr/>
      <dgm:t>
        <a:bodyPr/>
        <a:lstStyle/>
        <a:p>
          <a:endParaRPr lang="en-US"/>
        </a:p>
      </dgm:t>
    </dgm:pt>
    <dgm:pt modelId="{67F07E7E-8731-42D6-9399-D76015137837}" type="sibTrans" cxnId="{714E54A0-8755-4708-8F3A-56E4E4C337A7}">
      <dgm:prSet/>
      <dgm:spPr/>
      <dgm:t>
        <a:bodyPr/>
        <a:lstStyle/>
        <a:p>
          <a:endParaRPr lang="en-US"/>
        </a:p>
      </dgm:t>
    </dgm:pt>
    <dgm:pt modelId="{CCB0D06E-61AA-4F06-9CF2-5986871CAFC2}">
      <dgm:prSet phldrT="[Text]"/>
      <dgm:spPr/>
      <dgm:t>
        <a:bodyPr/>
        <a:lstStyle/>
        <a:p>
          <a:r>
            <a:rPr lang="en-US" dirty="0" smtClean="0"/>
            <a:t>OIP Program</a:t>
          </a:r>
          <a:endParaRPr lang="en-US" dirty="0"/>
        </a:p>
      </dgm:t>
    </dgm:pt>
    <dgm:pt modelId="{438D9D89-93A2-430B-B02B-B2674C0B28B6}" type="parTrans" cxnId="{168D1E4A-0A62-499C-8F14-981865A3F6F0}">
      <dgm:prSet/>
      <dgm:spPr/>
      <dgm:t>
        <a:bodyPr/>
        <a:lstStyle/>
        <a:p>
          <a:endParaRPr lang="en-US"/>
        </a:p>
      </dgm:t>
    </dgm:pt>
    <dgm:pt modelId="{05528067-6692-417F-B06C-64FAD523FB2C}" type="sibTrans" cxnId="{168D1E4A-0A62-499C-8F14-981865A3F6F0}">
      <dgm:prSet/>
      <dgm:spPr/>
      <dgm:t>
        <a:bodyPr/>
        <a:lstStyle/>
        <a:p>
          <a:endParaRPr lang="en-US"/>
        </a:p>
      </dgm:t>
    </dgm:pt>
    <dgm:pt modelId="{915BC7E2-EA0F-49D0-A130-383ABCA085DC}">
      <dgm:prSet phldrT="[Text]"/>
      <dgm:spPr/>
      <dgm:t>
        <a:bodyPr/>
        <a:lstStyle/>
        <a:p>
          <a:r>
            <a:rPr lang="en-US" dirty="0" smtClean="0"/>
            <a:t>Reconcile flag reports with JAG, Retention NCO, S-2 and S-1 </a:t>
          </a:r>
          <a:endParaRPr lang="en-US" dirty="0"/>
        </a:p>
      </dgm:t>
    </dgm:pt>
    <dgm:pt modelId="{79EC07EA-3F88-4E5E-BD14-A6AF589959EA}" type="parTrans" cxnId="{76708440-6787-483A-932C-0A6970A29635}">
      <dgm:prSet/>
      <dgm:spPr/>
      <dgm:t>
        <a:bodyPr/>
        <a:lstStyle/>
        <a:p>
          <a:endParaRPr lang="en-US"/>
        </a:p>
      </dgm:t>
    </dgm:pt>
    <dgm:pt modelId="{A9980093-219D-48BE-8630-5160C6F0DE4B}" type="sibTrans" cxnId="{76708440-6787-483A-932C-0A6970A29635}">
      <dgm:prSet/>
      <dgm:spPr/>
      <dgm:t>
        <a:bodyPr/>
        <a:lstStyle/>
        <a:p>
          <a:endParaRPr lang="en-US"/>
        </a:p>
      </dgm:t>
    </dgm:pt>
    <dgm:pt modelId="{EBFFBDC7-EB53-4F25-8EEF-C7D0C579230E}">
      <dgm:prSet phldrT="[Text]"/>
      <dgm:spPr/>
      <dgm:t>
        <a:bodyPr/>
        <a:lstStyle/>
        <a:p>
          <a:r>
            <a:rPr lang="en-US" dirty="0" smtClean="0"/>
            <a:t>No PCSs w/non-transferable flags</a:t>
          </a:r>
          <a:endParaRPr lang="en-US" dirty="0"/>
        </a:p>
      </dgm:t>
    </dgm:pt>
    <dgm:pt modelId="{B6C63479-780D-4DC4-87D5-E0C8051879BA}" type="parTrans" cxnId="{0C53E55A-E153-44EA-90E0-AB5E6818B6E7}">
      <dgm:prSet/>
      <dgm:spPr/>
      <dgm:t>
        <a:bodyPr/>
        <a:lstStyle/>
        <a:p>
          <a:endParaRPr lang="en-US"/>
        </a:p>
      </dgm:t>
    </dgm:pt>
    <dgm:pt modelId="{1B1014DE-3D92-4A68-87AC-E12F862EE0BA}" type="sibTrans" cxnId="{0C53E55A-E153-44EA-90E0-AB5E6818B6E7}">
      <dgm:prSet/>
      <dgm:spPr/>
      <dgm:t>
        <a:bodyPr/>
        <a:lstStyle/>
        <a:p>
          <a:endParaRPr lang="en-US"/>
        </a:p>
      </dgm:t>
    </dgm:pt>
    <dgm:pt modelId="{C13A563B-BCBF-4CCF-B4A4-B515D5162866}">
      <dgm:prSet phldrT="[Text]"/>
      <dgm:spPr/>
      <dgm:t>
        <a:bodyPr/>
        <a:lstStyle/>
        <a:p>
          <a:r>
            <a:rPr lang="en-US" dirty="0" smtClean="0"/>
            <a:t>Transferable flags forwarded to gaining command</a:t>
          </a:r>
          <a:endParaRPr lang="en-US" dirty="0"/>
        </a:p>
      </dgm:t>
    </dgm:pt>
    <dgm:pt modelId="{8285601F-85F3-4425-A335-D93F361D5732}" type="parTrans" cxnId="{1853D22B-8693-4615-A02F-EF277A90185E}">
      <dgm:prSet/>
      <dgm:spPr/>
      <dgm:t>
        <a:bodyPr/>
        <a:lstStyle/>
        <a:p>
          <a:endParaRPr lang="en-US"/>
        </a:p>
      </dgm:t>
    </dgm:pt>
    <dgm:pt modelId="{D8676374-A0C1-4E20-A1DD-7810973239EA}" type="sibTrans" cxnId="{1853D22B-8693-4615-A02F-EF277A90185E}">
      <dgm:prSet/>
      <dgm:spPr/>
      <dgm:t>
        <a:bodyPr/>
        <a:lstStyle/>
        <a:p>
          <a:endParaRPr lang="en-US"/>
        </a:p>
      </dgm:t>
    </dgm:pt>
    <dgm:pt modelId="{4B363850-41A3-4B1B-8260-9AEEF54EECBD}">
      <dgm:prSet phldrT="[Text]"/>
      <dgm:spPr/>
      <dgm:t>
        <a:bodyPr/>
        <a:lstStyle/>
        <a:p>
          <a:r>
            <a:rPr lang="en-US" dirty="0" smtClean="0"/>
            <a:t>Flags in Soldier’s Risk Reduction Program</a:t>
          </a:r>
          <a:endParaRPr lang="en-US" dirty="0"/>
        </a:p>
      </dgm:t>
    </dgm:pt>
    <dgm:pt modelId="{3826DC99-2C22-4330-B40A-757782819863}" type="parTrans" cxnId="{C1205078-164B-4B72-9E72-09E09774B7D8}">
      <dgm:prSet/>
      <dgm:spPr/>
      <dgm:t>
        <a:bodyPr/>
        <a:lstStyle/>
        <a:p>
          <a:endParaRPr lang="en-US"/>
        </a:p>
      </dgm:t>
    </dgm:pt>
    <dgm:pt modelId="{3E77E856-B94D-4590-B438-349DD1C8E94A}" type="sibTrans" cxnId="{C1205078-164B-4B72-9E72-09E09774B7D8}">
      <dgm:prSet/>
      <dgm:spPr/>
      <dgm:t>
        <a:bodyPr/>
        <a:lstStyle/>
        <a:p>
          <a:endParaRPr lang="en-US"/>
        </a:p>
      </dgm:t>
    </dgm:pt>
    <dgm:pt modelId="{A6A6A174-D6EC-477F-999D-D28983D9C995}">
      <dgm:prSet phldrT="[Text]"/>
      <dgm:spPr/>
      <dgm:t>
        <a:bodyPr/>
        <a:lstStyle/>
        <a:p>
          <a:r>
            <a:rPr lang="en-US" dirty="0" smtClean="0"/>
            <a:t>Command &amp; Staff</a:t>
          </a:r>
          <a:endParaRPr lang="en-US" dirty="0"/>
        </a:p>
      </dgm:t>
    </dgm:pt>
    <dgm:pt modelId="{E222CE51-0095-467F-B35D-B2E63B288E64}" type="parTrans" cxnId="{C74EB34E-153B-4681-A9E4-362D99D94C6C}">
      <dgm:prSet/>
      <dgm:spPr/>
      <dgm:t>
        <a:bodyPr/>
        <a:lstStyle/>
        <a:p>
          <a:endParaRPr lang="en-US"/>
        </a:p>
      </dgm:t>
    </dgm:pt>
    <dgm:pt modelId="{B64C8780-5D3A-4CF9-82D5-ED479A8A03A0}" type="sibTrans" cxnId="{C74EB34E-153B-4681-A9E4-362D99D94C6C}">
      <dgm:prSet/>
      <dgm:spPr/>
      <dgm:t>
        <a:bodyPr/>
        <a:lstStyle/>
        <a:p>
          <a:endParaRPr lang="en-US"/>
        </a:p>
      </dgm:t>
    </dgm:pt>
    <dgm:pt modelId="{1E727DB2-2215-4888-B380-7413762BAE53}">
      <dgm:prSet phldrT="[Text]"/>
      <dgm:spPr/>
      <dgm:t>
        <a:bodyPr/>
        <a:lstStyle/>
        <a:p>
          <a:endParaRPr lang="en-US" dirty="0"/>
        </a:p>
      </dgm:t>
    </dgm:pt>
    <dgm:pt modelId="{CE470614-652B-4E51-A3E7-22BD277F88BB}" type="parTrans" cxnId="{E0239C4D-7B13-4916-A0A8-5150EEEF5C42}">
      <dgm:prSet/>
      <dgm:spPr/>
      <dgm:t>
        <a:bodyPr/>
        <a:lstStyle/>
        <a:p>
          <a:endParaRPr lang="en-US"/>
        </a:p>
      </dgm:t>
    </dgm:pt>
    <dgm:pt modelId="{F049BDB2-74A1-498D-8927-1E09A69F3F51}" type="sibTrans" cxnId="{E0239C4D-7B13-4916-A0A8-5150EEEF5C42}">
      <dgm:prSet/>
      <dgm:spPr/>
      <dgm:t>
        <a:bodyPr/>
        <a:lstStyle/>
        <a:p>
          <a:endParaRPr lang="en-US"/>
        </a:p>
      </dgm:t>
    </dgm:pt>
    <dgm:pt modelId="{DA09CAD0-B000-404A-82EB-FC778EB293BE}">
      <dgm:prSet phldrT="[Text]"/>
      <dgm:spPr/>
      <dgm:t>
        <a:bodyPr/>
        <a:lstStyle/>
        <a:p>
          <a:endParaRPr lang="en-US" dirty="0"/>
        </a:p>
      </dgm:t>
    </dgm:pt>
    <dgm:pt modelId="{96AC8601-13C1-4A82-B03E-A0E2D12FD96F}" type="parTrans" cxnId="{2B8FB23F-F572-4B8F-A7BD-BA372D599883}">
      <dgm:prSet/>
      <dgm:spPr/>
      <dgm:t>
        <a:bodyPr/>
        <a:lstStyle/>
        <a:p>
          <a:endParaRPr lang="en-US"/>
        </a:p>
      </dgm:t>
    </dgm:pt>
    <dgm:pt modelId="{2638EFA5-29BE-45DF-A321-19AB52B47B0B}" type="sibTrans" cxnId="{2B8FB23F-F572-4B8F-A7BD-BA372D599883}">
      <dgm:prSet/>
      <dgm:spPr/>
      <dgm:t>
        <a:bodyPr/>
        <a:lstStyle/>
        <a:p>
          <a:endParaRPr lang="en-US"/>
        </a:p>
      </dgm:t>
    </dgm:pt>
    <dgm:pt modelId="{5FAC74AD-BF80-43B8-9138-EDC85DE33FA9}">
      <dgm:prSet phldrT="[Text]"/>
      <dgm:spPr/>
      <dgm:t>
        <a:bodyPr/>
        <a:lstStyle/>
        <a:p>
          <a:endParaRPr lang="en-US" dirty="0"/>
        </a:p>
      </dgm:t>
    </dgm:pt>
    <dgm:pt modelId="{3410D090-C3EE-472B-9867-E60547077893}" type="parTrans" cxnId="{6AC04D57-D708-4E40-89C6-A5B8FAE72D4D}">
      <dgm:prSet/>
      <dgm:spPr/>
      <dgm:t>
        <a:bodyPr/>
        <a:lstStyle/>
        <a:p>
          <a:endParaRPr lang="en-US"/>
        </a:p>
      </dgm:t>
    </dgm:pt>
    <dgm:pt modelId="{84712F8D-82F0-4F47-AD15-60CEA8ED14E4}" type="sibTrans" cxnId="{6AC04D57-D708-4E40-89C6-A5B8FAE72D4D}">
      <dgm:prSet/>
      <dgm:spPr/>
      <dgm:t>
        <a:bodyPr/>
        <a:lstStyle/>
        <a:p>
          <a:endParaRPr lang="en-US"/>
        </a:p>
      </dgm:t>
    </dgm:pt>
    <dgm:pt modelId="{CDB699CB-9F2D-4814-8245-83545E1DCC16}">
      <dgm:prSet phldrT="[Text]"/>
      <dgm:spPr/>
      <dgm:t>
        <a:bodyPr/>
        <a:lstStyle/>
        <a:p>
          <a:endParaRPr lang="en-US" dirty="0"/>
        </a:p>
      </dgm:t>
    </dgm:pt>
    <dgm:pt modelId="{3A66F896-CD65-4802-A7B7-7F1F01E6DBA5}" type="parTrans" cxnId="{92DC383E-A5B2-4BD9-BF18-2EBA82F61F6A}">
      <dgm:prSet/>
      <dgm:spPr/>
      <dgm:t>
        <a:bodyPr/>
        <a:lstStyle/>
        <a:p>
          <a:endParaRPr lang="en-US"/>
        </a:p>
      </dgm:t>
    </dgm:pt>
    <dgm:pt modelId="{6BC90F0F-9A9D-44AC-8EB5-1352DCB094B8}" type="sibTrans" cxnId="{92DC383E-A5B2-4BD9-BF18-2EBA82F61F6A}">
      <dgm:prSet/>
      <dgm:spPr/>
      <dgm:t>
        <a:bodyPr/>
        <a:lstStyle/>
        <a:p>
          <a:endParaRPr lang="en-US"/>
        </a:p>
      </dgm:t>
    </dgm:pt>
    <dgm:pt modelId="{8CE2F689-DB0D-47DD-9AE9-D3BFA32EF971}">
      <dgm:prSet phldrT="[Text]"/>
      <dgm:spPr/>
      <dgm:t>
        <a:bodyPr/>
        <a:lstStyle/>
        <a:p>
          <a:endParaRPr lang="en-US" dirty="0"/>
        </a:p>
      </dgm:t>
    </dgm:pt>
    <dgm:pt modelId="{C388125D-018C-49DA-8BD7-9FD608A54C83}" type="parTrans" cxnId="{1D5BDDC6-F600-42BB-810C-BF8E82608FFC}">
      <dgm:prSet/>
      <dgm:spPr/>
      <dgm:t>
        <a:bodyPr/>
        <a:lstStyle/>
        <a:p>
          <a:endParaRPr lang="en-US"/>
        </a:p>
      </dgm:t>
    </dgm:pt>
    <dgm:pt modelId="{BAEB536A-7757-4930-97CB-83B5406785AB}" type="sibTrans" cxnId="{1D5BDDC6-F600-42BB-810C-BF8E82608FFC}">
      <dgm:prSet/>
      <dgm:spPr/>
      <dgm:t>
        <a:bodyPr/>
        <a:lstStyle/>
        <a:p>
          <a:endParaRPr lang="en-US"/>
        </a:p>
      </dgm:t>
    </dgm:pt>
    <dgm:pt modelId="{4F76D4A7-03A1-422D-B14D-5CFCFFDB4642}">
      <dgm:prSet phldrT="[Text]"/>
      <dgm:spPr/>
      <dgm:t>
        <a:bodyPr/>
        <a:lstStyle/>
        <a:p>
          <a:r>
            <a:rPr lang="en-US" dirty="0" smtClean="0"/>
            <a:t>Internal Control Evaluations</a:t>
          </a:r>
          <a:endParaRPr lang="en-US" dirty="0"/>
        </a:p>
      </dgm:t>
    </dgm:pt>
    <dgm:pt modelId="{BA1277EC-5244-4780-8DAD-732A877837D7}" type="parTrans" cxnId="{40221508-7D94-4342-9F20-43B9FBC10853}">
      <dgm:prSet/>
      <dgm:spPr/>
      <dgm:t>
        <a:bodyPr/>
        <a:lstStyle/>
        <a:p>
          <a:endParaRPr lang="en-US"/>
        </a:p>
      </dgm:t>
    </dgm:pt>
    <dgm:pt modelId="{E259BAAF-8E9C-4240-9262-719283769560}" type="sibTrans" cxnId="{40221508-7D94-4342-9F20-43B9FBC10853}">
      <dgm:prSet/>
      <dgm:spPr/>
      <dgm:t>
        <a:bodyPr/>
        <a:lstStyle/>
        <a:p>
          <a:endParaRPr lang="en-US"/>
        </a:p>
      </dgm:t>
    </dgm:pt>
    <dgm:pt modelId="{D0837CA3-93CA-4ADA-88B7-B11479C38B14}">
      <dgm:prSet phldrT="[Text]"/>
      <dgm:spPr/>
      <dgm:t>
        <a:bodyPr/>
        <a:lstStyle/>
        <a:p>
          <a:endParaRPr lang="en-US" dirty="0"/>
        </a:p>
      </dgm:t>
    </dgm:pt>
    <dgm:pt modelId="{0D1C0C07-D4E7-4D81-A6F9-16BA2AB42BF0}" type="parTrans" cxnId="{B1873B52-CE21-4643-8596-4F4E454B4B4B}">
      <dgm:prSet/>
      <dgm:spPr/>
      <dgm:t>
        <a:bodyPr/>
        <a:lstStyle/>
        <a:p>
          <a:endParaRPr lang="en-US"/>
        </a:p>
      </dgm:t>
    </dgm:pt>
    <dgm:pt modelId="{5DE5E57A-FDE3-4490-8458-F1DD717D929D}" type="sibTrans" cxnId="{B1873B52-CE21-4643-8596-4F4E454B4B4B}">
      <dgm:prSet/>
      <dgm:spPr/>
      <dgm:t>
        <a:bodyPr/>
        <a:lstStyle/>
        <a:p>
          <a:endParaRPr lang="en-US"/>
        </a:p>
      </dgm:t>
    </dgm:pt>
    <dgm:pt modelId="{67764CCE-6509-44BC-9115-3B2867EEE5E3}">
      <dgm:prSet phldrT="[Text]"/>
      <dgm:spPr/>
      <dgm:t>
        <a:bodyPr/>
        <a:lstStyle/>
        <a:p>
          <a:r>
            <a:rPr lang="en-US" dirty="0" smtClean="0"/>
            <a:t>Internal Control Evaluations</a:t>
          </a:r>
          <a:endParaRPr lang="en-US" dirty="0"/>
        </a:p>
      </dgm:t>
    </dgm:pt>
    <dgm:pt modelId="{33DE6639-0AA2-4E5F-B09C-0B32203FDA31}" type="parTrans" cxnId="{4452BC00-1E90-48B0-A267-4BAC6653164D}">
      <dgm:prSet/>
      <dgm:spPr/>
      <dgm:t>
        <a:bodyPr/>
        <a:lstStyle/>
        <a:p>
          <a:endParaRPr lang="en-US"/>
        </a:p>
      </dgm:t>
    </dgm:pt>
    <dgm:pt modelId="{65199C68-3CA4-4FEE-903F-7386D80F64D9}" type="sibTrans" cxnId="{4452BC00-1E90-48B0-A267-4BAC6653164D}">
      <dgm:prSet/>
      <dgm:spPr/>
      <dgm:t>
        <a:bodyPr/>
        <a:lstStyle/>
        <a:p>
          <a:endParaRPr lang="en-US"/>
        </a:p>
      </dgm:t>
    </dgm:pt>
    <dgm:pt modelId="{7D3379D3-B259-46A3-9A90-CB7AA49F530B}">
      <dgm:prSet phldrT="[Text]"/>
      <dgm:spPr/>
      <dgm:t>
        <a:bodyPr/>
        <a:lstStyle/>
        <a:p>
          <a:endParaRPr lang="en-US" dirty="0"/>
        </a:p>
      </dgm:t>
    </dgm:pt>
    <dgm:pt modelId="{1F8D63C6-8FBC-4A8C-96CE-F6790E1D26B7}" type="parTrans" cxnId="{19400474-B8FA-4BB7-BD8C-D58DBAAB29C5}">
      <dgm:prSet/>
      <dgm:spPr/>
      <dgm:t>
        <a:bodyPr/>
        <a:lstStyle/>
        <a:p>
          <a:endParaRPr lang="en-US"/>
        </a:p>
      </dgm:t>
    </dgm:pt>
    <dgm:pt modelId="{E965C527-0DEB-49F7-A21B-2E46446D968D}" type="sibTrans" cxnId="{19400474-B8FA-4BB7-BD8C-D58DBAAB29C5}">
      <dgm:prSet/>
      <dgm:spPr/>
      <dgm:t>
        <a:bodyPr/>
        <a:lstStyle/>
        <a:p>
          <a:endParaRPr lang="en-US"/>
        </a:p>
      </dgm:t>
    </dgm:pt>
    <dgm:pt modelId="{F15C344E-1E4F-42E7-AC38-7436739BCE3B}" type="pres">
      <dgm:prSet presAssocID="{2D4491D3-80DB-4C00-A480-FDD5F7B60D28}" presName="Name0" presStyleCnt="0">
        <dgm:presLayoutVars>
          <dgm:dir/>
          <dgm:animLvl val="lvl"/>
          <dgm:resizeHandles val="exact"/>
        </dgm:presLayoutVars>
      </dgm:prSet>
      <dgm:spPr/>
      <dgm:t>
        <a:bodyPr/>
        <a:lstStyle/>
        <a:p>
          <a:endParaRPr lang="en-US"/>
        </a:p>
      </dgm:t>
    </dgm:pt>
    <dgm:pt modelId="{851DE236-AFEB-4435-8A41-B68D7BCF5C7B}" type="pres">
      <dgm:prSet presAssocID="{A3324C59-838C-4374-93F0-B5D9BA3DF619}" presName="composite" presStyleCnt="0"/>
      <dgm:spPr/>
      <dgm:t>
        <a:bodyPr/>
        <a:lstStyle/>
        <a:p>
          <a:endParaRPr lang="en-US"/>
        </a:p>
      </dgm:t>
    </dgm:pt>
    <dgm:pt modelId="{53843D01-EEC5-4FB4-A556-25FA18CF9F54}" type="pres">
      <dgm:prSet presAssocID="{A3324C59-838C-4374-93F0-B5D9BA3DF619}" presName="parTx" presStyleLbl="alignNode1" presStyleIdx="0" presStyleCnt="2">
        <dgm:presLayoutVars>
          <dgm:chMax val="0"/>
          <dgm:chPref val="0"/>
          <dgm:bulletEnabled val="1"/>
        </dgm:presLayoutVars>
      </dgm:prSet>
      <dgm:spPr/>
      <dgm:t>
        <a:bodyPr/>
        <a:lstStyle/>
        <a:p>
          <a:endParaRPr lang="en-US"/>
        </a:p>
      </dgm:t>
    </dgm:pt>
    <dgm:pt modelId="{A14D02BA-B5F2-4E8E-9CE2-7A5D6945130D}" type="pres">
      <dgm:prSet presAssocID="{A3324C59-838C-4374-93F0-B5D9BA3DF619}" presName="desTx" presStyleLbl="alignAccFollowNode1" presStyleIdx="0" presStyleCnt="2">
        <dgm:presLayoutVars>
          <dgm:bulletEnabled val="1"/>
        </dgm:presLayoutVars>
      </dgm:prSet>
      <dgm:spPr/>
      <dgm:t>
        <a:bodyPr/>
        <a:lstStyle/>
        <a:p>
          <a:endParaRPr lang="en-US"/>
        </a:p>
      </dgm:t>
    </dgm:pt>
    <dgm:pt modelId="{075B6124-E27E-4FC9-8677-5F3AF6FF58FB}" type="pres">
      <dgm:prSet presAssocID="{2374C4C6-00DE-480F-B366-A1E356F2F094}" presName="space" presStyleCnt="0"/>
      <dgm:spPr/>
      <dgm:t>
        <a:bodyPr/>
        <a:lstStyle/>
        <a:p>
          <a:endParaRPr lang="en-US"/>
        </a:p>
      </dgm:t>
    </dgm:pt>
    <dgm:pt modelId="{79354311-E0CE-4D34-A734-86D28D268A15}" type="pres">
      <dgm:prSet presAssocID="{014201E1-3139-4255-9D34-B2851F76F4C3}" presName="composite" presStyleCnt="0"/>
      <dgm:spPr/>
      <dgm:t>
        <a:bodyPr/>
        <a:lstStyle/>
        <a:p>
          <a:endParaRPr lang="en-US"/>
        </a:p>
      </dgm:t>
    </dgm:pt>
    <dgm:pt modelId="{3304DB5B-375D-4900-8779-9B06E860F9B7}" type="pres">
      <dgm:prSet presAssocID="{014201E1-3139-4255-9D34-B2851F76F4C3}" presName="parTx" presStyleLbl="alignNode1" presStyleIdx="1" presStyleCnt="2">
        <dgm:presLayoutVars>
          <dgm:chMax val="0"/>
          <dgm:chPref val="0"/>
          <dgm:bulletEnabled val="1"/>
        </dgm:presLayoutVars>
      </dgm:prSet>
      <dgm:spPr/>
      <dgm:t>
        <a:bodyPr/>
        <a:lstStyle/>
        <a:p>
          <a:endParaRPr lang="en-US"/>
        </a:p>
      </dgm:t>
    </dgm:pt>
    <dgm:pt modelId="{19B5BFC8-3D6E-4733-B6B6-244908C1EAB8}" type="pres">
      <dgm:prSet presAssocID="{014201E1-3139-4255-9D34-B2851F76F4C3}" presName="desTx" presStyleLbl="alignAccFollowNode1" presStyleIdx="1" presStyleCnt="2">
        <dgm:presLayoutVars>
          <dgm:bulletEnabled val="1"/>
        </dgm:presLayoutVars>
      </dgm:prSet>
      <dgm:spPr/>
      <dgm:t>
        <a:bodyPr/>
        <a:lstStyle/>
        <a:p>
          <a:endParaRPr lang="en-US"/>
        </a:p>
      </dgm:t>
    </dgm:pt>
  </dgm:ptLst>
  <dgm:cxnLst>
    <dgm:cxn modelId="{4452BC00-1E90-48B0-A267-4BAC6653164D}" srcId="{014201E1-3139-4255-9D34-B2851F76F4C3}" destId="{67764CCE-6509-44BC-9115-3B2867EEE5E3}" srcOrd="6" destOrd="0" parTransId="{33DE6639-0AA2-4E5F-B09C-0B32203FDA31}" sibTransId="{65199C68-3CA4-4FEE-903F-7386D80F64D9}"/>
    <dgm:cxn modelId="{53D1A7BF-2974-4BE3-BE26-9958E70C01FD}" type="presOf" srcId="{5FAC74AD-BF80-43B8-9138-EDC85DE33FA9}" destId="{A14D02BA-B5F2-4E8E-9CE2-7A5D6945130D}" srcOrd="0" destOrd="1" presId="urn:microsoft.com/office/officeart/2005/8/layout/hList1"/>
    <dgm:cxn modelId="{714E54A0-8755-4708-8F3A-56E4E4C337A7}" srcId="{2D4491D3-80DB-4C00-A480-FDD5F7B60D28}" destId="{014201E1-3139-4255-9D34-B2851F76F4C3}" srcOrd="1" destOrd="0" parTransId="{81F5A3E2-467B-4700-B692-BB03ED83F7EA}" sibTransId="{67F07E7E-8731-42D6-9399-D76015137837}"/>
    <dgm:cxn modelId="{19400474-B8FA-4BB7-BD8C-D58DBAAB29C5}" srcId="{014201E1-3139-4255-9D34-B2851F76F4C3}" destId="{7D3379D3-B259-46A3-9A90-CB7AA49F530B}" srcOrd="5" destOrd="0" parTransId="{1F8D63C6-8FBC-4A8C-96CE-F6790E1D26B7}" sibTransId="{E965C527-0DEB-49F7-A21B-2E46446D968D}"/>
    <dgm:cxn modelId="{224FC4A8-6C2E-46F7-860A-626747342968}" type="presOf" srcId="{2D4491D3-80DB-4C00-A480-FDD5F7B60D28}" destId="{F15C344E-1E4F-42E7-AC38-7436739BCE3B}" srcOrd="0" destOrd="0" presId="urn:microsoft.com/office/officeart/2005/8/layout/hList1"/>
    <dgm:cxn modelId="{69A0CD95-F4A9-4868-BB8C-1A7C9C41F636}" type="presOf" srcId="{A6A6A174-D6EC-477F-999D-D28983D9C995}" destId="{19B5BFC8-3D6E-4733-B6B6-244908C1EAB8}" srcOrd="0" destOrd="2" presId="urn:microsoft.com/office/officeart/2005/8/layout/hList1"/>
    <dgm:cxn modelId="{65B2D198-9B99-4446-842A-55037B08A102}" type="presOf" srcId="{67764CCE-6509-44BC-9115-3B2867EEE5E3}" destId="{19B5BFC8-3D6E-4733-B6B6-244908C1EAB8}" srcOrd="0" destOrd="6" presId="urn:microsoft.com/office/officeart/2005/8/layout/hList1"/>
    <dgm:cxn modelId="{6AC04D57-D708-4E40-89C6-A5B8FAE72D4D}" srcId="{A3324C59-838C-4374-93F0-B5D9BA3DF619}" destId="{5FAC74AD-BF80-43B8-9138-EDC85DE33FA9}" srcOrd="1" destOrd="0" parTransId="{3410D090-C3EE-472B-9867-E60547077893}" sibTransId="{84712F8D-82F0-4F47-AD15-60CEA8ED14E4}"/>
    <dgm:cxn modelId="{76708440-6787-483A-932C-0A6970A29635}" srcId="{014201E1-3139-4255-9D34-B2851F76F4C3}" destId="{915BC7E2-EA0F-49D0-A130-383ABCA085DC}" srcOrd="4" destOrd="0" parTransId="{79EC07EA-3F88-4E5E-BD14-A6AF589959EA}" sibTransId="{A9980093-219D-48BE-8630-5160C6F0DE4B}"/>
    <dgm:cxn modelId="{E2423FFD-F3C3-4DDF-B722-A116A84BE866}" type="presOf" srcId="{915BC7E2-EA0F-49D0-A130-383ABCA085DC}" destId="{19B5BFC8-3D6E-4733-B6B6-244908C1EAB8}" srcOrd="0" destOrd="4" presId="urn:microsoft.com/office/officeart/2005/8/layout/hList1"/>
    <dgm:cxn modelId="{92DC383E-A5B2-4BD9-BF18-2EBA82F61F6A}" srcId="{A3324C59-838C-4374-93F0-B5D9BA3DF619}" destId="{CDB699CB-9F2D-4814-8245-83545E1DCC16}" srcOrd="3" destOrd="0" parTransId="{3A66F896-CD65-4802-A7B7-7F1F01E6DBA5}" sibTransId="{6BC90F0F-9A9D-44AC-8EB5-1352DCB094B8}"/>
    <dgm:cxn modelId="{C4D7ACB0-2936-46F7-93D1-FF816D339CEA}" type="presOf" srcId="{7D3379D3-B259-46A3-9A90-CB7AA49F530B}" destId="{19B5BFC8-3D6E-4733-B6B6-244908C1EAB8}" srcOrd="0" destOrd="5" presId="urn:microsoft.com/office/officeart/2005/8/layout/hList1"/>
    <dgm:cxn modelId="{D150E9AB-DD3C-4028-BDB1-70CC9269F9F7}" type="presOf" srcId="{D0837CA3-93CA-4ADA-88B7-B11479C38B14}" destId="{A14D02BA-B5F2-4E8E-9CE2-7A5D6945130D}" srcOrd="0" destOrd="7" presId="urn:microsoft.com/office/officeart/2005/8/layout/hList1"/>
    <dgm:cxn modelId="{EDA0A277-0AC6-4638-A58E-E74E1EB79E62}" srcId="{A3324C59-838C-4374-93F0-B5D9BA3DF619}" destId="{86B0FD79-C6C1-4E28-A428-8B404F4B3E04}" srcOrd="0" destOrd="0" parTransId="{E1454DDB-0669-46BF-9057-06D1C79A2F27}" sibTransId="{02893319-72A6-4D10-A831-88E9C8BBE5AC}"/>
    <dgm:cxn modelId="{9A99966B-898D-4EA3-827C-BB7172B16AF8}" type="presOf" srcId="{8CE2F689-DB0D-47DD-9AE9-D3BFA32EF971}" destId="{A14D02BA-B5F2-4E8E-9CE2-7A5D6945130D}" srcOrd="0" destOrd="5" presId="urn:microsoft.com/office/officeart/2005/8/layout/hList1"/>
    <dgm:cxn modelId="{328BB39B-14FF-45D0-83AC-1C2EB2F8C088}" type="presOf" srcId="{C13A563B-BCBF-4CCF-B4A4-B515D5162866}" destId="{A14D02BA-B5F2-4E8E-9CE2-7A5D6945130D}" srcOrd="0" destOrd="4" presId="urn:microsoft.com/office/officeart/2005/8/layout/hList1"/>
    <dgm:cxn modelId="{E0239C4D-7B13-4916-A0A8-5150EEEF5C42}" srcId="{014201E1-3139-4255-9D34-B2851F76F4C3}" destId="{1E727DB2-2215-4888-B380-7413762BAE53}" srcOrd="1" destOrd="0" parTransId="{CE470614-652B-4E51-A3E7-22BD277F88BB}" sibTransId="{F049BDB2-74A1-498D-8927-1E09A69F3F51}"/>
    <dgm:cxn modelId="{5D8270E7-9156-49B7-8ECF-1D125829EF59}" type="presOf" srcId="{CCB0D06E-61AA-4F06-9CF2-5986871CAFC2}" destId="{19B5BFC8-3D6E-4733-B6B6-244908C1EAB8}" srcOrd="0" destOrd="0" presId="urn:microsoft.com/office/officeart/2005/8/layout/hList1"/>
    <dgm:cxn modelId="{168D1E4A-0A62-499C-8F14-981865A3F6F0}" srcId="{014201E1-3139-4255-9D34-B2851F76F4C3}" destId="{CCB0D06E-61AA-4F06-9CF2-5986871CAFC2}" srcOrd="0" destOrd="0" parTransId="{438D9D89-93A2-430B-B02B-B2674C0B28B6}" sibTransId="{05528067-6692-417F-B06C-64FAD523FB2C}"/>
    <dgm:cxn modelId="{2B8FB23F-F572-4B8F-A7BD-BA372D599883}" srcId="{014201E1-3139-4255-9D34-B2851F76F4C3}" destId="{DA09CAD0-B000-404A-82EB-FC778EB293BE}" srcOrd="3" destOrd="0" parTransId="{96AC8601-13C1-4A82-B03E-A0E2D12FD96F}" sibTransId="{2638EFA5-29BE-45DF-A321-19AB52B47B0B}"/>
    <dgm:cxn modelId="{1D5BDDC6-F600-42BB-810C-BF8E82608FFC}" srcId="{A3324C59-838C-4374-93F0-B5D9BA3DF619}" destId="{8CE2F689-DB0D-47DD-9AE9-D3BFA32EF971}" srcOrd="5" destOrd="0" parTransId="{C388125D-018C-49DA-8BD7-9FD608A54C83}" sibTransId="{BAEB536A-7757-4930-97CB-83B5406785AB}"/>
    <dgm:cxn modelId="{85671E03-060F-45BD-A66D-13CF3C7CBC9D}" srcId="{2D4491D3-80DB-4C00-A480-FDD5F7B60D28}" destId="{A3324C59-838C-4374-93F0-B5D9BA3DF619}" srcOrd="0" destOrd="0" parTransId="{2E231B40-D8C9-4CB0-8B48-A30386B54744}" sibTransId="{2374C4C6-00DE-480F-B366-A1E356F2F094}"/>
    <dgm:cxn modelId="{31AB2B91-E609-44D3-A999-B8E4CB75F9CB}" type="presOf" srcId="{4F76D4A7-03A1-422D-B14D-5CFCFFDB4642}" destId="{A14D02BA-B5F2-4E8E-9CE2-7A5D6945130D}" srcOrd="0" destOrd="8" presId="urn:microsoft.com/office/officeart/2005/8/layout/hList1"/>
    <dgm:cxn modelId="{8F2C45EA-8E40-4222-ACFF-71F5CC6E91B5}" type="presOf" srcId="{4B363850-41A3-4B1B-8260-9AEEF54EECBD}" destId="{A14D02BA-B5F2-4E8E-9CE2-7A5D6945130D}" srcOrd="0" destOrd="6" presId="urn:microsoft.com/office/officeart/2005/8/layout/hList1"/>
    <dgm:cxn modelId="{B96210E9-52EC-4F78-AEE1-E5159CB2CF01}" type="presOf" srcId="{1E727DB2-2215-4888-B380-7413762BAE53}" destId="{19B5BFC8-3D6E-4733-B6B6-244908C1EAB8}" srcOrd="0" destOrd="1" presId="urn:microsoft.com/office/officeart/2005/8/layout/hList1"/>
    <dgm:cxn modelId="{97301C79-DB7E-4C13-910C-A160D4097463}" type="presOf" srcId="{CDB699CB-9F2D-4814-8245-83545E1DCC16}" destId="{A14D02BA-B5F2-4E8E-9CE2-7A5D6945130D}" srcOrd="0" destOrd="3" presId="urn:microsoft.com/office/officeart/2005/8/layout/hList1"/>
    <dgm:cxn modelId="{C1205078-164B-4B72-9E72-09E09774B7D8}" srcId="{A3324C59-838C-4374-93F0-B5D9BA3DF619}" destId="{4B363850-41A3-4B1B-8260-9AEEF54EECBD}" srcOrd="6" destOrd="0" parTransId="{3826DC99-2C22-4330-B40A-757782819863}" sibTransId="{3E77E856-B94D-4590-B438-349DD1C8E94A}"/>
    <dgm:cxn modelId="{B1873B52-CE21-4643-8596-4F4E454B4B4B}" srcId="{A3324C59-838C-4374-93F0-B5D9BA3DF619}" destId="{D0837CA3-93CA-4ADA-88B7-B11479C38B14}" srcOrd="7" destOrd="0" parTransId="{0D1C0C07-D4E7-4D81-A6F9-16BA2AB42BF0}" sibTransId="{5DE5E57A-FDE3-4490-8458-F1DD717D929D}"/>
    <dgm:cxn modelId="{C31CCD28-DE6B-4ECF-B39A-7C00B0EF9008}" type="presOf" srcId="{A3324C59-838C-4374-93F0-B5D9BA3DF619}" destId="{53843D01-EEC5-4FB4-A556-25FA18CF9F54}" srcOrd="0" destOrd="0" presId="urn:microsoft.com/office/officeart/2005/8/layout/hList1"/>
    <dgm:cxn modelId="{40221508-7D94-4342-9F20-43B9FBC10853}" srcId="{A3324C59-838C-4374-93F0-B5D9BA3DF619}" destId="{4F76D4A7-03A1-422D-B14D-5CFCFFDB4642}" srcOrd="8" destOrd="0" parTransId="{BA1277EC-5244-4780-8DAD-732A877837D7}" sibTransId="{E259BAAF-8E9C-4240-9262-719283769560}"/>
    <dgm:cxn modelId="{32D7A4E4-0A92-4BAB-8FAB-BD7D8F920AC1}" type="presOf" srcId="{EBFFBDC7-EB53-4F25-8EEF-C7D0C579230E}" destId="{A14D02BA-B5F2-4E8E-9CE2-7A5D6945130D}" srcOrd="0" destOrd="2" presId="urn:microsoft.com/office/officeart/2005/8/layout/hList1"/>
    <dgm:cxn modelId="{CAF5F9CF-69E4-455F-8441-1B86BFAC8EDE}" type="presOf" srcId="{014201E1-3139-4255-9D34-B2851F76F4C3}" destId="{3304DB5B-375D-4900-8779-9B06E860F9B7}" srcOrd="0" destOrd="0" presId="urn:microsoft.com/office/officeart/2005/8/layout/hList1"/>
    <dgm:cxn modelId="{1853D22B-8693-4615-A02F-EF277A90185E}" srcId="{A3324C59-838C-4374-93F0-B5D9BA3DF619}" destId="{C13A563B-BCBF-4CCF-B4A4-B515D5162866}" srcOrd="4" destOrd="0" parTransId="{8285601F-85F3-4425-A335-D93F361D5732}" sibTransId="{D8676374-A0C1-4E20-A1DD-7810973239EA}"/>
    <dgm:cxn modelId="{C74EB34E-153B-4681-A9E4-362D99D94C6C}" srcId="{014201E1-3139-4255-9D34-B2851F76F4C3}" destId="{A6A6A174-D6EC-477F-999D-D28983D9C995}" srcOrd="2" destOrd="0" parTransId="{E222CE51-0095-467F-B35D-B2E63B288E64}" sibTransId="{B64C8780-5D3A-4CF9-82D5-ED479A8A03A0}"/>
    <dgm:cxn modelId="{6A4ADC66-80BC-4F0B-AAC9-4BD3D72709A9}" type="presOf" srcId="{86B0FD79-C6C1-4E28-A428-8B404F4B3E04}" destId="{A14D02BA-B5F2-4E8E-9CE2-7A5D6945130D}" srcOrd="0" destOrd="0" presId="urn:microsoft.com/office/officeart/2005/8/layout/hList1"/>
    <dgm:cxn modelId="{1FB033B0-DF9A-4AB8-BEDB-00697F03EF99}" type="presOf" srcId="{DA09CAD0-B000-404A-82EB-FC778EB293BE}" destId="{19B5BFC8-3D6E-4733-B6B6-244908C1EAB8}" srcOrd="0" destOrd="3" presId="urn:microsoft.com/office/officeart/2005/8/layout/hList1"/>
    <dgm:cxn modelId="{0C53E55A-E153-44EA-90E0-AB5E6818B6E7}" srcId="{A3324C59-838C-4374-93F0-B5D9BA3DF619}" destId="{EBFFBDC7-EB53-4F25-8EEF-C7D0C579230E}" srcOrd="2" destOrd="0" parTransId="{B6C63479-780D-4DC4-87D5-E0C8051879BA}" sibTransId="{1B1014DE-3D92-4A68-87AC-E12F862EE0BA}"/>
    <dgm:cxn modelId="{A6625526-861B-4321-BA94-E0EA5725F08E}" type="presParOf" srcId="{F15C344E-1E4F-42E7-AC38-7436739BCE3B}" destId="{851DE236-AFEB-4435-8A41-B68D7BCF5C7B}" srcOrd="0" destOrd="0" presId="urn:microsoft.com/office/officeart/2005/8/layout/hList1"/>
    <dgm:cxn modelId="{952BB6FA-4EBB-434B-B24F-472F43F7C001}" type="presParOf" srcId="{851DE236-AFEB-4435-8A41-B68D7BCF5C7B}" destId="{53843D01-EEC5-4FB4-A556-25FA18CF9F54}" srcOrd="0" destOrd="0" presId="urn:microsoft.com/office/officeart/2005/8/layout/hList1"/>
    <dgm:cxn modelId="{BE4A2CE6-ADD6-4B62-83F1-818CC3EE84AA}" type="presParOf" srcId="{851DE236-AFEB-4435-8A41-B68D7BCF5C7B}" destId="{A14D02BA-B5F2-4E8E-9CE2-7A5D6945130D}" srcOrd="1" destOrd="0" presId="urn:microsoft.com/office/officeart/2005/8/layout/hList1"/>
    <dgm:cxn modelId="{9A0BF54A-7C46-4574-A546-0D1A00EBC371}" type="presParOf" srcId="{F15C344E-1E4F-42E7-AC38-7436739BCE3B}" destId="{075B6124-E27E-4FC9-8677-5F3AF6FF58FB}" srcOrd="1" destOrd="0" presId="urn:microsoft.com/office/officeart/2005/8/layout/hList1"/>
    <dgm:cxn modelId="{3E08259C-1A28-4519-96BE-ADA8133E49D6}" type="presParOf" srcId="{F15C344E-1E4F-42E7-AC38-7436739BCE3B}" destId="{79354311-E0CE-4D34-A734-86D28D268A15}" srcOrd="2" destOrd="0" presId="urn:microsoft.com/office/officeart/2005/8/layout/hList1"/>
    <dgm:cxn modelId="{6BF6BA4E-F941-49F3-B73A-0D4D5219A4C2}" type="presParOf" srcId="{79354311-E0CE-4D34-A734-86D28D268A15}" destId="{3304DB5B-375D-4900-8779-9B06E860F9B7}" srcOrd="0" destOrd="0" presId="urn:microsoft.com/office/officeart/2005/8/layout/hList1"/>
    <dgm:cxn modelId="{AA383C27-3266-41A9-8F23-C8BB473E2D01}" type="presParOf" srcId="{79354311-E0CE-4D34-A734-86D28D268A15}" destId="{19B5BFC8-3D6E-4733-B6B6-244908C1EAB8}"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CFE410-BE62-4138-BF52-D2532CF8025D}" type="doc">
      <dgm:prSet loTypeId="urn:microsoft.com/office/officeart/2005/8/layout/vList2" loCatId="list" qsTypeId="urn:microsoft.com/office/officeart/2005/8/quickstyle/3d2" qsCatId="3D" csTypeId="urn:microsoft.com/office/officeart/2005/8/colors/accent2_3" csCatId="accent2" phldr="1"/>
      <dgm:spPr/>
      <dgm:t>
        <a:bodyPr/>
        <a:lstStyle/>
        <a:p>
          <a:endParaRPr lang="en-US"/>
        </a:p>
      </dgm:t>
    </dgm:pt>
    <dgm:pt modelId="{63A4CBFC-2913-4772-8AE7-2428BA573524}">
      <dgm:prSet phldrT="[Text]"/>
      <dgm:spPr/>
      <dgm:t>
        <a:bodyPr/>
        <a:lstStyle/>
        <a:p>
          <a:r>
            <a:rPr lang="en-US" dirty="0" smtClean="0"/>
            <a:t>USAR Soldiers flagged for not complying with the AWCP cannot participate as platform instructors IAW AR 140-1</a:t>
          </a:r>
          <a:endParaRPr lang="en-US" dirty="0"/>
        </a:p>
      </dgm:t>
    </dgm:pt>
    <dgm:pt modelId="{DAD76452-BAD9-4D06-8B23-B6A57A6008BE}" type="parTrans" cxnId="{2BB688AB-4FF7-4FFD-AEFB-773A5C3A9D1B}">
      <dgm:prSet/>
      <dgm:spPr/>
      <dgm:t>
        <a:bodyPr/>
        <a:lstStyle/>
        <a:p>
          <a:endParaRPr lang="en-US"/>
        </a:p>
      </dgm:t>
    </dgm:pt>
    <dgm:pt modelId="{97522412-7388-4C11-8946-E9CF81979719}" type="sibTrans" cxnId="{2BB688AB-4FF7-4FFD-AEFB-773A5C3A9D1B}">
      <dgm:prSet/>
      <dgm:spPr/>
      <dgm:t>
        <a:bodyPr/>
        <a:lstStyle/>
        <a:p>
          <a:endParaRPr lang="en-US"/>
        </a:p>
      </dgm:t>
    </dgm:pt>
    <dgm:pt modelId="{9C0410D3-7E24-49D0-8509-ACD1E0415396}">
      <dgm:prSet phldrT="[Text]"/>
      <dgm:spPr/>
      <dgm:t>
        <a:bodyPr/>
        <a:lstStyle/>
        <a:p>
          <a:r>
            <a:rPr lang="en-US" dirty="0" smtClean="0"/>
            <a:t>Unqualified resignation, retirement, or discharge</a:t>
          </a:r>
          <a:endParaRPr lang="en-US" dirty="0"/>
        </a:p>
      </dgm:t>
    </dgm:pt>
    <dgm:pt modelId="{9A771B02-7EC5-407D-8230-DB39BF719F6E}" type="parTrans" cxnId="{B12572B9-37CD-479F-8C03-A12F18249C38}">
      <dgm:prSet/>
      <dgm:spPr/>
      <dgm:t>
        <a:bodyPr/>
        <a:lstStyle/>
        <a:p>
          <a:endParaRPr lang="en-US"/>
        </a:p>
      </dgm:t>
    </dgm:pt>
    <dgm:pt modelId="{FC827B90-8183-4A00-AD84-AE5D60F39713}" type="sibTrans" cxnId="{B12572B9-37CD-479F-8C03-A12F18249C38}">
      <dgm:prSet/>
      <dgm:spPr/>
      <dgm:t>
        <a:bodyPr/>
        <a:lstStyle/>
        <a:p>
          <a:endParaRPr lang="en-US"/>
        </a:p>
      </dgm:t>
    </dgm:pt>
    <dgm:pt modelId="{68266E61-DCEC-424D-80C5-5E86D8CF9EC5}">
      <dgm:prSet phldrT="[Text]"/>
      <dgm:spPr/>
      <dgm:t>
        <a:bodyPr/>
        <a:lstStyle/>
        <a:p>
          <a:r>
            <a:rPr lang="en-US" dirty="0" smtClean="0"/>
            <a:t>Advance or excess leave, unless granted  as an exception to policy by commanders in accordance with AR 600-8-0</a:t>
          </a:r>
          <a:endParaRPr lang="en-US" dirty="0"/>
        </a:p>
      </dgm:t>
    </dgm:pt>
    <dgm:pt modelId="{5C9B71A6-2F86-4F3B-9B2E-AE7ADD669A91}" type="parTrans" cxnId="{067D661E-F90C-457C-8E69-AA4FCFA80B2D}">
      <dgm:prSet/>
      <dgm:spPr/>
      <dgm:t>
        <a:bodyPr/>
        <a:lstStyle/>
        <a:p>
          <a:endParaRPr lang="en-US"/>
        </a:p>
      </dgm:t>
    </dgm:pt>
    <dgm:pt modelId="{1AE96D0D-E4D9-44CB-81DF-C6B839AB2969}" type="sibTrans" cxnId="{067D661E-F90C-457C-8E69-AA4FCFA80B2D}">
      <dgm:prSet/>
      <dgm:spPr/>
      <dgm:t>
        <a:bodyPr/>
        <a:lstStyle/>
        <a:p>
          <a:endParaRPr lang="en-US"/>
        </a:p>
      </dgm:t>
    </dgm:pt>
    <dgm:pt modelId="{AF60D2D8-F1AC-4561-8CA4-261E153420FD}">
      <dgm:prSet phldrT="[Text]"/>
      <dgm:spPr/>
      <dgm:t>
        <a:bodyPr/>
        <a:lstStyle/>
        <a:p>
          <a:r>
            <a:rPr lang="en-US" dirty="0" smtClean="0"/>
            <a:t>Payment of enlistment bonus (EB) or selected reenlistment bonus (SRB) </a:t>
          </a:r>
          <a:endParaRPr lang="en-US" dirty="0"/>
        </a:p>
      </dgm:t>
    </dgm:pt>
    <dgm:pt modelId="{A58266A4-BEE1-469F-BE46-05B878BA670E}" type="parTrans" cxnId="{6A8B9763-62B1-4982-8011-58A215D0798C}">
      <dgm:prSet/>
      <dgm:spPr/>
      <dgm:t>
        <a:bodyPr/>
        <a:lstStyle/>
        <a:p>
          <a:endParaRPr lang="en-US"/>
        </a:p>
      </dgm:t>
    </dgm:pt>
    <dgm:pt modelId="{61FE091D-3EDA-4BE8-A86B-38F59FC7A277}" type="sibTrans" cxnId="{6A8B9763-62B1-4982-8011-58A215D0798C}">
      <dgm:prSet/>
      <dgm:spPr/>
      <dgm:t>
        <a:bodyPr/>
        <a:lstStyle/>
        <a:p>
          <a:endParaRPr lang="en-US"/>
        </a:p>
      </dgm:t>
    </dgm:pt>
    <dgm:pt modelId="{AC49D788-DA15-4F2D-9A9C-D3939951AC80}">
      <dgm:prSet/>
      <dgm:spPr/>
      <dgm:t>
        <a:bodyPr/>
        <a:lstStyle/>
        <a:p>
          <a:r>
            <a:rPr lang="en-US" dirty="0" smtClean="0"/>
            <a:t>Assumption of command (AR 600-20)</a:t>
          </a:r>
          <a:endParaRPr lang="en-US" dirty="0"/>
        </a:p>
      </dgm:t>
    </dgm:pt>
    <dgm:pt modelId="{6B934AF9-FCC4-4B72-B492-D2E047FB70E5}" type="parTrans" cxnId="{92E23480-694A-4EC0-B06B-75988F151B94}">
      <dgm:prSet/>
      <dgm:spPr/>
      <dgm:t>
        <a:bodyPr/>
        <a:lstStyle/>
        <a:p>
          <a:endParaRPr lang="en-US"/>
        </a:p>
      </dgm:t>
    </dgm:pt>
    <dgm:pt modelId="{4C8E8AB9-A513-4B88-BDD4-2BC46683ADCA}" type="sibTrans" cxnId="{92E23480-694A-4EC0-B06B-75988F151B94}">
      <dgm:prSet/>
      <dgm:spPr/>
      <dgm:t>
        <a:bodyPr/>
        <a:lstStyle/>
        <a:p>
          <a:endParaRPr lang="en-US"/>
        </a:p>
      </dgm:t>
    </dgm:pt>
    <dgm:pt modelId="{ACA74F5B-3502-4D94-850A-B34F57F0184E}">
      <dgm:prSet/>
      <dgm:spPr/>
      <dgm:t>
        <a:bodyPr/>
        <a:lstStyle/>
        <a:p>
          <a:r>
            <a:rPr lang="en-US" dirty="0" smtClean="0"/>
            <a:t>Family member travel</a:t>
          </a:r>
          <a:endParaRPr lang="en-US" dirty="0"/>
        </a:p>
      </dgm:t>
    </dgm:pt>
    <dgm:pt modelId="{BE54589F-57B6-4FAD-A7CD-79A478B23EB4}" type="parTrans" cxnId="{A4EA282C-6E66-41F1-B0C0-27CCF5B59955}">
      <dgm:prSet/>
      <dgm:spPr/>
      <dgm:t>
        <a:bodyPr/>
        <a:lstStyle/>
        <a:p>
          <a:endParaRPr lang="en-US"/>
        </a:p>
      </dgm:t>
    </dgm:pt>
    <dgm:pt modelId="{CA9E22FA-47D3-4A27-879E-91BCFD65AE99}" type="sibTrans" cxnId="{A4EA282C-6E66-41F1-B0C0-27CCF5B59955}">
      <dgm:prSet/>
      <dgm:spPr/>
      <dgm:t>
        <a:bodyPr/>
        <a:lstStyle/>
        <a:p>
          <a:endParaRPr lang="en-US"/>
        </a:p>
      </dgm:t>
    </dgm:pt>
    <dgm:pt modelId="{14BC8524-34A2-4EB0-BAAB-6106CBAB3E07}">
      <dgm:prSet/>
      <dgm:spPr/>
      <dgm:t>
        <a:bodyPr/>
        <a:lstStyle/>
        <a:p>
          <a:r>
            <a:rPr lang="en-US" dirty="0" smtClean="0"/>
            <a:t>Command sponsorship of family members</a:t>
          </a:r>
          <a:endParaRPr lang="en-US" dirty="0"/>
        </a:p>
      </dgm:t>
    </dgm:pt>
    <dgm:pt modelId="{E0A9E1AC-B413-4A12-BEBB-3F0D55E84057}" type="parTrans" cxnId="{3B585AC2-EE92-4564-B6C4-A110B2770D0A}">
      <dgm:prSet/>
      <dgm:spPr/>
      <dgm:t>
        <a:bodyPr/>
        <a:lstStyle/>
        <a:p>
          <a:endParaRPr lang="en-US"/>
        </a:p>
      </dgm:t>
    </dgm:pt>
    <dgm:pt modelId="{F11A07C9-4A19-4965-947B-F8D2E5C625D7}" type="sibTrans" cxnId="{3B585AC2-EE92-4564-B6C4-A110B2770D0A}">
      <dgm:prSet/>
      <dgm:spPr/>
      <dgm:t>
        <a:bodyPr/>
        <a:lstStyle/>
        <a:p>
          <a:endParaRPr lang="en-US"/>
        </a:p>
      </dgm:t>
    </dgm:pt>
    <dgm:pt modelId="{69376892-CEFB-41B2-BF2A-74EB61FFF83D}" type="pres">
      <dgm:prSet presAssocID="{47CFE410-BE62-4138-BF52-D2532CF8025D}" presName="linear" presStyleCnt="0">
        <dgm:presLayoutVars>
          <dgm:animLvl val="lvl"/>
          <dgm:resizeHandles val="exact"/>
        </dgm:presLayoutVars>
      </dgm:prSet>
      <dgm:spPr/>
      <dgm:t>
        <a:bodyPr/>
        <a:lstStyle/>
        <a:p>
          <a:endParaRPr lang="en-US"/>
        </a:p>
      </dgm:t>
    </dgm:pt>
    <dgm:pt modelId="{F20D0408-A77E-47CC-8ADF-E82A2C7FDE69}" type="pres">
      <dgm:prSet presAssocID="{63A4CBFC-2913-4772-8AE7-2428BA573524}" presName="parentText" presStyleLbl="node1" presStyleIdx="0" presStyleCnt="7" custLinFactY="-9686" custLinFactNeighborY="-100000">
        <dgm:presLayoutVars>
          <dgm:chMax val="0"/>
          <dgm:bulletEnabled val="1"/>
        </dgm:presLayoutVars>
      </dgm:prSet>
      <dgm:spPr/>
      <dgm:t>
        <a:bodyPr/>
        <a:lstStyle/>
        <a:p>
          <a:endParaRPr lang="en-US"/>
        </a:p>
      </dgm:t>
    </dgm:pt>
    <dgm:pt modelId="{9D8A44CA-EBFA-42A1-A341-AE19D78F8FE6}" type="pres">
      <dgm:prSet presAssocID="{97522412-7388-4C11-8946-E9CF81979719}" presName="spacer" presStyleCnt="0"/>
      <dgm:spPr/>
    </dgm:pt>
    <dgm:pt modelId="{A20A77ED-DEF9-4C37-9702-3CBC9620CD61}" type="pres">
      <dgm:prSet presAssocID="{9C0410D3-7E24-49D0-8509-ACD1E0415396}" presName="parentText" presStyleLbl="node1" presStyleIdx="1" presStyleCnt="7" custLinFactY="-1602" custLinFactNeighborY="-100000">
        <dgm:presLayoutVars>
          <dgm:chMax val="0"/>
          <dgm:bulletEnabled val="1"/>
        </dgm:presLayoutVars>
      </dgm:prSet>
      <dgm:spPr/>
      <dgm:t>
        <a:bodyPr/>
        <a:lstStyle/>
        <a:p>
          <a:endParaRPr lang="en-US"/>
        </a:p>
      </dgm:t>
    </dgm:pt>
    <dgm:pt modelId="{6FEF7778-C2BA-461A-8C82-C2FC70FE0E80}" type="pres">
      <dgm:prSet presAssocID="{FC827B90-8183-4A00-AD84-AE5D60F39713}" presName="spacer" presStyleCnt="0"/>
      <dgm:spPr/>
    </dgm:pt>
    <dgm:pt modelId="{CDD1A38B-54A7-4706-9D37-7125A49C8140}" type="pres">
      <dgm:prSet presAssocID="{68266E61-DCEC-424D-80C5-5E86D8CF9EC5}" presName="parentText" presStyleLbl="node1" presStyleIdx="2" presStyleCnt="7" custLinFactY="-94" custLinFactNeighborY="-100000">
        <dgm:presLayoutVars>
          <dgm:chMax val="0"/>
          <dgm:bulletEnabled val="1"/>
        </dgm:presLayoutVars>
      </dgm:prSet>
      <dgm:spPr/>
      <dgm:t>
        <a:bodyPr/>
        <a:lstStyle/>
        <a:p>
          <a:endParaRPr lang="en-US"/>
        </a:p>
      </dgm:t>
    </dgm:pt>
    <dgm:pt modelId="{3F04E457-43F4-4095-8A4B-990B123C9BD2}" type="pres">
      <dgm:prSet presAssocID="{1AE96D0D-E4D9-44CB-81DF-C6B839AB2969}" presName="spacer" presStyleCnt="0"/>
      <dgm:spPr/>
    </dgm:pt>
    <dgm:pt modelId="{3FAEE73B-DC9B-4302-850A-217000EA32CD}" type="pres">
      <dgm:prSet presAssocID="{AF60D2D8-F1AC-4561-8CA4-261E153420FD}" presName="parentText" presStyleLbl="node1" presStyleIdx="3" presStyleCnt="7" custLinFactNeighborY="-45617">
        <dgm:presLayoutVars>
          <dgm:chMax val="0"/>
          <dgm:bulletEnabled val="1"/>
        </dgm:presLayoutVars>
      </dgm:prSet>
      <dgm:spPr/>
      <dgm:t>
        <a:bodyPr/>
        <a:lstStyle/>
        <a:p>
          <a:endParaRPr lang="en-US"/>
        </a:p>
      </dgm:t>
    </dgm:pt>
    <dgm:pt modelId="{D14DB553-1D03-44B4-A1DF-CDF141DA4182}" type="pres">
      <dgm:prSet presAssocID="{61FE091D-3EDA-4BE8-A86B-38F59FC7A277}" presName="spacer" presStyleCnt="0"/>
      <dgm:spPr/>
    </dgm:pt>
    <dgm:pt modelId="{1C7FB5E9-4E47-41CD-8EF7-BA0E870027C0}" type="pres">
      <dgm:prSet presAssocID="{AC49D788-DA15-4F2D-9A9C-D3939951AC80}" presName="parentText" presStyleLbl="node1" presStyleIdx="4" presStyleCnt="7" custLinFactNeighborY="70130">
        <dgm:presLayoutVars>
          <dgm:chMax val="0"/>
          <dgm:bulletEnabled val="1"/>
        </dgm:presLayoutVars>
      </dgm:prSet>
      <dgm:spPr/>
      <dgm:t>
        <a:bodyPr/>
        <a:lstStyle/>
        <a:p>
          <a:endParaRPr lang="en-US"/>
        </a:p>
      </dgm:t>
    </dgm:pt>
    <dgm:pt modelId="{3A98AFA1-B771-4ADC-ACF6-2C21BAD53301}" type="pres">
      <dgm:prSet presAssocID="{4C8E8AB9-A513-4B88-BDD4-2BC46683ADCA}" presName="spacer" presStyleCnt="0"/>
      <dgm:spPr/>
    </dgm:pt>
    <dgm:pt modelId="{F777BE9D-115D-4D1C-B0DC-37C5ECD0C5A8}" type="pres">
      <dgm:prSet presAssocID="{ACA74F5B-3502-4D94-850A-B34F57F0184E}" presName="parentText" presStyleLbl="node1" presStyleIdx="5" presStyleCnt="7" custLinFactNeighborY="90350">
        <dgm:presLayoutVars>
          <dgm:chMax val="0"/>
          <dgm:bulletEnabled val="1"/>
        </dgm:presLayoutVars>
      </dgm:prSet>
      <dgm:spPr/>
      <dgm:t>
        <a:bodyPr/>
        <a:lstStyle/>
        <a:p>
          <a:endParaRPr lang="en-US"/>
        </a:p>
      </dgm:t>
    </dgm:pt>
    <dgm:pt modelId="{29C25045-23F1-48C0-844C-16BC398F09BA}" type="pres">
      <dgm:prSet presAssocID="{CA9E22FA-47D3-4A27-879E-91BCFD65AE99}" presName="spacer" presStyleCnt="0"/>
      <dgm:spPr/>
    </dgm:pt>
    <dgm:pt modelId="{8610BCFF-63FE-49CC-A68A-3664874E6FFB}" type="pres">
      <dgm:prSet presAssocID="{14BC8524-34A2-4EB0-BAAB-6106CBAB3E07}" presName="parentText" presStyleLbl="node1" presStyleIdx="6" presStyleCnt="7" custLinFactY="7914" custLinFactNeighborY="100000">
        <dgm:presLayoutVars>
          <dgm:chMax val="0"/>
          <dgm:bulletEnabled val="1"/>
        </dgm:presLayoutVars>
      </dgm:prSet>
      <dgm:spPr/>
      <dgm:t>
        <a:bodyPr/>
        <a:lstStyle/>
        <a:p>
          <a:endParaRPr lang="en-US"/>
        </a:p>
      </dgm:t>
    </dgm:pt>
  </dgm:ptLst>
  <dgm:cxnLst>
    <dgm:cxn modelId="{88990B8C-EE31-413A-8161-4A735B6BCA96}" type="presOf" srcId="{ACA74F5B-3502-4D94-850A-B34F57F0184E}" destId="{F777BE9D-115D-4D1C-B0DC-37C5ECD0C5A8}" srcOrd="0" destOrd="0" presId="urn:microsoft.com/office/officeart/2005/8/layout/vList2"/>
    <dgm:cxn modelId="{92E23480-694A-4EC0-B06B-75988F151B94}" srcId="{47CFE410-BE62-4138-BF52-D2532CF8025D}" destId="{AC49D788-DA15-4F2D-9A9C-D3939951AC80}" srcOrd="4" destOrd="0" parTransId="{6B934AF9-FCC4-4B72-B492-D2E047FB70E5}" sibTransId="{4C8E8AB9-A513-4B88-BDD4-2BC46683ADCA}"/>
    <dgm:cxn modelId="{B12572B9-37CD-479F-8C03-A12F18249C38}" srcId="{47CFE410-BE62-4138-BF52-D2532CF8025D}" destId="{9C0410D3-7E24-49D0-8509-ACD1E0415396}" srcOrd="1" destOrd="0" parTransId="{9A771B02-7EC5-407D-8230-DB39BF719F6E}" sibTransId="{FC827B90-8183-4A00-AD84-AE5D60F39713}"/>
    <dgm:cxn modelId="{2EFF8E43-A8D6-4C1E-BF83-A74495DCC836}" type="presOf" srcId="{AF60D2D8-F1AC-4561-8CA4-261E153420FD}" destId="{3FAEE73B-DC9B-4302-850A-217000EA32CD}" srcOrd="0" destOrd="0" presId="urn:microsoft.com/office/officeart/2005/8/layout/vList2"/>
    <dgm:cxn modelId="{A4EA282C-6E66-41F1-B0C0-27CCF5B59955}" srcId="{47CFE410-BE62-4138-BF52-D2532CF8025D}" destId="{ACA74F5B-3502-4D94-850A-B34F57F0184E}" srcOrd="5" destOrd="0" parTransId="{BE54589F-57B6-4FAD-A7CD-79A478B23EB4}" sibTransId="{CA9E22FA-47D3-4A27-879E-91BCFD65AE99}"/>
    <dgm:cxn modelId="{A539DF33-8DA8-487C-9746-000DA7FE16F1}" type="presOf" srcId="{63A4CBFC-2913-4772-8AE7-2428BA573524}" destId="{F20D0408-A77E-47CC-8ADF-E82A2C7FDE69}" srcOrd="0" destOrd="0" presId="urn:microsoft.com/office/officeart/2005/8/layout/vList2"/>
    <dgm:cxn modelId="{713DC41F-B389-4B32-9D95-34949C48E16B}" type="presOf" srcId="{AC49D788-DA15-4F2D-9A9C-D3939951AC80}" destId="{1C7FB5E9-4E47-41CD-8EF7-BA0E870027C0}" srcOrd="0" destOrd="0" presId="urn:microsoft.com/office/officeart/2005/8/layout/vList2"/>
    <dgm:cxn modelId="{03DB0794-FA17-4F03-9B11-FF9F4C6240F1}" type="presOf" srcId="{9C0410D3-7E24-49D0-8509-ACD1E0415396}" destId="{A20A77ED-DEF9-4C37-9702-3CBC9620CD61}" srcOrd="0" destOrd="0" presId="urn:microsoft.com/office/officeart/2005/8/layout/vList2"/>
    <dgm:cxn modelId="{067D661E-F90C-457C-8E69-AA4FCFA80B2D}" srcId="{47CFE410-BE62-4138-BF52-D2532CF8025D}" destId="{68266E61-DCEC-424D-80C5-5E86D8CF9EC5}" srcOrd="2" destOrd="0" parTransId="{5C9B71A6-2F86-4F3B-9B2E-AE7ADD669A91}" sibTransId="{1AE96D0D-E4D9-44CB-81DF-C6B839AB2969}"/>
    <dgm:cxn modelId="{9EACB579-08A9-4E04-A64E-8D8DA3995A64}" type="presOf" srcId="{68266E61-DCEC-424D-80C5-5E86D8CF9EC5}" destId="{CDD1A38B-54A7-4706-9D37-7125A49C8140}" srcOrd="0" destOrd="0" presId="urn:microsoft.com/office/officeart/2005/8/layout/vList2"/>
    <dgm:cxn modelId="{2D608711-0A71-4E23-9697-D88745DCC805}" type="presOf" srcId="{14BC8524-34A2-4EB0-BAAB-6106CBAB3E07}" destId="{8610BCFF-63FE-49CC-A68A-3664874E6FFB}" srcOrd="0" destOrd="0" presId="urn:microsoft.com/office/officeart/2005/8/layout/vList2"/>
    <dgm:cxn modelId="{6A8B9763-62B1-4982-8011-58A215D0798C}" srcId="{47CFE410-BE62-4138-BF52-D2532CF8025D}" destId="{AF60D2D8-F1AC-4561-8CA4-261E153420FD}" srcOrd="3" destOrd="0" parTransId="{A58266A4-BEE1-469F-BE46-05B878BA670E}" sibTransId="{61FE091D-3EDA-4BE8-A86B-38F59FC7A277}"/>
    <dgm:cxn modelId="{99228358-6FD3-4B6D-840B-4B97A7DD6EBF}" type="presOf" srcId="{47CFE410-BE62-4138-BF52-D2532CF8025D}" destId="{69376892-CEFB-41B2-BF2A-74EB61FFF83D}" srcOrd="0" destOrd="0" presId="urn:microsoft.com/office/officeart/2005/8/layout/vList2"/>
    <dgm:cxn modelId="{2BB688AB-4FF7-4FFD-AEFB-773A5C3A9D1B}" srcId="{47CFE410-BE62-4138-BF52-D2532CF8025D}" destId="{63A4CBFC-2913-4772-8AE7-2428BA573524}" srcOrd="0" destOrd="0" parTransId="{DAD76452-BAD9-4D06-8B23-B6A57A6008BE}" sibTransId="{97522412-7388-4C11-8946-E9CF81979719}"/>
    <dgm:cxn modelId="{3B585AC2-EE92-4564-B6C4-A110B2770D0A}" srcId="{47CFE410-BE62-4138-BF52-D2532CF8025D}" destId="{14BC8524-34A2-4EB0-BAAB-6106CBAB3E07}" srcOrd="6" destOrd="0" parTransId="{E0A9E1AC-B413-4A12-BEBB-3F0D55E84057}" sibTransId="{F11A07C9-4A19-4965-947B-F8D2E5C625D7}"/>
    <dgm:cxn modelId="{AC51E16F-00BB-4B3A-9E47-F4480351096F}" type="presParOf" srcId="{69376892-CEFB-41B2-BF2A-74EB61FFF83D}" destId="{F20D0408-A77E-47CC-8ADF-E82A2C7FDE69}" srcOrd="0" destOrd="0" presId="urn:microsoft.com/office/officeart/2005/8/layout/vList2"/>
    <dgm:cxn modelId="{8AC84C86-CC84-4205-A5AB-CBB1C3ECFC84}" type="presParOf" srcId="{69376892-CEFB-41B2-BF2A-74EB61FFF83D}" destId="{9D8A44CA-EBFA-42A1-A341-AE19D78F8FE6}" srcOrd="1" destOrd="0" presId="urn:microsoft.com/office/officeart/2005/8/layout/vList2"/>
    <dgm:cxn modelId="{EB5CC685-4C23-49A8-988B-E22C1D4CE91D}" type="presParOf" srcId="{69376892-CEFB-41B2-BF2A-74EB61FFF83D}" destId="{A20A77ED-DEF9-4C37-9702-3CBC9620CD61}" srcOrd="2" destOrd="0" presId="urn:microsoft.com/office/officeart/2005/8/layout/vList2"/>
    <dgm:cxn modelId="{4502C6A8-ED05-4E46-8C12-8694D4247C6A}" type="presParOf" srcId="{69376892-CEFB-41B2-BF2A-74EB61FFF83D}" destId="{6FEF7778-C2BA-461A-8C82-C2FC70FE0E80}" srcOrd="3" destOrd="0" presId="urn:microsoft.com/office/officeart/2005/8/layout/vList2"/>
    <dgm:cxn modelId="{19D14147-29B2-4DE2-A4EC-4F125170CF8A}" type="presParOf" srcId="{69376892-CEFB-41B2-BF2A-74EB61FFF83D}" destId="{CDD1A38B-54A7-4706-9D37-7125A49C8140}" srcOrd="4" destOrd="0" presId="urn:microsoft.com/office/officeart/2005/8/layout/vList2"/>
    <dgm:cxn modelId="{18C70437-3F12-4CA3-9107-748FEC5C1A5C}" type="presParOf" srcId="{69376892-CEFB-41B2-BF2A-74EB61FFF83D}" destId="{3F04E457-43F4-4095-8A4B-990B123C9BD2}" srcOrd="5" destOrd="0" presId="urn:microsoft.com/office/officeart/2005/8/layout/vList2"/>
    <dgm:cxn modelId="{D4DD4976-8A7F-4D73-9DA3-C87EDCBD6C98}" type="presParOf" srcId="{69376892-CEFB-41B2-BF2A-74EB61FFF83D}" destId="{3FAEE73B-DC9B-4302-850A-217000EA32CD}" srcOrd="6" destOrd="0" presId="urn:microsoft.com/office/officeart/2005/8/layout/vList2"/>
    <dgm:cxn modelId="{A0532310-1B94-4011-A6AF-1BC79924893E}" type="presParOf" srcId="{69376892-CEFB-41B2-BF2A-74EB61FFF83D}" destId="{D14DB553-1D03-44B4-A1DF-CDF141DA4182}" srcOrd="7" destOrd="0" presId="urn:microsoft.com/office/officeart/2005/8/layout/vList2"/>
    <dgm:cxn modelId="{13A2BA4E-2C5B-442F-BD69-3C8C523673C2}" type="presParOf" srcId="{69376892-CEFB-41B2-BF2A-74EB61FFF83D}" destId="{1C7FB5E9-4E47-41CD-8EF7-BA0E870027C0}" srcOrd="8" destOrd="0" presId="urn:microsoft.com/office/officeart/2005/8/layout/vList2"/>
    <dgm:cxn modelId="{28DAA104-99C4-4FF5-8273-BA66C8B94DB2}" type="presParOf" srcId="{69376892-CEFB-41B2-BF2A-74EB61FFF83D}" destId="{3A98AFA1-B771-4ADC-ACF6-2C21BAD53301}" srcOrd="9" destOrd="0" presId="urn:microsoft.com/office/officeart/2005/8/layout/vList2"/>
    <dgm:cxn modelId="{6B5A0133-9D99-4F4A-8C20-5E5A97C39DAC}" type="presParOf" srcId="{69376892-CEFB-41B2-BF2A-74EB61FFF83D}" destId="{F777BE9D-115D-4D1C-B0DC-37C5ECD0C5A8}" srcOrd="10" destOrd="0" presId="urn:microsoft.com/office/officeart/2005/8/layout/vList2"/>
    <dgm:cxn modelId="{F87FB4F9-052E-45F5-A3C8-C0C478609F94}" type="presParOf" srcId="{69376892-CEFB-41B2-BF2A-74EB61FFF83D}" destId="{29C25045-23F1-48C0-844C-16BC398F09BA}" srcOrd="11" destOrd="0" presId="urn:microsoft.com/office/officeart/2005/8/layout/vList2"/>
    <dgm:cxn modelId="{514B50BF-B854-44AF-8CF1-E38EABE89841}" type="presParOf" srcId="{69376892-CEFB-41B2-BF2A-74EB61FFF83D}" destId="{8610BCFF-63FE-49CC-A68A-3664874E6FFB}" srcOrd="12"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34E94DF-9B19-4F5B-B70B-AEA0B48AF251}" type="doc">
      <dgm:prSet loTypeId="urn:microsoft.com/office/officeart/2005/8/layout/hList1" loCatId="list" qsTypeId="urn:microsoft.com/office/officeart/2005/8/quickstyle/3d2" qsCatId="3D" csTypeId="urn:microsoft.com/office/officeart/2005/8/colors/accent6_2" csCatId="accent6" phldr="1"/>
      <dgm:spPr/>
      <dgm:t>
        <a:bodyPr/>
        <a:lstStyle/>
        <a:p>
          <a:endParaRPr lang="en-US"/>
        </a:p>
      </dgm:t>
    </dgm:pt>
    <dgm:pt modelId="{F6C0C006-F89F-431D-B178-F7405D5BBF1B}">
      <dgm:prSet phldrT="[Text]"/>
      <dgm:spPr/>
      <dgm:t>
        <a:bodyPr/>
        <a:lstStyle/>
        <a:p>
          <a:r>
            <a:rPr lang="en-US" dirty="0" smtClean="0"/>
            <a:t>Non-Transferable</a:t>
          </a:r>
        </a:p>
      </dgm:t>
    </dgm:pt>
    <dgm:pt modelId="{678829E8-A2E1-4ED8-86DB-F02291C86365}" type="parTrans" cxnId="{442B76FC-B55F-43B6-ADE9-38B4C82ECA09}">
      <dgm:prSet/>
      <dgm:spPr/>
      <dgm:t>
        <a:bodyPr/>
        <a:lstStyle/>
        <a:p>
          <a:endParaRPr lang="en-US"/>
        </a:p>
      </dgm:t>
    </dgm:pt>
    <dgm:pt modelId="{6E3BDA0D-015E-4647-A450-DD38025FDCF6}" type="sibTrans" cxnId="{442B76FC-B55F-43B6-ADE9-38B4C82ECA09}">
      <dgm:prSet/>
      <dgm:spPr/>
      <dgm:t>
        <a:bodyPr/>
        <a:lstStyle/>
        <a:p>
          <a:endParaRPr lang="en-US"/>
        </a:p>
      </dgm:t>
    </dgm:pt>
    <dgm:pt modelId="{B3B8EA46-2E92-4341-B3A3-52BC4177D25A}">
      <dgm:prSet phldrT="[Text]"/>
      <dgm:spPr/>
      <dgm:t>
        <a:bodyPr/>
        <a:lstStyle/>
        <a:p>
          <a:r>
            <a:rPr lang="en-US" dirty="0" smtClean="0"/>
            <a:t>Adverse actions (A)</a:t>
          </a:r>
          <a:endParaRPr lang="en-US" dirty="0"/>
        </a:p>
      </dgm:t>
    </dgm:pt>
    <dgm:pt modelId="{861E29FD-7831-4B33-AECF-005424775345}" type="parTrans" cxnId="{B61DD697-BFA8-4661-AB56-E1044D0DA9D0}">
      <dgm:prSet/>
      <dgm:spPr/>
      <dgm:t>
        <a:bodyPr/>
        <a:lstStyle/>
        <a:p>
          <a:endParaRPr lang="en-US"/>
        </a:p>
      </dgm:t>
    </dgm:pt>
    <dgm:pt modelId="{15D3BAA5-7224-4451-9305-8BF60FA58970}" type="sibTrans" cxnId="{B61DD697-BFA8-4661-AB56-E1044D0DA9D0}">
      <dgm:prSet/>
      <dgm:spPr/>
      <dgm:t>
        <a:bodyPr/>
        <a:lstStyle/>
        <a:p>
          <a:endParaRPr lang="en-US"/>
        </a:p>
      </dgm:t>
    </dgm:pt>
    <dgm:pt modelId="{C10D98CB-5121-4201-BD00-DA3E5B60F1F8}">
      <dgm:prSet phldrT="[Text]"/>
      <dgm:spPr/>
      <dgm:t>
        <a:bodyPr/>
        <a:lstStyle/>
        <a:p>
          <a:r>
            <a:rPr lang="en-US" dirty="0" smtClean="0"/>
            <a:t>Involuntary separation/discharge (B)</a:t>
          </a:r>
          <a:endParaRPr lang="en-US" dirty="0"/>
        </a:p>
      </dgm:t>
    </dgm:pt>
    <dgm:pt modelId="{7FF37C4A-AC45-41CD-BB37-0971C439B8EE}" type="parTrans" cxnId="{533DF990-4C01-41D2-A4E4-FC479E4B34BE}">
      <dgm:prSet/>
      <dgm:spPr/>
      <dgm:t>
        <a:bodyPr/>
        <a:lstStyle/>
        <a:p>
          <a:endParaRPr lang="en-US"/>
        </a:p>
      </dgm:t>
    </dgm:pt>
    <dgm:pt modelId="{ADE9C0F3-9CD3-48D1-8EC6-578685EF0D4C}" type="sibTrans" cxnId="{533DF990-4C01-41D2-A4E4-FC479E4B34BE}">
      <dgm:prSet/>
      <dgm:spPr/>
      <dgm:t>
        <a:bodyPr/>
        <a:lstStyle/>
        <a:p>
          <a:endParaRPr lang="en-US"/>
        </a:p>
      </dgm:t>
    </dgm:pt>
    <dgm:pt modelId="{0C2DC58D-9983-4E03-901B-AAFA2677B65B}">
      <dgm:prSet phldrT="[Text]"/>
      <dgm:spPr/>
      <dgm:t>
        <a:bodyPr/>
        <a:lstStyle/>
        <a:p>
          <a:r>
            <a:rPr lang="en-US" dirty="0" smtClean="0"/>
            <a:t>Non-Transferable </a:t>
          </a:r>
          <a:endParaRPr lang="en-US" dirty="0"/>
        </a:p>
      </dgm:t>
    </dgm:pt>
    <dgm:pt modelId="{2F12B110-CA66-4984-96E0-F7FEEE75C7DF}" type="parTrans" cxnId="{CF23325A-FD0F-42E7-9D73-908D7D1542B3}">
      <dgm:prSet/>
      <dgm:spPr/>
      <dgm:t>
        <a:bodyPr/>
        <a:lstStyle/>
        <a:p>
          <a:endParaRPr lang="en-US"/>
        </a:p>
      </dgm:t>
    </dgm:pt>
    <dgm:pt modelId="{116816FE-57CC-4210-8EC8-ECF72DA526E4}" type="sibTrans" cxnId="{CF23325A-FD0F-42E7-9D73-908D7D1542B3}">
      <dgm:prSet/>
      <dgm:spPr/>
      <dgm:t>
        <a:bodyPr/>
        <a:lstStyle/>
        <a:p>
          <a:endParaRPr lang="en-US"/>
        </a:p>
      </dgm:t>
    </dgm:pt>
    <dgm:pt modelId="{76A891A9-D4C5-4C9F-8755-6841275EC6E2}">
      <dgm:prSet phldrT="[Text]"/>
      <dgm:spPr/>
      <dgm:t>
        <a:bodyPr/>
        <a:lstStyle/>
        <a:p>
          <a:r>
            <a:rPr lang="en-US" dirty="0" smtClean="0"/>
            <a:t>Non-recommendation for automatic promotion (P) or (T)</a:t>
          </a:r>
          <a:endParaRPr lang="en-US" dirty="0"/>
        </a:p>
      </dgm:t>
    </dgm:pt>
    <dgm:pt modelId="{3BE1A075-F997-4529-B08E-382210F53D83}" type="parTrans" cxnId="{C332E16C-4C1A-426E-831B-2C0C788CCF45}">
      <dgm:prSet/>
      <dgm:spPr/>
      <dgm:t>
        <a:bodyPr/>
        <a:lstStyle/>
        <a:p>
          <a:endParaRPr lang="en-US"/>
        </a:p>
      </dgm:t>
    </dgm:pt>
    <dgm:pt modelId="{77CA60D7-443A-4401-BEAE-1B59769DE861}" type="sibTrans" cxnId="{C332E16C-4C1A-426E-831B-2C0C788CCF45}">
      <dgm:prSet/>
      <dgm:spPr/>
      <dgm:t>
        <a:bodyPr/>
        <a:lstStyle/>
        <a:p>
          <a:endParaRPr lang="en-US"/>
        </a:p>
      </dgm:t>
    </dgm:pt>
    <dgm:pt modelId="{D6E3793F-7CDB-4297-A9F8-2CA28FD98935}">
      <dgm:prSet phldrT="[Text]"/>
      <dgm:spPr/>
      <dgm:t>
        <a:bodyPr/>
        <a:lstStyle/>
        <a:p>
          <a:r>
            <a:rPr lang="en-US" dirty="0" smtClean="0"/>
            <a:t>Lautenberg Amendment (X)</a:t>
          </a:r>
          <a:endParaRPr lang="en-US" dirty="0"/>
        </a:p>
      </dgm:t>
    </dgm:pt>
    <dgm:pt modelId="{F0E32668-3707-4A5C-B124-4B9C170D54AD}" type="parTrans" cxnId="{91AD2CDA-DFD3-4129-977A-4A5016C4E8CA}">
      <dgm:prSet/>
      <dgm:spPr/>
      <dgm:t>
        <a:bodyPr/>
        <a:lstStyle/>
        <a:p>
          <a:endParaRPr lang="en-US"/>
        </a:p>
      </dgm:t>
    </dgm:pt>
    <dgm:pt modelId="{BD0F8246-B60B-478D-8E0D-B106D54E2298}" type="sibTrans" cxnId="{91AD2CDA-DFD3-4129-977A-4A5016C4E8CA}">
      <dgm:prSet/>
      <dgm:spPr/>
      <dgm:t>
        <a:bodyPr/>
        <a:lstStyle/>
        <a:p>
          <a:endParaRPr lang="en-US"/>
        </a:p>
      </dgm:t>
    </dgm:pt>
    <dgm:pt modelId="{9BC8CE32-1739-4BED-AA8C-13B6A5223A9F}">
      <dgm:prSet phldrT="[Text]"/>
      <dgm:spPr/>
      <dgm:t>
        <a:bodyPr/>
        <a:lstStyle/>
        <a:p>
          <a:r>
            <a:rPr lang="en-US" dirty="0" smtClean="0"/>
            <a:t>Pending removal/consideration from a command, promotion, or school selection list-HQDA initiated (F)</a:t>
          </a:r>
          <a:endParaRPr lang="en-US" dirty="0"/>
        </a:p>
      </dgm:t>
    </dgm:pt>
    <dgm:pt modelId="{48ABD1A3-0C62-4873-A9FC-9B794BF6EEE3}" type="parTrans" cxnId="{FAA8E181-EAEA-4A70-B589-BDF14E105295}">
      <dgm:prSet/>
      <dgm:spPr/>
      <dgm:t>
        <a:bodyPr/>
        <a:lstStyle/>
        <a:p>
          <a:endParaRPr lang="en-US"/>
        </a:p>
      </dgm:t>
    </dgm:pt>
    <dgm:pt modelId="{5BC2F650-580E-4A64-9ABA-3E2DE0FC1C58}" type="sibTrans" cxnId="{FAA8E181-EAEA-4A70-B589-BDF14E105295}">
      <dgm:prSet/>
      <dgm:spPr/>
      <dgm:t>
        <a:bodyPr/>
        <a:lstStyle/>
        <a:p>
          <a:endParaRPr lang="en-US"/>
        </a:p>
      </dgm:t>
    </dgm:pt>
    <dgm:pt modelId="{CF192024-16A5-4D71-B949-C34BC8F41C6D}">
      <dgm:prSet phldrT="[Text]"/>
      <dgm:spPr/>
      <dgm:t>
        <a:bodyPr/>
        <a:lstStyle/>
        <a:p>
          <a:r>
            <a:rPr lang="en-US" dirty="0" smtClean="0"/>
            <a:t>Referred OER/ Relief- for-Cause NCOER (D)</a:t>
          </a:r>
          <a:endParaRPr lang="en-US" dirty="0"/>
        </a:p>
      </dgm:t>
    </dgm:pt>
    <dgm:pt modelId="{EB52E4AA-E5CD-4CB7-ACC5-78BBF09A8535}" type="parTrans" cxnId="{BB205BCC-1330-49ED-8AD1-47E86912AA14}">
      <dgm:prSet/>
      <dgm:spPr/>
      <dgm:t>
        <a:bodyPr/>
        <a:lstStyle/>
        <a:p>
          <a:endParaRPr lang="en-US"/>
        </a:p>
      </dgm:t>
    </dgm:pt>
    <dgm:pt modelId="{905934FC-A4C9-4041-880B-807802ED94D2}" type="sibTrans" cxnId="{BB205BCC-1330-49ED-8AD1-47E86912AA14}">
      <dgm:prSet/>
      <dgm:spPr/>
      <dgm:t>
        <a:bodyPr/>
        <a:lstStyle/>
        <a:p>
          <a:endParaRPr lang="en-US"/>
        </a:p>
      </dgm:t>
    </dgm:pt>
    <dgm:pt modelId="{9D116A31-E60A-485C-98C7-3D3194F9A77B}">
      <dgm:prSet phldrT="[Text]"/>
      <dgm:spPr/>
      <dgm:t>
        <a:bodyPr/>
        <a:lstStyle/>
        <a:p>
          <a:r>
            <a:rPr lang="en-US" dirty="0" smtClean="0"/>
            <a:t>Security violations (E)</a:t>
          </a:r>
          <a:endParaRPr lang="en-US" dirty="0"/>
        </a:p>
      </dgm:t>
    </dgm:pt>
    <dgm:pt modelId="{B88C042C-5DD5-43A9-9D66-13B8B3E31C4B}" type="parTrans" cxnId="{3A707343-97FC-4536-A980-1566EE2073B0}">
      <dgm:prSet/>
      <dgm:spPr/>
      <dgm:t>
        <a:bodyPr/>
        <a:lstStyle/>
        <a:p>
          <a:endParaRPr lang="en-US"/>
        </a:p>
      </dgm:t>
    </dgm:pt>
    <dgm:pt modelId="{0578C383-E7DC-42DD-89B5-7C6A4E54D5FE}" type="sibTrans" cxnId="{3A707343-97FC-4536-A980-1566EE2073B0}">
      <dgm:prSet/>
      <dgm:spPr/>
      <dgm:t>
        <a:bodyPr/>
        <a:lstStyle/>
        <a:p>
          <a:endParaRPr lang="en-US"/>
        </a:p>
      </dgm:t>
    </dgm:pt>
    <dgm:pt modelId="{457C3F42-B26F-47A7-BCEA-5DD55783B5E6}">
      <dgm:prSet phldrT="[Text]"/>
      <dgm:spPr/>
      <dgm:t>
        <a:bodyPr/>
        <a:lstStyle/>
        <a:p>
          <a:r>
            <a:rPr lang="en-US" dirty="0" smtClean="0"/>
            <a:t>Drug abuse adverse action (U)</a:t>
          </a:r>
          <a:endParaRPr lang="en-US" dirty="0"/>
        </a:p>
      </dgm:t>
    </dgm:pt>
    <dgm:pt modelId="{B757ED8B-D759-41C2-8466-A72606C004B0}" type="parTrans" cxnId="{FA82DB23-9210-4BD1-B7AA-12C204E14B51}">
      <dgm:prSet/>
      <dgm:spPr/>
      <dgm:t>
        <a:bodyPr/>
        <a:lstStyle/>
        <a:p>
          <a:endParaRPr lang="en-US"/>
        </a:p>
      </dgm:t>
    </dgm:pt>
    <dgm:pt modelId="{DF819013-BA5B-4550-ACB0-E026E5122781}" type="sibTrans" cxnId="{FA82DB23-9210-4BD1-B7AA-12C204E14B51}">
      <dgm:prSet/>
      <dgm:spPr/>
      <dgm:t>
        <a:bodyPr/>
        <a:lstStyle/>
        <a:p>
          <a:endParaRPr lang="en-US"/>
        </a:p>
      </dgm:t>
    </dgm:pt>
    <dgm:pt modelId="{2110E8FC-7C86-4EB0-9F2C-7BD1B7E93138}">
      <dgm:prSet phldrT="[Text]"/>
      <dgm:spPr/>
      <dgm:t>
        <a:bodyPr/>
        <a:lstStyle/>
        <a:p>
          <a:r>
            <a:rPr lang="en-US" dirty="0" smtClean="0"/>
            <a:t>Family Care Plan (X)</a:t>
          </a:r>
          <a:endParaRPr lang="en-US" dirty="0"/>
        </a:p>
      </dgm:t>
    </dgm:pt>
    <dgm:pt modelId="{5494D831-F81A-43A0-A238-AA6CCF5550F4}" type="parTrans" cxnId="{411F084A-02E5-4F22-8AB3-46543D670D78}">
      <dgm:prSet/>
      <dgm:spPr/>
      <dgm:t>
        <a:bodyPr/>
        <a:lstStyle/>
        <a:p>
          <a:endParaRPr lang="en-US"/>
        </a:p>
      </dgm:t>
    </dgm:pt>
    <dgm:pt modelId="{65B306EA-B22A-43DC-B21C-0FA9ACDDFF0F}" type="sibTrans" cxnId="{411F084A-02E5-4F22-8AB3-46543D670D78}">
      <dgm:prSet/>
      <dgm:spPr/>
      <dgm:t>
        <a:bodyPr/>
        <a:lstStyle/>
        <a:p>
          <a:endParaRPr lang="en-US"/>
        </a:p>
      </dgm:t>
    </dgm:pt>
    <dgm:pt modelId="{93355999-48FE-4367-9218-0443B9D7A73F}">
      <dgm:prSet phldrT="[Text]"/>
      <dgm:spPr/>
      <dgm:t>
        <a:bodyPr/>
        <a:lstStyle/>
        <a:p>
          <a:r>
            <a:rPr lang="en-US" dirty="0" smtClean="0"/>
            <a:t>Army Medical Department (X)</a:t>
          </a:r>
          <a:endParaRPr lang="en-US" dirty="0"/>
        </a:p>
      </dgm:t>
    </dgm:pt>
    <dgm:pt modelId="{4C0C8257-2DD0-47AA-A2E6-B9AD6C9EBE20}" type="parTrans" cxnId="{8335BB43-27DF-419F-A3F1-7399B60563AE}">
      <dgm:prSet/>
      <dgm:spPr/>
      <dgm:t>
        <a:bodyPr/>
        <a:lstStyle/>
        <a:p>
          <a:endParaRPr lang="en-US"/>
        </a:p>
      </dgm:t>
    </dgm:pt>
    <dgm:pt modelId="{DFD01D5D-C322-4500-BEE6-3560A35C19CF}" type="sibTrans" cxnId="{8335BB43-27DF-419F-A3F1-7399B60563AE}">
      <dgm:prSet/>
      <dgm:spPr/>
      <dgm:t>
        <a:bodyPr/>
        <a:lstStyle/>
        <a:p>
          <a:endParaRPr lang="en-US"/>
        </a:p>
      </dgm:t>
    </dgm:pt>
    <dgm:pt modelId="{C83A92C6-EBE3-4CC1-BEBA-73841C9CA60F}">
      <dgm:prSet phldrT="[Text]"/>
      <dgm:spPr/>
      <dgm:t>
        <a:bodyPr/>
        <a:lstStyle/>
        <a:p>
          <a:endParaRPr lang="en-US" dirty="0"/>
        </a:p>
      </dgm:t>
    </dgm:pt>
    <dgm:pt modelId="{77EA3DC6-E0EC-4ADD-A315-A1DE25BE36B9}" type="parTrans" cxnId="{1A2DD693-AB87-48D1-8BC7-D7DA145D0404}">
      <dgm:prSet/>
      <dgm:spPr/>
      <dgm:t>
        <a:bodyPr/>
        <a:lstStyle/>
        <a:p>
          <a:endParaRPr lang="en-US"/>
        </a:p>
      </dgm:t>
    </dgm:pt>
    <dgm:pt modelId="{7B73500F-037A-46F0-96D3-DEFF5BC245DE}" type="sibTrans" cxnId="{1A2DD693-AB87-48D1-8BC7-D7DA145D0404}">
      <dgm:prSet/>
      <dgm:spPr/>
      <dgm:t>
        <a:bodyPr/>
        <a:lstStyle/>
        <a:p>
          <a:endParaRPr lang="en-US"/>
        </a:p>
      </dgm:t>
    </dgm:pt>
    <dgm:pt modelId="{FFFC42D1-5354-492E-BED4-711D78752F54}">
      <dgm:prSet phldrT="[Text]"/>
      <dgm:spPr/>
      <dgm:t>
        <a:bodyPr/>
        <a:lstStyle/>
        <a:p>
          <a:endParaRPr lang="en-US" dirty="0"/>
        </a:p>
      </dgm:t>
    </dgm:pt>
    <dgm:pt modelId="{F203388F-C122-4B44-97E5-0EE884CB92A9}" type="parTrans" cxnId="{3AAD0892-2087-4EF3-BAE8-DEB2084F10C3}">
      <dgm:prSet/>
      <dgm:spPr/>
      <dgm:t>
        <a:bodyPr/>
        <a:lstStyle/>
        <a:p>
          <a:endParaRPr lang="en-US"/>
        </a:p>
      </dgm:t>
    </dgm:pt>
    <dgm:pt modelId="{DD82E062-E6C3-4D6F-9A14-DE71E51E6438}" type="sibTrans" cxnId="{3AAD0892-2087-4EF3-BAE8-DEB2084F10C3}">
      <dgm:prSet/>
      <dgm:spPr/>
      <dgm:t>
        <a:bodyPr/>
        <a:lstStyle/>
        <a:p>
          <a:endParaRPr lang="en-US"/>
        </a:p>
      </dgm:t>
    </dgm:pt>
    <dgm:pt modelId="{3361244B-50E6-4957-B6FF-92191C78E554}">
      <dgm:prSet phldrT="[Text]"/>
      <dgm:spPr/>
      <dgm:t>
        <a:bodyPr/>
        <a:lstStyle/>
        <a:p>
          <a:endParaRPr lang="en-US" dirty="0"/>
        </a:p>
      </dgm:t>
    </dgm:pt>
    <dgm:pt modelId="{0E6C603F-3594-426E-BF8C-9D4D3DCBBACF}" type="parTrans" cxnId="{A6977495-66FB-42B5-8217-738BC05C1A5A}">
      <dgm:prSet/>
      <dgm:spPr/>
      <dgm:t>
        <a:bodyPr/>
        <a:lstStyle/>
        <a:p>
          <a:endParaRPr lang="en-US"/>
        </a:p>
      </dgm:t>
    </dgm:pt>
    <dgm:pt modelId="{C5CE9263-C7FA-498C-B4CF-D50962218C1E}" type="sibTrans" cxnId="{A6977495-66FB-42B5-8217-738BC05C1A5A}">
      <dgm:prSet/>
      <dgm:spPr/>
      <dgm:t>
        <a:bodyPr/>
        <a:lstStyle/>
        <a:p>
          <a:endParaRPr lang="en-US"/>
        </a:p>
      </dgm:t>
    </dgm:pt>
    <dgm:pt modelId="{AE26DCE1-D841-4BD8-9FE7-DA53D7834484}">
      <dgm:prSet phldrT="[Text]"/>
      <dgm:spPr/>
      <dgm:t>
        <a:bodyPr/>
        <a:lstStyle/>
        <a:p>
          <a:endParaRPr lang="en-US" dirty="0"/>
        </a:p>
      </dgm:t>
    </dgm:pt>
    <dgm:pt modelId="{DB0FD38E-1DC0-4B44-A4ED-5886EE00EBFC}" type="parTrans" cxnId="{B84E1A61-9EBA-4087-901D-A2DDF9B1CD51}">
      <dgm:prSet/>
      <dgm:spPr/>
      <dgm:t>
        <a:bodyPr/>
        <a:lstStyle/>
        <a:p>
          <a:endParaRPr lang="en-US"/>
        </a:p>
      </dgm:t>
    </dgm:pt>
    <dgm:pt modelId="{D472522F-F2FD-4E82-ADE5-2FE5639B8151}" type="sibTrans" cxnId="{B84E1A61-9EBA-4087-901D-A2DDF9B1CD51}">
      <dgm:prSet/>
      <dgm:spPr/>
      <dgm:t>
        <a:bodyPr/>
        <a:lstStyle/>
        <a:p>
          <a:endParaRPr lang="en-US"/>
        </a:p>
      </dgm:t>
    </dgm:pt>
    <dgm:pt modelId="{4E1DCE2C-5C35-431A-9516-3784531253D3}">
      <dgm:prSet phldrT="[Text]"/>
      <dgm:spPr/>
      <dgm:t>
        <a:bodyPr/>
        <a:lstStyle/>
        <a:p>
          <a:endParaRPr lang="en-US" dirty="0"/>
        </a:p>
      </dgm:t>
    </dgm:pt>
    <dgm:pt modelId="{2DA0B469-48C1-4FEC-8037-C029998DB1A9}" type="parTrans" cxnId="{3AEFD54A-BA35-4BA5-8D73-C8F58062899D}">
      <dgm:prSet/>
      <dgm:spPr/>
      <dgm:t>
        <a:bodyPr/>
        <a:lstStyle/>
        <a:p>
          <a:endParaRPr lang="en-US"/>
        </a:p>
      </dgm:t>
    </dgm:pt>
    <dgm:pt modelId="{715C31AB-D57B-4347-ABA9-C1EC147040B7}" type="sibTrans" cxnId="{3AEFD54A-BA35-4BA5-8D73-C8F58062899D}">
      <dgm:prSet/>
      <dgm:spPr/>
      <dgm:t>
        <a:bodyPr/>
        <a:lstStyle/>
        <a:p>
          <a:endParaRPr lang="en-US"/>
        </a:p>
      </dgm:t>
    </dgm:pt>
    <dgm:pt modelId="{33864E80-46D0-42D0-8C98-3D42299D99B4}">
      <dgm:prSet phldrT="[Text]"/>
      <dgm:spPr/>
      <dgm:t>
        <a:bodyPr/>
        <a:lstStyle/>
        <a:p>
          <a:endParaRPr lang="en-US" dirty="0"/>
        </a:p>
      </dgm:t>
    </dgm:pt>
    <dgm:pt modelId="{C5C5CB0A-6C50-473C-A029-D940695159BF}" type="parTrans" cxnId="{AD8D76AE-30C0-4BD8-9C2F-929FFB8517D4}">
      <dgm:prSet/>
      <dgm:spPr/>
      <dgm:t>
        <a:bodyPr/>
        <a:lstStyle/>
        <a:p>
          <a:endParaRPr lang="en-US"/>
        </a:p>
      </dgm:t>
    </dgm:pt>
    <dgm:pt modelId="{BD915B0D-2D9A-4C83-AB80-C66E93B60160}" type="sibTrans" cxnId="{AD8D76AE-30C0-4BD8-9C2F-929FFB8517D4}">
      <dgm:prSet/>
      <dgm:spPr/>
      <dgm:t>
        <a:bodyPr/>
        <a:lstStyle/>
        <a:p>
          <a:endParaRPr lang="en-US"/>
        </a:p>
      </dgm:t>
    </dgm:pt>
    <dgm:pt modelId="{7764F8F1-C683-4333-A737-AF38F3BB7F1E}">
      <dgm:prSet phldrT="[Text]"/>
      <dgm:spPr/>
      <dgm:t>
        <a:bodyPr/>
        <a:lstStyle/>
        <a:p>
          <a:r>
            <a:rPr lang="en-US" dirty="0" smtClean="0"/>
            <a:t>Alcohol abuse adverse action (V)</a:t>
          </a:r>
          <a:endParaRPr lang="en-US" dirty="0"/>
        </a:p>
      </dgm:t>
    </dgm:pt>
    <dgm:pt modelId="{E166A626-B7A1-496D-8E85-02CA6100A2AC}" type="parTrans" cxnId="{74B328CC-93B8-4594-B5AC-A09097CA3183}">
      <dgm:prSet/>
      <dgm:spPr/>
      <dgm:t>
        <a:bodyPr/>
        <a:lstStyle/>
        <a:p>
          <a:endParaRPr lang="en-US"/>
        </a:p>
      </dgm:t>
    </dgm:pt>
    <dgm:pt modelId="{256A494B-A12D-4957-9C7B-1F57BA26DC06}" type="sibTrans" cxnId="{74B328CC-93B8-4594-B5AC-A09097CA3183}">
      <dgm:prSet/>
      <dgm:spPr/>
      <dgm:t>
        <a:bodyPr/>
        <a:lstStyle/>
        <a:p>
          <a:endParaRPr lang="en-US"/>
        </a:p>
      </dgm:t>
    </dgm:pt>
    <dgm:pt modelId="{59D2DAF0-FC2A-481E-A1AD-4CF000F428AA}">
      <dgm:prSet phldrT="[Text]"/>
      <dgm:spPr/>
      <dgm:t>
        <a:bodyPr/>
        <a:lstStyle/>
        <a:p>
          <a:endParaRPr lang="en-US" dirty="0"/>
        </a:p>
      </dgm:t>
    </dgm:pt>
    <dgm:pt modelId="{50213346-9ABE-4C46-8DFE-7FF30887581E}" type="parTrans" cxnId="{2CEB5E47-5156-47AA-B76D-3A3AB47E03B4}">
      <dgm:prSet/>
      <dgm:spPr/>
      <dgm:t>
        <a:bodyPr/>
        <a:lstStyle/>
        <a:p>
          <a:endParaRPr lang="en-US"/>
        </a:p>
      </dgm:t>
    </dgm:pt>
    <dgm:pt modelId="{365BC729-762C-4ACF-8676-44691792DBA6}" type="sibTrans" cxnId="{2CEB5E47-5156-47AA-B76D-3A3AB47E03B4}">
      <dgm:prSet/>
      <dgm:spPr/>
      <dgm:t>
        <a:bodyPr/>
        <a:lstStyle/>
        <a:p>
          <a:endParaRPr lang="en-US"/>
        </a:p>
      </dgm:t>
    </dgm:pt>
    <dgm:pt modelId="{2EA246AF-7C8E-4032-A0C0-317FED5D0173}">
      <dgm:prSet phldrT="[Text]"/>
      <dgm:spPr/>
      <dgm:t>
        <a:bodyPr/>
        <a:lstStyle/>
        <a:p>
          <a:endParaRPr lang="en-US" dirty="0"/>
        </a:p>
      </dgm:t>
    </dgm:pt>
    <dgm:pt modelId="{A5552DFE-27E6-4167-BEB5-3C59A816895C}" type="parTrans" cxnId="{E0E2F2DE-81F6-4A31-9FD9-A3CB30D54462}">
      <dgm:prSet/>
      <dgm:spPr/>
      <dgm:t>
        <a:bodyPr/>
        <a:lstStyle/>
        <a:p>
          <a:endParaRPr lang="en-US"/>
        </a:p>
      </dgm:t>
    </dgm:pt>
    <dgm:pt modelId="{E824B3A1-B058-462B-B44E-10FB6C7DF809}" type="sibTrans" cxnId="{E0E2F2DE-81F6-4A31-9FD9-A3CB30D54462}">
      <dgm:prSet/>
      <dgm:spPr/>
      <dgm:t>
        <a:bodyPr/>
        <a:lstStyle/>
        <a:p>
          <a:endParaRPr lang="en-US"/>
        </a:p>
      </dgm:t>
    </dgm:pt>
    <dgm:pt modelId="{4FA31B41-A5B7-4F64-B75E-E104E7B5C3C2}">
      <dgm:prSet/>
      <dgm:spPr/>
      <dgm:t>
        <a:bodyPr/>
        <a:lstStyle/>
        <a:p>
          <a:endParaRPr lang="en-US" dirty="0"/>
        </a:p>
      </dgm:t>
    </dgm:pt>
    <dgm:pt modelId="{9F8C44BA-A143-4039-B02A-38D064ECDEBD}" type="parTrans" cxnId="{27B75F46-5590-4A26-BB4F-856033BDC9A2}">
      <dgm:prSet/>
      <dgm:spPr/>
      <dgm:t>
        <a:bodyPr/>
        <a:lstStyle/>
        <a:p>
          <a:endParaRPr lang="en-US"/>
        </a:p>
      </dgm:t>
    </dgm:pt>
    <dgm:pt modelId="{5C406DF5-F9B7-45CF-BF8B-9B6760F212B4}" type="sibTrans" cxnId="{27B75F46-5590-4A26-BB4F-856033BDC9A2}">
      <dgm:prSet/>
      <dgm:spPr/>
      <dgm:t>
        <a:bodyPr/>
        <a:lstStyle/>
        <a:p>
          <a:endParaRPr lang="en-US"/>
        </a:p>
      </dgm:t>
    </dgm:pt>
    <dgm:pt modelId="{072BD420-1CE0-4895-969A-1F4B64351E66}">
      <dgm:prSet/>
      <dgm:spPr/>
      <dgm:t>
        <a:bodyPr/>
        <a:lstStyle/>
        <a:p>
          <a:r>
            <a:rPr lang="en-US" dirty="0" smtClean="0"/>
            <a:t>Law enforcement investigation (M)</a:t>
          </a:r>
          <a:endParaRPr lang="en-US" dirty="0"/>
        </a:p>
      </dgm:t>
    </dgm:pt>
    <dgm:pt modelId="{ADBF7A15-3626-4B0E-AD63-AB3B2947C0E6}" type="parTrans" cxnId="{29CE379C-03BF-41FF-8C87-C5746E80DE62}">
      <dgm:prSet/>
      <dgm:spPr/>
      <dgm:t>
        <a:bodyPr/>
        <a:lstStyle/>
        <a:p>
          <a:endParaRPr lang="en-US"/>
        </a:p>
      </dgm:t>
    </dgm:pt>
    <dgm:pt modelId="{B54ABCD8-7408-4D06-92C1-314C6A4AAC54}" type="sibTrans" cxnId="{29CE379C-03BF-41FF-8C87-C5746E80DE62}">
      <dgm:prSet/>
      <dgm:spPr/>
      <dgm:t>
        <a:bodyPr/>
        <a:lstStyle/>
        <a:p>
          <a:endParaRPr lang="en-US"/>
        </a:p>
      </dgm:t>
    </dgm:pt>
    <dgm:pt modelId="{56FAEBF4-BA88-4588-B178-D8013973A18C}">
      <dgm:prSet/>
      <dgm:spPr/>
      <dgm:t>
        <a:bodyPr/>
        <a:lstStyle/>
        <a:p>
          <a:endParaRPr lang="en-US" dirty="0"/>
        </a:p>
      </dgm:t>
    </dgm:pt>
    <dgm:pt modelId="{CC7509FE-DADB-445C-B934-ABFD0C0459BA}" type="parTrans" cxnId="{3B97A03C-E212-457A-8DF8-4CD438AE7DF3}">
      <dgm:prSet/>
      <dgm:spPr/>
      <dgm:t>
        <a:bodyPr/>
        <a:lstStyle/>
        <a:p>
          <a:endParaRPr lang="en-US"/>
        </a:p>
      </dgm:t>
    </dgm:pt>
    <dgm:pt modelId="{926C3F9F-06BD-466D-B0F9-0FFF1DBF899F}" type="sibTrans" cxnId="{3B97A03C-E212-457A-8DF8-4CD438AE7DF3}">
      <dgm:prSet/>
      <dgm:spPr/>
      <dgm:t>
        <a:bodyPr/>
        <a:lstStyle/>
        <a:p>
          <a:endParaRPr lang="en-US"/>
        </a:p>
      </dgm:t>
    </dgm:pt>
    <dgm:pt modelId="{25615FF4-24FB-41AC-8E6B-121ED03E9ACF}">
      <dgm:prSet phldrT="[Text]"/>
      <dgm:spPr/>
      <dgm:t>
        <a:bodyPr/>
        <a:lstStyle/>
        <a:p>
          <a:r>
            <a:rPr lang="en-US" dirty="0" smtClean="0"/>
            <a:t>Commander’s Investigation (L)</a:t>
          </a:r>
          <a:endParaRPr lang="en-US" dirty="0"/>
        </a:p>
      </dgm:t>
    </dgm:pt>
    <dgm:pt modelId="{F771DFFE-C73F-4514-8FBE-F9382D91E063}" type="parTrans" cxnId="{1A4EE4EF-E407-4642-BD79-C34ADC378ED9}">
      <dgm:prSet/>
      <dgm:spPr/>
      <dgm:t>
        <a:bodyPr/>
        <a:lstStyle/>
        <a:p>
          <a:endParaRPr lang="en-US"/>
        </a:p>
      </dgm:t>
    </dgm:pt>
    <dgm:pt modelId="{1A207F3D-9B15-442E-8459-2B6D136E998E}" type="sibTrans" cxnId="{1A4EE4EF-E407-4642-BD79-C34ADC378ED9}">
      <dgm:prSet/>
      <dgm:spPr/>
      <dgm:t>
        <a:bodyPr/>
        <a:lstStyle/>
        <a:p>
          <a:endParaRPr lang="en-US"/>
        </a:p>
      </dgm:t>
    </dgm:pt>
    <dgm:pt modelId="{7C72B98F-74BA-489E-B73A-29ACD299BA72}">
      <dgm:prSet phldrT="[Text]"/>
      <dgm:spPr/>
      <dgm:t>
        <a:bodyPr/>
        <a:lstStyle/>
        <a:p>
          <a:endParaRPr lang="en-US" dirty="0"/>
        </a:p>
      </dgm:t>
    </dgm:pt>
    <dgm:pt modelId="{F5C5775C-CCA2-45FC-91DE-ABA63C318D9C}" type="parTrans" cxnId="{2C6F0A3E-2C9A-4748-8730-AFAEF49F6082}">
      <dgm:prSet/>
      <dgm:spPr/>
      <dgm:t>
        <a:bodyPr/>
        <a:lstStyle/>
        <a:p>
          <a:endParaRPr lang="en-US"/>
        </a:p>
      </dgm:t>
    </dgm:pt>
    <dgm:pt modelId="{F8E9DFCE-1042-4F61-8B10-4DBB400E69D2}" type="sibTrans" cxnId="{2C6F0A3E-2C9A-4748-8730-AFAEF49F6082}">
      <dgm:prSet/>
      <dgm:spPr/>
      <dgm:t>
        <a:bodyPr/>
        <a:lstStyle/>
        <a:p>
          <a:endParaRPr lang="en-US"/>
        </a:p>
      </dgm:t>
    </dgm:pt>
    <dgm:pt modelId="{06D1BB95-006E-4E85-8DBC-ABFBAD5F8DAE}">
      <dgm:prSet phldrT="[Text]"/>
      <dgm:spPr/>
      <dgm:t>
        <a:bodyPr/>
        <a:lstStyle/>
        <a:p>
          <a:endParaRPr lang="en-US" dirty="0"/>
        </a:p>
      </dgm:t>
    </dgm:pt>
    <dgm:pt modelId="{9000B3F2-5EF5-413C-AFA3-CF6C187BB4AA}" type="parTrans" cxnId="{4D54B0AC-3EBA-43CD-AA24-9B1EF68D17A3}">
      <dgm:prSet/>
      <dgm:spPr/>
      <dgm:t>
        <a:bodyPr/>
        <a:lstStyle/>
        <a:p>
          <a:endParaRPr lang="en-US"/>
        </a:p>
      </dgm:t>
    </dgm:pt>
    <dgm:pt modelId="{665871F0-99FA-4246-BD03-1CBA3447823C}" type="sibTrans" cxnId="{4D54B0AC-3EBA-43CD-AA24-9B1EF68D17A3}">
      <dgm:prSet/>
      <dgm:spPr/>
      <dgm:t>
        <a:bodyPr/>
        <a:lstStyle/>
        <a:p>
          <a:endParaRPr lang="en-US"/>
        </a:p>
      </dgm:t>
    </dgm:pt>
    <dgm:pt modelId="{45068C70-CC90-4DDF-B859-7DF08ECE6936}">
      <dgm:prSet phldrT="[Text]"/>
      <dgm:spPr/>
      <dgm:t>
        <a:bodyPr/>
        <a:lstStyle/>
        <a:p>
          <a:r>
            <a:rPr lang="en-US" dirty="0" smtClean="0"/>
            <a:t>Noncompliance with title 10 USC 10206 (X). </a:t>
          </a:r>
          <a:endParaRPr lang="en-US" dirty="0"/>
        </a:p>
      </dgm:t>
    </dgm:pt>
    <dgm:pt modelId="{C5940250-CB1A-4929-A6EF-F9EAD42C0E85}" type="parTrans" cxnId="{4D46C9DF-F59D-440B-827C-D153E32C4A8E}">
      <dgm:prSet/>
      <dgm:spPr/>
      <dgm:t>
        <a:bodyPr/>
        <a:lstStyle/>
        <a:p>
          <a:endParaRPr lang="en-US"/>
        </a:p>
      </dgm:t>
    </dgm:pt>
    <dgm:pt modelId="{C9A77706-E193-49C7-AB41-F01092392331}" type="sibTrans" cxnId="{4D46C9DF-F59D-440B-827C-D153E32C4A8E}">
      <dgm:prSet/>
      <dgm:spPr/>
      <dgm:t>
        <a:bodyPr/>
        <a:lstStyle/>
        <a:p>
          <a:endParaRPr lang="en-US"/>
        </a:p>
      </dgm:t>
    </dgm:pt>
    <dgm:pt modelId="{AA0F4077-2F2A-4479-B525-CC173A9D460F}">
      <dgm:prSet phldrT="[Text]"/>
      <dgm:spPr/>
      <dgm:t>
        <a:bodyPr/>
        <a:lstStyle/>
        <a:p>
          <a:endParaRPr lang="en-US" dirty="0"/>
        </a:p>
      </dgm:t>
    </dgm:pt>
    <dgm:pt modelId="{E92EE947-0979-469D-8ED2-DA44E072986D}" type="parTrans" cxnId="{6252FF3F-BB93-4A5B-BF96-7DD0DAB9B7C7}">
      <dgm:prSet/>
      <dgm:spPr/>
      <dgm:t>
        <a:bodyPr/>
        <a:lstStyle/>
        <a:p>
          <a:endParaRPr lang="en-US"/>
        </a:p>
      </dgm:t>
    </dgm:pt>
    <dgm:pt modelId="{50D35142-2BEA-4F25-BD7C-8A52C42E0B74}" type="sibTrans" cxnId="{6252FF3F-BB93-4A5B-BF96-7DD0DAB9B7C7}">
      <dgm:prSet/>
      <dgm:spPr/>
      <dgm:t>
        <a:bodyPr/>
        <a:lstStyle/>
        <a:p>
          <a:endParaRPr lang="en-US"/>
        </a:p>
      </dgm:t>
    </dgm:pt>
    <dgm:pt modelId="{21D797FE-6EDE-4BE3-8E89-7BEE07AE56A0}">
      <dgm:prSet phldrT="[Text]"/>
      <dgm:spPr/>
      <dgm:t>
        <a:bodyPr/>
        <a:lstStyle/>
        <a:p>
          <a:r>
            <a:rPr lang="en-US" dirty="0" smtClean="0"/>
            <a:t>Removal from a selection list -Field initiated   (C )  </a:t>
          </a:r>
          <a:endParaRPr lang="en-US" dirty="0"/>
        </a:p>
      </dgm:t>
    </dgm:pt>
    <dgm:pt modelId="{7C65F631-600F-4DF0-8BAD-2E83F4C793C3}" type="parTrans" cxnId="{7A3F0C4E-7231-4B2B-8AD4-059C3EB9FC22}">
      <dgm:prSet/>
      <dgm:spPr/>
      <dgm:t>
        <a:bodyPr/>
        <a:lstStyle/>
        <a:p>
          <a:endParaRPr lang="en-US"/>
        </a:p>
      </dgm:t>
    </dgm:pt>
    <dgm:pt modelId="{D3F72CF1-7F9A-419B-9AB0-3FA8A4D6895B}" type="sibTrans" cxnId="{7A3F0C4E-7231-4B2B-8AD4-059C3EB9FC22}">
      <dgm:prSet/>
      <dgm:spPr/>
      <dgm:t>
        <a:bodyPr/>
        <a:lstStyle/>
        <a:p>
          <a:endParaRPr lang="en-US"/>
        </a:p>
      </dgm:t>
    </dgm:pt>
    <dgm:pt modelId="{E97DA1B3-6A52-461C-9637-6AF00E7B9EDD}">
      <dgm:prSet phldrT="[Text]"/>
      <dgm:spPr/>
      <dgm:t>
        <a:bodyPr/>
        <a:lstStyle/>
        <a:p>
          <a:endParaRPr lang="en-US" dirty="0"/>
        </a:p>
      </dgm:t>
    </dgm:pt>
    <dgm:pt modelId="{40A85530-67BB-46C0-89BE-BDEA7D42C04A}" type="parTrans" cxnId="{F512F2EE-BECB-4DC2-9ED4-299EBA3B1EC7}">
      <dgm:prSet/>
      <dgm:spPr/>
      <dgm:t>
        <a:bodyPr/>
        <a:lstStyle/>
        <a:p>
          <a:endParaRPr lang="en-US"/>
        </a:p>
      </dgm:t>
    </dgm:pt>
    <dgm:pt modelId="{7F924339-758B-45EB-B21A-C3C815700468}" type="sibTrans" cxnId="{F512F2EE-BECB-4DC2-9ED4-299EBA3B1EC7}">
      <dgm:prSet/>
      <dgm:spPr/>
      <dgm:t>
        <a:bodyPr/>
        <a:lstStyle/>
        <a:p>
          <a:endParaRPr lang="en-US"/>
        </a:p>
      </dgm:t>
    </dgm:pt>
    <dgm:pt modelId="{64F877B3-5E70-42D8-9ACF-60B88E10C55E}">
      <dgm:prSet phldrT="[Text]"/>
      <dgm:spPr/>
      <dgm:t>
        <a:bodyPr/>
        <a:lstStyle/>
        <a:p>
          <a:endParaRPr lang="en-US" dirty="0"/>
        </a:p>
      </dgm:t>
    </dgm:pt>
    <dgm:pt modelId="{A578B0A1-64C6-4308-BF6E-0F523DA47FBC}" type="parTrans" cxnId="{38F81998-FE27-4B25-BC60-B2EF344EA21F}">
      <dgm:prSet/>
      <dgm:spPr/>
      <dgm:t>
        <a:bodyPr/>
        <a:lstStyle/>
        <a:p>
          <a:endParaRPr lang="en-US"/>
        </a:p>
      </dgm:t>
    </dgm:pt>
    <dgm:pt modelId="{E2318352-3A7C-40AE-893A-09A34B907ECD}" type="sibTrans" cxnId="{38F81998-FE27-4B25-BC60-B2EF344EA21F}">
      <dgm:prSet/>
      <dgm:spPr/>
      <dgm:t>
        <a:bodyPr/>
        <a:lstStyle/>
        <a:p>
          <a:endParaRPr lang="en-US"/>
        </a:p>
      </dgm:t>
    </dgm:pt>
    <dgm:pt modelId="{B6CD89CA-F836-4A25-8CBB-57D74BF73290}" type="pres">
      <dgm:prSet presAssocID="{C34E94DF-9B19-4F5B-B70B-AEA0B48AF251}" presName="Name0" presStyleCnt="0">
        <dgm:presLayoutVars>
          <dgm:dir/>
          <dgm:animLvl val="lvl"/>
          <dgm:resizeHandles val="exact"/>
        </dgm:presLayoutVars>
      </dgm:prSet>
      <dgm:spPr/>
      <dgm:t>
        <a:bodyPr/>
        <a:lstStyle/>
        <a:p>
          <a:endParaRPr lang="en-US"/>
        </a:p>
      </dgm:t>
    </dgm:pt>
    <dgm:pt modelId="{19C08DAE-208E-4E23-B9DE-8C0C2AACBC96}" type="pres">
      <dgm:prSet presAssocID="{F6C0C006-F89F-431D-B178-F7405D5BBF1B}" presName="composite" presStyleCnt="0"/>
      <dgm:spPr/>
    </dgm:pt>
    <dgm:pt modelId="{0A3E2F79-573C-4C19-A23E-ED9DE43A863E}" type="pres">
      <dgm:prSet presAssocID="{F6C0C006-F89F-431D-B178-F7405D5BBF1B}" presName="parTx" presStyleLbl="alignNode1" presStyleIdx="0" presStyleCnt="2">
        <dgm:presLayoutVars>
          <dgm:chMax val="0"/>
          <dgm:chPref val="0"/>
          <dgm:bulletEnabled val="1"/>
        </dgm:presLayoutVars>
      </dgm:prSet>
      <dgm:spPr/>
      <dgm:t>
        <a:bodyPr/>
        <a:lstStyle/>
        <a:p>
          <a:endParaRPr lang="en-US"/>
        </a:p>
      </dgm:t>
    </dgm:pt>
    <dgm:pt modelId="{20946058-E8B4-4391-A502-F93241EDEAAD}" type="pres">
      <dgm:prSet presAssocID="{F6C0C006-F89F-431D-B178-F7405D5BBF1B}" presName="desTx" presStyleLbl="alignAccFollowNode1" presStyleIdx="0" presStyleCnt="2" custLinFactNeighborY="-280">
        <dgm:presLayoutVars>
          <dgm:bulletEnabled val="1"/>
        </dgm:presLayoutVars>
      </dgm:prSet>
      <dgm:spPr/>
      <dgm:t>
        <a:bodyPr/>
        <a:lstStyle/>
        <a:p>
          <a:endParaRPr lang="en-US"/>
        </a:p>
      </dgm:t>
    </dgm:pt>
    <dgm:pt modelId="{850130E1-ED86-4D4A-97DB-11F62629F558}" type="pres">
      <dgm:prSet presAssocID="{6E3BDA0D-015E-4647-A450-DD38025FDCF6}" presName="space" presStyleCnt="0"/>
      <dgm:spPr/>
    </dgm:pt>
    <dgm:pt modelId="{D29E0382-0C3A-4875-968D-68DB4D19B856}" type="pres">
      <dgm:prSet presAssocID="{0C2DC58D-9983-4E03-901B-AAFA2677B65B}" presName="composite" presStyleCnt="0"/>
      <dgm:spPr/>
    </dgm:pt>
    <dgm:pt modelId="{5BB28228-BC7D-4667-8232-339838EFEC07}" type="pres">
      <dgm:prSet presAssocID="{0C2DC58D-9983-4E03-901B-AAFA2677B65B}" presName="parTx" presStyleLbl="alignNode1" presStyleIdx="1" presStyleCnt="2">
        <dgm:presLayoutVars>
          <dgm:chMax val="0"/>
          <dgm:chPref val="0"/>
          <dgm:bulletEnabled val="1"/>
        </dgm:presLayoutVars>
      </dgm:prSet>
      <dgm:spPr/>
      <dgm:t>
        <a:bodyPr/>
        <a:lstStyle/>
        <a:p>
          <a:endParaRPr lang="en-US"/>
        </a:p>
      </dgm:t>
    </dgm:pt>
    <dgm:pt modelId="{E31883E8-0DA0-4C9C-A50E-78DE9BFE9DF8}" type="pres">
      <dgm:prSet presAssocID="{0C2DC58D-9983-4E03-901B-AAFA2677B65B}" presName="desTx" presStyleLbl="alignAccFollowNode1" presStyleIdx="1" presStyleCnt="2">
        <dgm:presLayoutVars>
          <dgm:bulletEnabled val="1"/>
        </dgm:presLayoutVars>
      </dgm:prSet>
      <dgm:spPr/>
      <dgm:t>
        <a:bodyPr/>
        <a:lstStyle/>
        <a:p>
          <a:endParaRPr lang="en-US"/>
        </a:p>
      </dgm:t>
    </dgm:pt>
  </dgm:ptLst>
  <dgm:cxnLst>
    <dgm:cxn modelId="{411F084A-02E5-4F22-8AB3-46543D670D78}" srcId="{0C2DC58D-9983-4E03-901B-AAFA2677B65B}" destId="{2110E8FC-7C86-4EB0-9F2C-7BD1B7E93138}" srcOrd="10" destOrd="0" parTransId="{5494D831-F81A-43A0-A238-AA6CCF5550F4}" sibTransId="{65B306EA-B22A-43DC-B21C-0FA9ACDDFF0F}"/>
    <dgm:cxn modelId="{2B2DF555-8AED-4292-8C8D-56F5952B59D7}" type="presOf" srcId="{64F877B3-5E70-42D8-9ACF-60B88E10C55E}" destId="{20946058-E8B4-4391-A502-F93241EDEAAD}" srcOrd="0" destOrd="5" presId="urn:microsoft.com/office/officeart/2005/8/layout/hList1"/>
    <dgm:cxn modelId="{D5BE3767-032A-4481-8D23-E696CC2617E6}" type="presOf" srcId="{76A891A9-D4C5-4C9F-8755-6841275EC6E2}" destId="{E31883E8-0DA0-4C9C-A50E-78DE9BFE9DF8}" srcOrd="0" destOrd="6" presId="urn:microsoft.com/office/officeart/2005/8/layout/hList1"/>
    <dgm:cxn modelId="{442B76FC-B55F-43B6-ADE9-38B4C82ECA09}" srcId="{C34E94DF-9B19-4F5B-B70B-AEA0B48AF251}" destId="{F6C0C006-F89F-431D-B178-F7405D5BBF1B}" srcOrd="0" destOrd="0" parTransId="{678829E8-A2E1-4ED8-86DB-F02291C86365}" sibTransId="{6E3BDA0D-015E-4647-A450-DD38025FDCF6}"/>
    <dgm:cxn modelId="{3AEFD54A-BA35-4BA5-8D73-C8F58062899D}" srcId="{F6C0C006-F89F-431D-B178-F7405D5BBF1B}" destId="{4E1DCE2C-5C35-431A-9516-3784531253D3}" srcOrd="9" destOrd="0" parTransId="{2DA0B469-48C1-4FEC-8037-C029998DB1A9}" sibTransId="{715C31AB-D57B-4347-ABA9-C1EC147040B7}"/>
    <dgm:cxn modelId="{3A707343-97FC-4536-A980-1566EE2073B0}" srcId="{F6C0C006-F89F-431D-B178-F7405D5BBF1B}" destId="{9D116A31-E60A-485C-98C7-3D3194F9A77B}" srcOrd="10" destOrd="0" parTransId="{B88C042C-5DD5-43A9-9D66-13B8B3E31C4B}" sibTransId="{0578C383-E7DC-42DD-89B5-7C6A4E54D5FE}"/>
    <dgm:cxn modelId="{3AAD0892-2087-4EF3-BAE8-DEB2084F10C3}" srcId="{0C2DC58D-9983-4E03-901B-AAFA2677B65B}" destId="{FFFC42D1-5354-492E-BED4-711D78752F54}" srcOrd="11" destOrd="0" parTransId="{F203388F-C122-4B44-97E5-0EE884CB92A9}" sibTransId="{DD82E062-E6C3-4D6F-9A14-DE71E51E6438}"/>
    <dgm:cxn modelId="{F512F2EE-BECB-4DC2-9ED4-299EBA3B1EC7}" srcId="{F6C0C006-F89F-431D-B178-F7405D5BBF1B}" destId="{E97DA1B3-6A52-461C-9637-6AF00E7B9EDD}" srcOrd="3" destOrd="0" parTransId="{40A85530-67BB-46C0-89BE-BDEA7D42C04A}" sibTransId="{7F924339-758B-45EB-B21A-C3C815700468}"/>
    <dgm:cxn modelId="{E0E2F2DE-81F6-4A31-9FD9-A3CB30D54462}" srcId="{F6C0C006-F89F-431D-B178-F7405D5BBF1B}" destId="{2EA246AF-7C8E-4032-A0C0-317FED5D0173}" srcOrd="14" destOrd="0" parTransId="{A5552DFE-27E6-4167-BEB5-3C59A816895C}" sibTransId="{E824B3A1-B058-462B-B44E-10FB6C7DF809}"/>
    <dgm:cxn modelId="{27B75F46-5590-4A26-BB4F-856033BDC9A2}" srcId="{0C2DC58D-9983-4E03-901B-AAFA2677B65B}" destId="{4FA31B41-A5B7-4F64-B75E-E104E7B5C3C2}" srcOrd="3" destOrd="0" parTransId="{9F8C44BA-A143-4039-B02A-38D064ECDEBD}" sibTransId="{5C406DF5-F9B7-45CF-BF8B-9B6760F212B4}"/>
    <dgm:cxn modelId="{6B0A2D29-24A9-461A-B585-1E794A799C29}" type="presOf" srcId="{9BC8CE32-1739-4BED-AA8C-13B6A5223A9F}" destId="{20946058-E8B4-4391-A502-F93241EDEAAD}" srcOrd="0" destOrd="6" presId="urn:microsoft.com/office/officeart/2005/8/layout/hList1"/>
    <dgm:cxn modelId="{2348F254-DDD3-47F2-9A61-5B11C7212C27}" type="presOf" srcId="{2EA246AF-7C8E-4032-A0C0-317FED5D0173}" destId="{20946058-E8B4-4391-A502-F93241EDEAAD}" srcOrd="0" destOrd="14" presId="urn:microsoft.com/office/officeart/2005/8/layout/hList1"/>
    <dgm:cxn modelId="{036C83D0-4C65-4586-9FCE-8B678B1D6141}" type="presOf" srcId="{45068C70-CC90-4DDF-B859-7DF08ECE6936}" destId="{E31883E8-0DA0-4C9C-A50E-78DE9BFE9DF8}" srcOrd="0" destOrd="14" presId="urn:microsoft.com/office/officeart/2005/8/layout/hList1"/>
    <dgm:cxn modelId="{B0F14170-82CF-48E2-AE0F-153B5450B10A}" type="presOf" srcId="{4E1DCE2C-5C35-431A-9516-3784531253D3}" destId="{20946058-E8B4-4391-A502-F93241EDEAAD}" srcOrd="0" destOrd="9" presId="urn:microsoft.com/office/officeart/2005/8/layout/hList1"/>
    <dgm:cxn modelId="{7A3F0C4E-7231-4B2B-8AD4-059C3EB9FC22}" srcId="{F6C0C006-F89F-431D-B178-F7405D5BBF1B}" destId="{21D797FE-6EDE-4BE3-8E89-7BEE07AE56A0}" srcOrd="4" destOrd="0" parTransId="{7C65F631-600F-4DF0-8BAD-2E83F4C793C3}" sibTransId="{D3F72CF1-7F9A-419B-9AB0-3FA8A4D6895B}"/>
    <dgm:cxn modelId="{FAA8E181-EAEA-4A70-B589-BDF14E105295}" srcId="{F6C0C006-F89F-431D-B178-F7405D5BBF1B}" destId="{9BC8CE32-1739-4BED-AA8C-13B6A5223A9F}" srcOrd="6" destOrd="0" parTransId="{48ABD1A3-0C62-4873-A9FC-9B794BF6EEE3}" sibTransId="{5BC2F650-580E-4A64-9ABA-3E2DE0FC1C58}"/>
    <dgm:cxn modelId="{91AD2CDA-DFD3-4129-977A-4A5016C4E8CA}" srcId="{0C2DC58D-9983-4E03-901B-AAFA2677B65B}" destId="{D6E3793F-7CDB-4297-A9F8-2CA28FD98935}" srcOrd="8" destOrd="0" parTransId="{F0E32668-3707-4A5C-B124-4B9C170D54AD}" sibTransId="{BD0F8246-B60B-478D-8E0D-B106D54E2298}"/>
    <dgm:cxn modelId="{1DB49F7E-5B8F-47F5-AAA0-1F149F41C759}" type="presOf" srcId="{AE26DCE1-D841-4BD8-9FE7-DA53D7834484}" destId="{20946058-E8B4-4391-A502-F93241EDEAAD}" srcOrd="0" destOrd="7" presId="urn:microsoft.com/office/officeart/2005/8/layout/hList1"/>
    <dgm:cxn modelId="{AD8D76AE-30C0-4BD8-9C2F-929FFB8517D4}" srcId="{F6C0C006-F89F-431D-B178-F7405D5BBF1B}" destId="{33864E80-46D0-42D0-8C98-3D42299D99B4}" srcOrd="11" destOrd="0" parTransId="{C5C5CB0A-6C50-473C-A029-D940695159BF}" sibTransId="{BD915B0D-2D9A-4C83-AB80-C66E93B60160}"/>
    <dgm:cxn modelId="{2555B0A2-4A9A-44B3-BE1B-8C44B0B9B89F}" type="presOf" srcId="{C83A92C6-EBE3-4CC1-BEBA-73841C9CA60F}" destId="{E31883E8-0DA0-4C9C-A50E-78DE9BFE9DF8}" srcOrd="0" destOrd="7" presId="urn:microsoft.com/office/officeart/2005/8/layout/hList1"/>
    <dgm:cxn modelId="{B403418F-90E9-4D0B-9D33-4B00C89A8343}" type="presOf" srcId="{E97DA1B3-6A52-461C-9637-6AF00E7B9EDD}" destId="{20946058-E8B4-4391-A502-F93241EDEAAD}" srcOrd="0" destOrd="3" presId="urn:microsoft.com/office/officeart/2005/8/layout/hList1"/>
    <dgm:cxn modelId="{9117A95F-FA75-432E-A3AB-CBB8769CF847}" type="presOf" srcId="{7C72B98F-74BA-489E-B73A-29ACD299BA72}" destId="{E31883E8-0DA0-4C9C-A50E-78DE9BFE9DF8}" srcOrd="0" destOrd="1" presId="urn:microsoft.com/office/officeart/2005/8/layout/hList1"/>
    <dgm:cxn modelId="{29CE379C-03BF-41FF-8C87-C5746E80DE62}" srcId="{0C2DC58D-9983-4E03-901B-AAFA2677B65B}" destId="{072BD420-1CE0-4895-969A-1F4B64351E66}" srcOrd="4" destOrd="0" parTransId="{ADBF7A15-3626-4B0E-AD63-AB3B2947C0E6}" sibTransId="{B54ABCD8-7408-4D06-92C1-314C6A4AAC54}"/>
    <dgm:cxn modelId="{38F81998-FE27-4B25-BC60-B2EF344EA21F}" srcId="{F6C0C006-F89F-431D-B178-F7405D5BBF1B}" destId="{64F877B3-5E70-42D8-9ACF-60B88E10C55E}" srcOrd="5" destOrd="0" parTransId="{A578B0A1-64C6-4308-BF6E-0F523DA47FBC}" sibTransId="{E2318352-3A7C-40AE-893A-09A34B907ECD}"/>
    <dgm:cxn modelId="{4583350C-38CA-48FA-8032-429EAA894552}" type="presOf" srcId="{33864E80-46D0-42D0-8C98-3D42299D99B4}" destId="{20946058-E8B4-4391-A502-F93241EDEAAD}" srcOrd="0" destOrd="11" presId="urn:microsoft.com/office/officeart/2005/8/layout/hList1"/>
    <dgm:cxn modelId="{B84E1A61-9EBA-4087-901D-A2DDF9B1CD51}" srcId="{F6C0C006-F89F-431D-B178-F7405D5BBF1B}" destId="{AE26DCE1-D841-4BD8-9FE7-DA53D7834484}" srcOrd="7" destOrd="0" parTransId="{DB0FD38E-1DC0-4B44-A4ED-5886EE00EBFC}" sibTransId="{D472522F-F2FD-4E82-ADE5-2FE5639B8151}"/>
    <dgm:cxn modelId="{744086AD-E2D1-46D6-A058-BEC95A566F15}" type="presOf" srcId="{0C2DC58D-9983-4E03-901B-AAFA2677B65B}" destId="{5BB28228-BC7D-4667-8232-339838EFEC07}" srcOrd="0" destOrd="0" presId="urn:microsoft.com/office/officeart/2005/8/layout/hList1"/>
    <dgm:cxn modelId="{B0CD2ED3-0817-4648-98D8-3B88AC3421ED}" type="presOf" srcId="{9D116A31-E60A-485C-98C7-3D3194F9A77B}" destId="{20946058-E8B4-4391-A502-F93241EDEAAD}" srcOrd="0" destOrd="10" presId="urn:microsoft.com/office/officeart/2005/8/layout/hList1"/>
    <dgm:cxn modelId="{06753D55-D9BE-4538-A25C-3721ADF1356A}" type="presOf" srcId="{072BD420-1CE0-4895-969A-1F4B64351E66}" destId="{E31883E8-0DA0-4C9C-A50E-78DE9BFE9DF8}" srcOrd="0" destOrd="4" presId="urn:microsoft.com/office/officeart/2005/8/layout/hList1"/>
    <dgm:cxn modelId="{B72D3482-D7DC-4C42-BAB5-AFC4C582FFA4}" type="presOf" srcId="{F6C0C006-F89F-431D-B178-F7405D5BBF1B}" destId="{0A3E2F79-573C-4C19-A23E-ED9DE43A863E}" srcOrd="0" destOrd="0" presId="urn:microsoft.com/office/officeart/2005/8/layout/hList1"/>
    <dgm:cxn modelId="{CA1E9EF2-8F80-478D-BC1C-6533EDF77539}" type="presOf" srcId="{B3B8EA46-2E92-4341-B3A3-52BC4177D25A}" destId="{20946058-E8B4-4391-A502-F93241EDEAAD}" srcOrd="0" destOrd="0" presId="urn:microsoft.com/office/officeart/2005/8/layout/hList1"/>
    <dgm:cxn modelId="{1A2DD693-AB87-48D1-8BC7-D7DA145D0404}" srcId="{0C2DC58D-9983-4E03-901B-AAFA2677B65B}" destId="{C83A92C6-EBE3-4CC1-BEBA-73841C9CA60F}" srcOrd="7" destOrd="0" parTransId="{77EA3DC6-E0EC-4ADD-A315-A1DE25BE36B9}" sibTransId="{7B73500F-037A-46F0-96D3-DEFF5BC245DE}"/>
    <dgm:cxn modelId="{A6977495-66FB-42B5-8217-738BC05C1A5A}" srcId="{F6C0C006-F89F-431D-B178-F7405D5BBF1B}" destId="{3361244B-50E6-4957-B6FF-92191C78E554}" srcOrd="1" destOrd="0" parTransId="{0E6C603F-3594-426E-BF8C-9D4D3DCBBACF}" sibTransId="{C5CE9263-C7FA-498C-B4CF-D50962218C1E}"/>
    <dgm:cxn modelId="{4D46C9DF-F59D-440B-827C-D153E32C4A8E}" srcId="{0C2DC58D-9983-4E03-901B-AAFA2677B65B}" destId="{45068C70-CC90-4DDF-B859-7DF08ECE6936}" srcOrd="14" destOrd="0" parTransId="{C5940250-CB1A-4929-A6EF-F9EAD42C0E85}" sibTransId="{C9A77706-E193-49C7-AB41-F01092392331}"/>
    <dgm:cxn modelId="{C332E16C-4C1A-426E-831B-2C0C788CCF45}" srcId="{0C2DC58D-9983-4E03-901B-AAFA2677B65B}" destId="{76A891A9-D4C5-4C9F-8755-6841275EC6E2}" srcOrd="6" destOrd="0" parTransId="{3BE1A075-F997-4529-B08E-382210F53D83}" sibTransId="{77CA60D7-443A-4401-BEAE-1B59769DE861}"/>
    <dgm:cxn modelId="{B9899A09-2102-4FFE-B6A3-F908BF1C41B8}" type="presOf" srcId="{06D1BB95-006E-4E85-8DBC-ABFBAD5F8DAE}" destId="{E31883E8-0DA0-4C9C-A50E-78DE9BFE9DF8}" srcOrd="0" destOrd="9" presId="urn:microsoft.com/office/officeart/2005/8/layout/hList1"/>
    <dgm:cxn modelId="{CF23325A-FD0F-42E7-9D73-908D7D1542B3}" srcId="{C34E94DF-9B19-4F5B-B70B-AEA0B48AF251}" destId="{0C2DC58D-9983-4E03-901B-AAFA2677B65B}" srcOrd="1" destOrd="0" parTransId="{2F12B110-CA66-4984-96E0-F7FEEE75C7DF}" sibTransId="{116816FE-57CC-4210-8EC8-ECF72DA526E4}"/>
    <dgm:cxn modelId="{18806A67-BA7A-452C-805C-BEBF3E071B73}" type="presOf" srcId="{7764F8F1-C683-4333-A737-AF38F3BB7F1E}" destId="{E31883E8-0DA0-4C9C-A50E-78DE9BFE9DF8}" srcOrd="0" destOrd="0" presId="urn:microsoft.com/office/officeart/2005/8/layout/hList1"/>
    <dgm:cxn modelId="{9516FB4C-CC4E-47F6-960E-6BD88766F101}" type="presOf" srcId="{2110E8FC-7C86-4EB0-9F2C-7BD1B7E93138}" destId="{E31883E8-0DA0-4C9C-A50E-78DE9BFE9DF8}" srcOrd="0" destOrd="10" presId="urn:microsoft.com/office/officeart/2005/8/layout/hList1"/>
    <dgm:cxn modelId="{6252FF3F-BB93-4A5B-BF96-7DD0DAB9B7C7}" srcId="{0C2DC58D-9983-4E03-901B-AAFA2677B65B}" destId="{AA0F4077-2F2A-4479-B525-CC173A9D460F}" srcOrd="13" destOrd="0" parTransId="{E92EE947-0979-469D-8ED2-DA44E072986D}" sibTransId="{50D35142-2BEA-4F25-BD7C-8A52C42E0B74}"/>
    <dgm:cxn modelId="{B059A519-FF69-4AA2-9CD1-C72B243CE10F}" type="presOf" srcId="{C34E94DF-9B19-4F5B-B70B-AEA0B48AF251}" destId="{B6CD89CA-F836-4A25-8CBB-57D74BF73290}" srcOrd="0" destOrd="0" presId="urn:microsoft.com/office/officeart/2005/8/layout/hList1"/>
    <dgm:cxn modelId="{7E183D79-1D25-4450-B669-2CAF4F81B618}" type="presOf" srcId="{CF192024-16A5-4D71-B949-C34BC8F41C6D}" destId="{20946058-E8B4-4391-A502-F93241EDEAAD}" srcOrd="0" destOrd="8" presId="urn:microsoft.com/office/officeart/2005/8/layout/hList1"/>
    <dgm:cxn modelId="{BB205BCC-1330-49ED-8AD1-47E86912AA14}" srcId="{F6C0C006-F89F-431D-B178-F7405D5BBF1B}" destId="{CF192024-16A5-4D71-B949-C34BC8F41C6D}" srcOrd="8" destOrd="0" parTransId="{EB52E4AA-E5CD-4CB7-ACC5-78BBF09A8535}" sibTransId="{905934FC-A4C9-4041-880B-807802ED94D2}"/>
    <dgm:cxn modelId="{464F93CE-05BE-401C-8C1B-2241968627D4}" type="presOf" srcId="{59D2DAF0-FC2A-481E-A1AD-4CF000F428AA}" destId="{20946058-E8B4-4391-A502-F93241EDEAAD}" srcOrd="0" destOrd="13" presId="urn:microsoft.com/office/officeart/2005/8/layout/hList1"/>
    <dgm:cxn modelId="{2CEB5E47-5156-47AA-B76D-3A3AB47E03B4}" srcId="{F6C0C006-F89F-431D-B178-F7405D5BBF1B}" destId="{59D2DAF0-FC2A-481E-A1AD-4CF000F428AA}" srcOrd="13" destOrd="0" parTransId="{50213346-9ABE-4C46-8DFE-7FF30887581E}" sibTransId="{365BC729-762C-4ACF-8676-44691792DBA6}"/>
    <dgm:cxn modelId="{74B328CC-93B8-4594-B5AC-A09097CA3183}" srcId="{0C2DC58D-9983-4E03-901B-AAFA2677B65B}" destId="{7764F8F1-C683-4333-A737-AF38F3BB7F1E}" srcOrd="0" destOrd="0" parTransId="{E166A626-B7A1-496D-8E85-02CA6100A2AC}" sibTransId="{256A494B-A12D-4957-9C7B-1F57BA26DC06}"/>
    <dgm:cxn modelId="{2C6F0A3E-2C9A-4748-8730-AFAEF49F6082}" srcId="{0C2DC58D-9983-4E03-901B-AAFA2677B65B}" destId="{7C72B98F-74BA-489E-B73A-29ACD299BA72}" srcOrd="1" destOrd="0" parTransId="{F5C5775C-CCA2-45FC-91DE-ABA63C318D9C}" sibTransId="{F8E9DFCE-1042-4F61-8B10-4DBB400E69D2}"/>
    <dgm:cxn modelId="{B22F3044-78AB-4686-B9D6-AFE46A87B7DE}" type="presOf" srcId="{3361244B-50E6-4957-B6FF-92191C78E554}" destId="{20946058-E8B4-4391-A502-F93241EDEAAD}" srcOrd="0" destOrd="1" presId="urn:microsoft.com/office/officeart/2005/8/layout/hList1"/>
    <dgm:cxn modelId="{B61DD697-BFA8-4661-AB56-E1044D0DA9D0}" srcId="{F6C0C006-F89F-431D-B178-F7405D5BBF1B}" destId="{B3B8EA46-2E92-4341-B3A3-52BC4177D25A}" srcOrd="0" destOrd="0" parTransId="{861E29FD-7831-4B33-AECF-005424775345}" sibTransId="{15D3BAA5-7224-4451-9305-8BF60FA58970}"/>
    <dgm:cxn modelId="{1A4EE4EF-E407-4642-BD79-C34ADC378ED9}" srcId="{0C2DC58D-9983-4E03-901B-AAFA2677B65B}" destId="{25615FF4-24FB-41AC-8E6B-121ED03E9ACF}" srcOrd="2" destOrd="0" parTransId="{F771DFFE-C73F-4514-8FBE-F9382D91E063}" sibTransId="{1A207F3D-9B15-442E-8459-2B6D136E998E}"/>
    <dgm:cxn modelId="{9A1B3D9A-DC49-4CBA-A23D-D1D693D3609C}" type="presOf" srcId="{25615FF4-24FB-41AC-8E6B-121ED03E9ACF}" destId="{E31883E8-0DA0-4C9C-A50E-78DE9BFE9DF8}" srcOrd="0" destOrd="2" presId="urn:microsoft.com/office/officeart/2005/8/layout/hList1"/>
    <dgm:cxn modelId="{930A8103-038C-483E-AF23-2CCF89BAC784}" type="presOf" srcId="{21D797FE-6EDE-4BE3-8E89-7BEE07AE56A0}" destId="{20946058-E8B4-4391-A502-F93241EDEAAD}" srcOrd="0" destOrd="4" presId="urn:microsoft.com/office/officeart/2005/8/layout/hList1"/>
    <dgm:cxn modelId="{4D54B0AC-3EBA-43CD-AA24-9B1EF68D17A3}" srcId="{0C2DC58D-9983-4E03-901B-AAFA2677B65B}" destId="{06D1BB95-006E-4E85-8DBC-ABFBAD5F8DAE}" srcOrd="9" destOrd="0" parTransId="{9000B3F2-5EF5-413C-AFA3-CF6C187BB4AA}" sibTransId="{665871F0-99FA-4246-BD03-1CBA3447823C}"/>
    <dgm:cxn modelId="{9FC264B9-21BE-4A53-8BE7-BF2A88639AD6}" type="presOf" srcId="{56FAEBF4-BA88-4588-B178-D8013973A18C}" destId="{E31883E8-0DA0-4C9C-A50E-78DE9BFE9DF8}" srcOrd="0" destOrd="5" presId="urn:microsoft.com/office/officeart/2005/8/layout/hList1"/>
    <dgm:cxn modelId="{DCAF6361-03E7-4158-A54E-14782FC31772}" type="presOf" srcId="{AA0F4077-2F2A-4479-B525-CC173A9D460F}" destId="{E31883E8-0DA0-4C9C-A50E-78DE9BFE9DF8}" srcOrd="0" destOrd="13" presId="urn:microsoft.com/office/officeart/2005/8/layout/hList1"/>
    <dgm:cxn modelId="{533DF990-4C01-41D2-A4E4-FC479E4B34BE}" srcId="{F6C0C006-F89F-431D-B178-F7405D5BBF1B}" destId="{C10D98CB-5121-4201-BD00-DA3E5B60F1F8}" srcOrd="2" destOrd="0" parTransId="{7FF37C4A-AC45-41CD-BB37-0971C439B8EE}" sibTransId="{ADE9C0F3-9CD3-48D1-8EC6-578685EF0D4C}"/>
    <dgm:cxn modelId="{38A392D7-C5BF-4C7B-BB0F-9F293F689CC5}" type="presOf" srcId="{93355999-48FE-4367-9218-0443B9D7A73F}" destId="{E31883E8-0DA0-4C9C-A50E-78DE9BFE9DF8}" srcOrd="0" destOrd="12" presId="urn:microsoft.com/office/officeart/2005/8/layout/hList1"/>
    <dgm:cxn modelId="{8335BB43-27DF-419F-A3F1-7399B60563AE}" srcId="{0C2DC58D-9983-4E03-901B-AAFA2677B65B}" destId="{93355999-48FE-4367-9218-0443B9D7A73F}" srcOrd="12" destOrd="0" parTransId="{4C0C8257-2DD0-47AA-A2E6-B9AD6C9EBE20}" sibTransId="{DFD01D5D-C322-4500-BEE6-3560A35C19CF}"/>
    <dgm:cxn modelId="{3B97A03C-E212-457A-8DF8-4CD438AE7DF3}" srcId="{0C2DC58D-9983-4E03-901B-AAFA2677B65B}" destId="{56FAEBF4-BA88-4588-B178-D8013973A18C}" srcOrd="5" destOrd="0" parTransId="{CC7509FE-DADB-445C-B934-ABFD0C0459BA}" sibTransId="{926C3F9F-06BD-466D-B0F9-0FFF1DBF899F}"/>
    <dgm:cxn modelId="{FA82DB23-9210-4BD1-B7AA-12C204E14B51}" srcId="{F6C0C006-F89F-431D-B178-F7405D5BBF1B}" destId="{457C3F42-B26F-47A7-BCEA-5DD55783B5E6}" srcOrd="12" destOrd="0" parTransId="{B757ED8B-D759-41C2-8466-A72606C004B0}" sibTransId="{DF819013-BA5B-4550-ACB0-E026E5122781}"/>
    <dgm:cxn modelId="{E6B8507F-ED32-4E62-A5B1-B9830DD63A0F}" type="presOf" srcId="{D6E3793F-7CDB-4297-A9F8-2CA28FD98935}" destId="{E31883E8-0DA0-4C9C-A50E-78DE9BFE9DF8}" srcOrd="0" destOrd="8" presId="urn:microsoft.com/office/officeart/2005/8/layout/hList1"/>
    <dgm:cxn modelId="{35C81D20-2A30-4F06-B700-AC686B445E40}" type="presOf" srcId="{FFFC42D1-5354-492E-BED4-711D78752F54}" destId="{E31883E8-0DA0-4C9C-A50E-78DE9BFE9DF8}" srcOrd="0" destOrd="11" presId="urn:microsoft.com/office/officeart/2005/8/layout/hList1"/>
    <dgm:cxn modelId="{08997BCF-152A-42EE-A5BD-C6C9973F4145}" type="presOf" srcId="{457C3F42-B26F-47A7-BCEA-5DD55783B5E6}" destId="{20946058-E8B4-4391-A502-F93241EDEAAD}" srcOrd="0" destOrd="12" presId="urn:microsoft.com/office/officeart/2005/8/layout/hList1"/>
    <dgm:cxn modelId="{F4B54FF3-BBE5-4DBB-8E02-F8F165448435}" type="presOf" srcId="{C10D98CB-5121-4201-BD00-DA3E5B60F1F8}" destId="{20946058-E8B4-4391-A502-F93241EDEAAD}" srcOrd="0" destOrd="2" presId="urn:microsoft.com/office/officeart/2005/8/layout/hList1"/>
    <dgm:cxn modelId="{6902C379-65EA-4C16-9E19-86E394910261}" type="presOf" srcId="{4FA31B41-A5B7-4F64-B75E-E104E7B5C3C2}" destId="{E31883E8-0DA0-4C9C-A50E-78DE9BFE9DF8}" srcOrd="0" destOrd="3" presId="urn:microsoft.com/office/officeart/2005/8/layout/hList1"/>
    <dgm:cxn modelId="{274923ED-CD84-4C26-A2BC-92819F802B40}" type="presParOf" srcId="{B6CD89CA-F836-4A25-8CBB-57D74BF73290}" destId="{19C08DAE-208E-4E23-B9DE-8C0C2AACBC96}" srcOrd="0" destOrd="0" presId="urn:microsoft.com/office/officeart/2005/8/layout/hList1"/>
    <dgm:cxn modelId="{6A75298F-B6DF-4B02-9037-7EF0A5D3AA86}" type="presParOf" srcId="{19C08DAE-208E-4E23-B9DE-8C0C2AACBC96}" destId="{0A3E2F79-573C-4C19-A23E-ED9DE43A863E}" srcOrd="0" destOrd="0" presId="urn:microsoft.com/office/officeart/2005/8/layout/hList1"/>
    <dgm:cxn modelId="{2917B1AF-8CD7-41F9-8AF6-665509159FAB}" type="presParOf" srcId="{19C08DAE-208E-4E23-B9DE-8C0C2AACBC96}" destId="{20946058-E8B4-4391-A502-F93241EDEAAD}" srcOrd="1" destOrd="0" presId="urn:microsoft.com/office/officeart/2005/8/layout/hList1"/>
    <dgm:cxn modelId="{29B2B8ED-FDA1-477D-B17F-D6FC2A454C98}" type="presParOf" srcId="{B6CD89CA-F836-4A25-8CBB-57D74BF73290}" destId="{850130E1-ED86-4D4A-97DB-11F62629F558}" srcOrd="1" destOrd="0" presId="urn:microsoft.com/office/officeart/2005/8/layout/hList1"/>
    <dgm:cxn modelId="{CF1C844F-78A9-4606-8388-15D9A2D0831F}" type="presParOf" srcId="{B6CD89CA-F836-4A25-8CBB-57D74BF73290}" destId="{D29E0382-0C3A-4875-968D-68DB4D19B856}" srcOrd="2" destOrd="0" presId="urn:microsoft.com/office/officeart/2005/8/layout/hList1"/>
    <dgm:cxn modelId="{61AE6A95-7175-4977-B12C-F340DF21579E}" type="presParOf" srcId="{D29E0382-0C3A-4875-968D-68DB4D19B856}" destId="{5BB28228-BC7D-4667-8232-339838EFEC07}" srcOrd="0" destOrd="0" presId="urn:microsoft.com/office/officeart/2005/8/layout/hList1"/>
    <dgm:cxn modelId="{8BEB4CE7-2AE7-4527-86CF-BDE7A24B7F93}" type="presParOf" srcId="{D29E0382-0C3A-4875-968D-68DB4D19B856}" destId="{E31883E8-0DA0-4C9C-A50E-78DE9BFE9DF8}"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34E94DF-9B19-4F5B-B70B-AEA0B48AF251}" type="doc">
      <dgm:prSet loTypeId="urn:microsoft.com/office/officeart/2005/8/layout/hList1" loCatId="list" qsTypeId="urn:microsoft.com/office/officeart/2005/8/quickstyle/3d2" qsCatId="3D" csTypeId="urn:microsoft.com/office/officeart/2005/8/colors/accent6_2" csCatId="accent6" phldr="1"/>
      <dgm:spPr/>
      <dgm:t>
        <a:bodyPr/>
        <a:lstStyle/>
        <a:p>
          <a:endParaRPr lang="en-US"/>
        </a:p>
      </dgm:t>
    </dgm:pt>
    <dgm:pt modelId="{F6C0C006-F89F-431D-B178-F7405D5BBF1B}">
      <dgm:prSet phldrT="[Text]"/>
      <dgm:spPr/>
      <dgm:t>
        <a:bodyPr/>
        <a:lstStyle/>
        <a:p>
          <a:r>
            <a:rPr lang="en-US" dirty="0" smtClean="0"/>
            <a:t>Punishment  phase (H)</a:t>
          </a:r>
        </a:p>
      </dgm:t>
    </dgm:pt>
    <dgm:pt modelId="{678829E8-A2E1-4ED8-86DB-F02291C86365}" type="parTrans" cxnId="{442B76FC-B55F-43B6-ADE9-38B4C82ECA09}">
      <dgm:prSet/>
      <dgm:spPr/>
      <dgm:t>
        <a:bodyPr/>
        <a:lstStyle/>
        <a:p>
          <a:endParaRPr lang="en-US"/>
        </a:p>
      </dgm:t>
    </dgm:pt>
    <dgm:pt modelId="{6E3BDA0D-015E-4647-A450-DD38025FDCF6}" type="sibTrans" cxnId="{442B76FC-B55F-43B6-ADE9-38B4C82ECA09}">
      <dgm:prSet/>
      <dgm:spPr/>
      <dgm:t>
        <a:bodyPr/>
        <a:lstStyle/>
        <a:p>
          <a:endParaRPr lang="en-US"/>
        </a:p>
      </dgm:t>
    </dgm:pt>
    <dgm:pt modelId="{B3B8EA46-2E92-4341-B3A3-52BC4177D25A}">
      <dgm:prSet phldrT="[Text]"/>
      <dgm:spPr/>
      <dgm:t>
        <a:bodyPr/>
        <a:lstStyle/>
        <a:p>
          <a:endParaRPr lang="en-US" sz="1100" dirty="0"/>
        </a:p>
      </dgm:t>
    </dgm:pt>
    <dgm:pt modelId="{861E29FD-7831-4B33-AECF-005424775345}" type="parTrans" cxnId="{B61DD697-BFA8-4661-AB56-E1044D0DA9D0}">
      <dgm:prSet/>
      <dgm:spPr/>
      <dgm:t>
        <a:bodyPr/>
        <a:lstStyle/>
        <a:p>
          <a:endParaRPr lang="en-US"/>
        </a:p>
      </dgm:t>
    </dgm:pt>
    <dgm:pt modelId="{15D3BAA5-7224-4451-9305-8BF60FA58970}" type="sibTrans" cxnId="{B61DD697-BFA8-4661-AB56-E1044D0DA9D0}">
      <dgm:prSet/>
      <dgm:spPr/>
      <dgm:t>
        <a:bodyPr/>
        <a:lstStyle/>
        <a:p>
          <a:endParaRPr lang="en-US"/>
        </a:p>
      </dgm:t>
    </dgm:pt>
    <dgm:pt modelId="{0C2DC58D-9983-4E03-901B-AAFA2677B65B}">
      <dgm:prSet phldrT="[Text]"/>
      <dgm:spPr/>
      <dgm:t>
        <a:bodyPr/>
        <a:lstStyle/>
        <a:p>
          <a:r>
            <a:rPr lang="en-US" dirty="0" smtClean="0"/>
            <a:t>Army Physical Fitness Test (APFT) (J)</a:t>
          </a:r>
          <a:endParaRPr lang="en-US" dirty="0"/>
        </a:p>
      </dgm:t>
    </dgm:pt>
    <dgm:pt modelId="{2F12B110-CA66-4984-96E0-F7FEEE75C7DF}" type="parTrans" cxnId="{CF23325A-FD0F-42E7-9D73-908D7D1542B3}">
      <dgm:prSet/>
      <dgm:spPr/>
      <dgm:t>
        <a:bodyPr/>
        <a:lstStyle/>
        <a:p>
          <a:endParaRPr lang="en-US"/>
        </a:p>
      </dgm:t>
    </dgm:pt>
    <dgm:pt modelId="{116816FE-57CC-4210-8EC8-ECF72DA526E4}" type="sibTrans" cxnId="{CF23325A-FD0F-42E7-9D73-908D7D1542B3}">
      <dgm:prSet/>
      <dgm:spPr/>
      <dgm:t>
        <a:bodyPr/>
        <a:lstStyle/>
        <a:p>
          <a:endParaRPr lang="en-US"/>
        </a:p>
      </dgm:t>
    </dgm:pt>
    <dgm:pt modelId="{76A891A9-D4C5-4C9F-8755-6841275EC6E2}">
      <dgm:prSet phldrT="[Text]"/>
      <dgm:spPr/>
      <dgm:t>
        <a:bodyPr/>
        <a:lstStyle/>
        <a:p>
          <a:r>
            <a:rPr lang="en-US" dirty="0" smtClean="0"/>
            <a:t>Soldier who become pregnant after being flagged for failing an APFT, will remain flagged until successfully passing an APFT  </a:t>
          </a:r>
          <a:endParaRPr lang="en-US" dirty="0"/>
        </a:p>
      </dgm:t>
    </dgm:pt>
    <dgm:pt modelId="{3BE1A075-F997-4529-B08E-382210F53D83}" type="parTrans" cxnId="{C332E16C-4C1A-426E-831B-2C0C788CCF45}">
      <dgm:prSet/>
      <dgm:spPr/>
      <dgm:t>
        <a:bodyPr/>
        <a:lstStyle/>
        <a:p>
          <a:endParaRPr lang="en-US"/>
        </a:p>
      </dgm:t>
    </dgm:pt>
    <dgm:pt modelId="{77CA60D7-443A-4401-BEAE-1B59769DE861}" type="sibTrans" cxnId="{C332E16C-4C1A-426E-831B-2C0C788CCF45}">
      <dgm:prSet/>
      <dgm:spPr/>
      <dgm:t>
        <a:bodyPr/>
        <a:lstStyle/>
        <a:p>
          <a:endParaRPr lang="en-US"/>
        </a:p>
      </dgm:t>
    </dgm:pt>
    <dgm:pt modelId="{D6E3793F-7CDB-4297-A9F8-2CA28FD98935}">
      <dgm:prSet phldrT="[Text]"/>
      <dgm:spPr/>
      <dgm:t>
        <a:bodyPr/>
        <a:lstStyle/>
        <a:p>
          <a:r>
            <a:rPr lang="en-US" dirty="0" smtClean="0"/>
            <a:t>Soldiers with a profile effective after the APFT will remain flagged until a record APFT is passed</a:t>
          </a:r>
          <a:endParaRPr lang="en-US" dirty="0"/>
        </a:p>
      </dgm:t>
    </dgm:pt>
    <dgm:pt modelId="{F0E32668-3707-4A5C-B124-4B9C170D54AD}" type="parTrans" cxnId="{91AD2CDA-DFD3-4129-977A-4A5016C4E8CA}">
      <dgm:prSet/>
      <dgm:spPr/>
      <dgm:t>
        <a:bodyPr/>
        <a:lstStyle/>
        <a:p>
          <a:endParaRPr lang="en-US"/>
        </a:p>
      </dgm:t>
    </dgm:pt>
    <dgm:pt modelId="{BD0F8246-B60B-478D-8E0D-B106D54E2298}" type="sibTrans" cxnId="{91AD2CDA-DFD3-4129-977A-4A5016C4E8CA}">
      <dgm:prSet/>
      <dgm:spPr/>
      <dgm:t>
        <a:bodyPr/>
        <a:lstStyle/>
        <a:p>
          <a:endParaRPr lang="en-US"/>
        </a:p>
      </dgm:t>
    </dgm:pt>
    <dgm:pt modelId="{CFE6AAB4-C7E5-4EEE-9135-4D1803EB3FCA}">
      <dgm:prSet phldrT="[Text]"/>
      <dgm:spPr/>
      <dgm:t>
        <a:bodyPr/>
        <a:lstStyle/>
        <a:p>
          <a:r>
            <a:rPr lang="en-US" dirty="0" smtClean="0"/>
            <a:t>Army Weight Control Program (AWCP) (K)</a:t>
          </a:r>
          <a:endParaRPr lang="en-US" dirty="0"/>
        </a:p>
      </dgm:t>
    </dgm:pt>
    <dgm:pt modelId="{61FEFD85-9BBC-4489-B2AD-6958F679771B}" type="parTrans" cxnId="{8BACD51E-D5AF-414D-86ED-2A3ED26DD922}">
      <dgm:prSet/>
      <dgm:spPr/>
      <dgm:t>
        <a:bodyPr/>
        <a:lstStyle/>
        <a:p>
          <a:endParaRPr lang="en-US"/>
        </a:p>
      </dgm:t>
    </dgm:pt>
    <dgm:pt modelId="{1319A848-307D-4686-ACE2-A5BA13369B64}" type="sibTrans" cxnId="{8BACD51E-D5AF-414D-86ED-2A3ED26DD922}">
      <dgm:prSet/>
      <dgm:spPr/>
      <dgm:t>
        <a:bodyPr/>
        <a:lstStyle/>
        <a:p>
          <a:endParaRPr lang="en-US"/>
        </a:p>
      </dgm:t>
    </dgm:pt>
    <dgm:pt modelId="{96D13420-BD76-485C-8C84-A93FA34E9381}">
      <dgm:prSet phldrT="[Text]" custT="1"/>
      <dgm:spPr>
        <a:ln>
          <a:solidFill>
            <a:schemeClr val="accent6">
              <a:lumMod val="75000"/>
              <a:alpha val="90000"/>
            </a:schemeClr>
          </a:solidFill>
        </a:ln>
      </dgm:spPr>
      <dgm:t>
        <a:bodyPr/>
        <a:lstStyle/>
        <a:p>
          <a:r>
            <a:rPr lang="en-US" sz="1200" dirty="0" smtClean="0"/>
            <a:t>If a pregnant Soldier flag was initiated before pregnancy (as determined by a physician) the flag will remain in effect until the Soldier complies with AR 600-9.</a:t>
          </a:r>
          <a:endParaRPr lang="en-US" sz="1200" dirty="0"/>
        </a:p>
      </dgm:t>
    </dgm:pt>
    <dgm:pt modelId="{43209487-BA61-433E-92B9-BDF7B04B18D5}" type="parTrans" cxnId="{4EDECE5B-4E49-4892-850E-DE286A18E31A}">
      <dgm:prSet/>
      <dgm:spPr/>
      <dgm:t>
        <a:bodyPr/>
        <a:lstStyle/>
        <a:p>
          <a:endParaRPr lang="en-US"/>
        </a:p>
      </dgm:t>
    </dgm:pt>
    <dgm:pt modelId="{E8A9D14E-4BFD-4444-B85F-83F32FC5D6F1}" type="sibTrans" cxnId="{4EDECE5B-4E49-4892-850E-DE286A18E31A}">
      <dgm:prSet/>
      <dgm:spPr/>
      <dgm:t>
        <a:bodyPr/>
        <a:lstStyle/>
        <a:p>
          <a:endParaRPr lang="en-US"/>
        </a:p>
      </dgm:t>
    </dgm:pt>
    <dgm:pt modelId="{2110E8FC-7C86-4EB0-9F2C-7BD1B7E93138}">
      <dgm:prSet phldrT="[Text]"/>
      <dgm:spPr/>
      <dgm:t>
        <a:bodyPr/>
        <a:lstStyle/>
        <a:p>
          <a:r>
            <a:rPr lang="en-US" dirty="0" smtClean="0"/>
            <a:t>A flag is not required for a Soldier who has a permanent or temporary profile that precludes taking the APFT or is unable to undergo an APFT because of conditions beyond the Soldier’s control (as determined by the commander). </a:t>
          </a:r>
          <a:endParaRPr lang="en-US" dirty="0"/>
        </a:p>
      </dgm:t>
    </dgm:pt>
    <dgm:pt modelId="{5494D831-F81A-43A0-A238-AA6CCF5550F4}" type="parTrans" cxnId="{411F084A-02E5-4F22-8AB3-46543D670D78}">
      <dgm:prSet/>
      <dgm:spPr/>
      <dgm:t>
        <a:bodyPr/>
        <a:lstStyle/>
        <a:p>
          <a:endParaRPr lang="en-US"/>
        </a:p>
      </dgm:t>
    </dgm:pt>
    <dgm:pt modelId="{65B306EA-B22A-43DC-B21C-0FA9ACDDFF0F}" type="sibTrans" cxnId="{411F084A-02E5-4F22-8AB3-46543D670D78}">
      <dgm:prSet/>
      <dgm:spPr/>
      <dgm:t>
        <a:bodyPr/>
        <a:lstStyle/>
        <a:p>
          <a:endParaRPr lang="en-US"/>
        </a:p>
      </dgm:t>
    </dgm:pt>
    <dgm:pt modelId="{C83A92C6-EBE3-4CC1-BEBA-73841C9CA60F}">
      <dgm:prSet phldrT="[Text]"/>
      <dgm:spPr/>
      <dgm:t>
        <a:bodyPr/>
        <a:lstStyle/>
        <a:p>
          <a:endParaRPr lang="en-US" dirty="0"/>
        </a:p>
      </dgm:t>
    </dgm:pt>
    <dgm:pt modelId="{77EA3DC6-E0EC-4ADD-A315-A1DE25BE36B9}" type="parTrans" cxnId="{1A2DD693-AB87-48D1-8BC7-D7DA145D0404}">
      <dgm:prSet/>
      <dgm:spPr/>
      <dgm:t>
        <a:bodyPr/>
        <a:lstStyle/>
        <a:p>
          <a:endParaRPr lang="en-US"/>
        </a:p>
      </dgm:t>
    </dgm:pt>
    <dgm:pt modelId="{7B73500F-037A-46F0-96D3-DEFF5BC245DE}" type="sibTrans" cxnId="{1A2DD693-AB87-48D1-8BC7-D7DA145D0404}">
      <dgm:prSet/>
      <dgm:spPr/>
      <dgm:t>
        <a:bodyPr/>
        <a:lstStyle/>
        <a:p>
          <a:endParaRPr lang="en-US"/>
        </a:p>
      </dgm:t>
    </dgm:pt>
    <dgm:pt modelId="{FFFC42D1-5354-492E-BED4-711D78752F54}">
      <dgm:prSet phldrT="[Text]"/>
      <dgm:spPr/>
      <dgm:t>
        <a:bodyPr/>
        <a:lstStyle/>
        <a:p>
          <a:endParaRPr lang="en-US" dirty="0"/>
        </a:p>
      </dgm:t>
    </dgm:pt>
    <dgm:pt modelId="{F203388F-C122-4B44-97E5-0EE884CB92A9}" type="parTrans" cxnId="{3AAD0892-2087-4EF3-BAE8-DEB2084F10C3}">
      <dgm:prSet/>
      <dgm:spPr/>
      <dgm:t>
        <a:bodyPr/>
        <a:lstStyle/>
        <a:p>
          <a:endParaRPr lang="en-US"/>
        </a:p>
      </dgm:t>
    </dgm:pt>
    <dgm:pt modelId="{DD82E062-E6C3-4D6F-9A14-DE71E51E6438}" type="sibTrans" cxnId="{3AAD0892-2087-4EF3-BAE8-DEB2084F10C3}">
      <dgm:prSet/>
      <dgm:spPr/>
      <dgm:t>
        <a:bodyPr/>
        <a:lstStyle/>
        <a:p>
          <a:endParaRPr lang="en-US"/>
        </a:p>
      </dgm:t>
    </dgm:pt>
    <dgm:pt modelId="{7764F8F1-C683-4333-A737-AF38F3BB7F1E}">
      <dgm:prSet phldrT="[Text]"/>
      <dgm:spPr/>
      <dgm:t>
        <a:bodyPr/>
        <a:lstStyle/>
        <a:p>
          <a:endParaRPr lang="en-US" dirty="0"/>
        </a:p>
      </dgm:t>
    </dgm:pt>
    <dgm:pt modelId="{E166A626-B7A1-496D-8E85-02CA6100A2AC}" type="parTrans" cxnId="{74B328CC-93B8-4594-B5AC-A09097CA3183}">
      <dgm:prSet/>
      <dgm:spPr/>
      <dgm:t>
        <a:bodyPr/>
        <a:lstStyle/>
        <a:p>
          <a:endParaRPr lang="en-US"/>
        </a:p>
      </dgm:t>
    </dgm:pt>
    <dgm:pt modelId="{256A494B-A12D-4957-9C7B-1F57BA26DC06}" type="sibTrans" cxnId="{74B328CC-93B8-4594-B5AC-A09097CA3183}">
      <dgm:prSet/>
      <dgm:spPr/>
      <dgm:t>
        <a:bodyPr/>
        <a:lstStyle/>
        <a:p>
          <a:endParaRPr lang="en-US"/>
        </a:p>
      </dgm:t>
    </dgm:pt>
    <dgm:pt modelId="{67334D5A-FB98-457B-AB67-D3880BE8936A}">
      <dgm:prSet phldrT="[Text]"/>
      <dgm:spPr/>
      <dgm:t>
        <a:bodyPr/>
        <a:lstStyle/>
        <a:p>
          <a:r>
            <a:rPr lang="en-US" dirty="0" smtClean="0"/>
            <a:t>Soldier fails a record APFT</a:t>
          </a:r>
          <a:endParaRPr lang="en-US" dirty="0"/>
        </a:p>
      </dgm:t>
    </dgm:pt>
    <dgm:pt modelId="{7C75946F-7EAE-4167-84A2-CB69EBB24660}" type="parTrans" cxnId="{B2CDE888-B628-4746-9E48-C050AA1BB0BC}">
      <dgm:prSet/>
      <dgm:spPr/>
      <dgm:t>
        <a:bodyPr/>
        <a:lstStyle/>
        <a:p>
          <a:endParaRPr lang="en-US"/>
        </a:p>
      </dgm:t>
    </dgm:pt>
    <dgm:pt modelId="{22B03967-EFA7-48D2-8FD1-FF2577D41AFB}" type="sibTrans" cxnId="{B2CDE888-B628-4746-9E48-C050AA1BB0BC}">
      <dgm:prSet/>
      <dgm:spPr/>
      <dgm:t>
        <a:bodyPr/>
        <a:lstStyle/>
        <a:p>
          <a:endParaRPr lang="en-US"/>
        </a:p>
      </dgm:t>
    </dgm:pt>
    <dgm:pt modelId="{2EA246AF-7C8E-4032-A0C0-317FED5D0173}">
      <dgm:prSet phldrT="[Text]"/>
      <dgm:spPr/>
      <dgm:t>
        <a:bodyPr/>
        <a:lstStyle/>
        <a:p>
          <a:endParaRPr lang="en-US" sz="1100" dirty="0"/>
        </a:p>
      </dgm:t>
    </dgm:pt>
    <dgm:pt modelId="{A5552DFE-27E6-4167-BEB5-3C59A816895C}" type="parTrans" cxnId="{E0E2F2DE-81F6-4A31-9FD9-A3CB30D54462}">
      <dgm:prSet/>
      <dgm:spPr/>
      <dgm:t>
        <a:bodyPr/>
        <a:lstStyle/>
        <a:p>
          <a:endParaRPr lang="en-US"/>
        </a:p>
      </dgm:t>
    </dgm:pt>
    <dgm:pt modelId="{E824B3A1-B058-462B-B44E-10FB6C7DF809}" type="sibTrans" cxnId="{E0E2F2DE-81F6-4A31-9FD9-A3CB30D54462}">
      <dgm:prSet/>
      <dgm:spPr/>
      <dgm:t>
        <a:bodyPr/>
        <a:lstStyle/>
        <a:p>
          <a:endParaRPr lang="en-US"/>
        </a:p>
      </dgm:t>
    </dgm:pt>
    <dgm:pt modelId="{4FA31B41-A5B7-4F64-B75E-E104E7B5C3C2}">
      <dgm:prSet/>
      <dgm:spPr/>
      <dgm:t>
        <a:bodyPr/>
        <a:lstStyle/>
        <a:p>
          <a:endParaRPr lang="en-US" dirty="0"/>
        </a:p>
      </dgm:t>
    </dgm:pt>
    <dgm:pt modelId="{9F8C44BA-A143-4039-B02A-38D064ECDEBD}" type="parTrans" cxnId="{27B75F46-5590-4A26-BB4F-856033BDC9A2}">
      <dgm:prSet/>
      <dgm:spPr/>
      <dgm:t>
        <a:bodyPr/>
        <a:lstStyle/>
        <a:p>
          <a:endParaRPr lang="en-US"/>
        </a:p>
      </dgm:t>
    </dgm:pt>
    <dgm:pt modelId="{5C406DF5-F9B7-45CF-BF8B-9B6760F212B4}" type="sibTrans" cxnId="{27B75F46-5590-4A26-BB4F-856033BDC9A2}">
      <dgm:prSet/>
      <dgm:spPr/>
      <dgm:t>
        <a:bodyPr/>
        <a:lstStyle/>
        <a:p>
          <a:endParaRPr lang="en-US"/>
        </a:p>
      </dgm:t>
    </dgm:pt>
    <dgm:pt modelId="{072BD420-1CE0-4895-969A-1F4B64351E66}">
      <dgm:prSet/>
      <dgm:spPr/>
      <dgm:t>
        <a:bodyPr/>
        <a:lstStyle/>
        <a:p>
          <a:r>
            <a:rPr lang="en-US" dirty="0" smtClean="0"/>
            <a:t>Soldier fails to take the APFT within prescribed by regulation or when directed by commanding officer</a:t>
          </a:r>
          <a:endParaRPr lang="en-US" dirty="0"/>
        </a:p>
      </dgm:t>
    </dgm:pt>
    <dgm:pt modelId="{ADBF7A15-3626-4B0E-AD63-AB3B2947C0E6}" type="parTrans" cxnId="{29CE379C-03BF-41FF-8C87-C5746E80DE62}">
      <dgm:prSet/>
      <dgm:spPr/>
      <dgm:t>
        <a:bodyPr/>
        <a:lstStyle/>
        <a:p>
          <a:endParaRPr lang="en-US"/>
        </a:p>
      </dgm:t>
    </dgm:pt>
    <dgm:pt modelId="{B54ABCD8-7408-4D06-92C1-314C6A4AAC54}" type="sibTrans" cxnId="{29CE379C-03BF-41FF-8C87-C5746E80DE62}">
      <dgm:prSet/>
      <dgm:spPr/>
      <dgm:t>
        <a:bodyPr/>
        <a:lstStyle/>
        <a:p>
          <a:endParaRPr lang="en-US"/>
        </a:p>
      </dgm:t>
    </dgm:pt>
    <dgm:pt modelId="{56FAEBF4-BA88-4588-B178-D8013973A18C}">
      <dgm:prSet/>
      <dgm:spPr/>
      <dgm:t>
        <a:bodyPr/>
        <a:lstStyle/>
        <a:p>
          <a:endParaRPr lang="en-US" dirty="0"/>
        </a:p>
      </dgm:t>
    </dgm:pt>
    <dgm:pt modelId="{CC7509FE-DADB-445C-B934-ABFD0C0459BA}" type="parTrans" cxnId="{3B97A03C-E212-457A-8DF8-4CD438AE7DF3}">
      <dgm:prSet/>
      <dgm:spPr/>
      <dgm:t>
        <a:bodyPr/>
        <a:lstStyle/>
        <a:p>
          <a:endParaRPr lang="en-US"/>
        </a:p>
      </dgm:t>
    </dgm:pt>
    <dgm:pt modelId="{926C3F9F-06BD-466D-B0F9-0FFF1DBF899F}" type="sibTrans" cxnId="{3B97A03C-E212-457A-8DF8-4CD438AE7DF3}">
      <dgm:prSet/>
      <dgm:spPr/>
      <dgm:t>
        <a:bodyPr/>
        <a:lstStyle/>
        <a:p>
          <a:endParaRPr lang="en-US"/>
        </a:p>
      </dgm:t>
    </dgm:pt>
    <dgm:pt modelId="{EAB21AE8-D5E7-4D70-B40A-354F6321B34D}">
      <dgm:prSet custT="1"/>
      <dgm:spPr/>
      <dgm:t>
        <a:bodyPr/>
        <a:lstStyle/>
        <a:p>
          <a:r>
            <a:rPr lang="en-US" sz="1400" dirty="0" smtClean="0"/>
            <a:t>When actions resulting from a court-martial, non-judicial punishment, or punishment from a civil court have moved into the punishment phase and punishment does not include confinement, restraint, or geographical travel restrictions imposed by civilian courts as a condition of parole, probation, or suspended sentence</a:t>
          </a:r>
          <a:endParaRPr lang="en-US" sz="1400" dirty="0"/>
        </a:p>
      </dgm:t>
    </dgm:pt>
    <dgm:pt modelId="{E528DBFC-FE3E-47F2-AD82-F7D09406F7DC}" type="parTrans" cxnId="{EC58ECA0-11DC-4016-95BB-B261672B90E4}">
      <dgm:prSet/>
      <dgm:spPr/>
      <dgm:t>
        <a:bodyPr/>
        <a:lstStyle/>
        <a:p>
          <a:endParaRPr lang="en-US"/>
        </a:p>
      </dgm:t>
    </dgm:pt>
    <dgm:pt modelId="{7F644C27-E919-4A89-B863-7FB3242F14A9}" type="sibTrans" cxnId="{EC58ECA0-11DC-4016-95BB-B261672B90E4}">
      <dgm:prSet/>
      <dgm:spPr/>
      <dgm:t>
        <a:bodyPr/>
        <a:lstStyle/>
        <a:p>
          <a:endParaRPr lang="en-US"/>
        </a:p>
      </dgm:t>
    </dgm:pt>
    <dgm:pt modelId="{2BE19459-42F9-4F58-823D-0D1F8A2B09A9}">
      <dgm:prSet phldrT="[Text]"/>
      <dgm:spPr/>
      <dgm:t>
        <a:bodyPr/>
        <a:lstStyle/>
        <a:p>
          <a:endParaRPr lang="en-US" dirty="0"/>
        </a:p>
      </dgm:t>
    </dgm:pt>
    <dgm:pt modelId="{AEDEBD36-FB1A-4197-8F94-3BECF9EE5221}" type="parTrans" cxnId="{69972A44-24F5-4ACA-9087-2F79B8A766D0}">
      <dgm:prSet/>
      <dgm:spPr/>
      <dgm:t>
        <a:bodyPr/>
        <a:lstStyle/>
        <a:p>
          <a:endParaRPr lang="en-US"/>
        </a:p>
      </dgm:t>
    </dgm:pt>
    <dgm:pt modelId="{2DA6CB81-999C-4B42-B34E-1A96C031777F}" type="sibTrans" cxnId="{69972A44-24F5-4ACA-9087-2F79B8A766D0}">
      <dgm:prSet/>
      <dgm:spPr/>
      <dgm:t>
        <a:bodyPr/>
        <a:lstStyle/>
        <a:p>
          <a:endParaRPr lang="en-US"/>
        </a:p>
      </dgm:t>
    </dgm:pt>
    <dgm:pt modelId="{DD05934A-6216-42AA-B935-D4D6523F7E0B}">
      <dgm:prSet custT="1"/>
      <dgm:spPr>
        <a:ln>
          <a:solidFill>
            <a:schemeClr val="accent6">
              <a:lumMod val="75000"/>
              <a:alpha val="90000"/>
            </a:schemeClr>
          </a:solidFill>
        </a:ln>
      </dgm:spPr>
      <dgm:t>
        <a:bodyPr/>
        <a:lstStyle/>
        <a:p>
          <a:endParaRPr lang="en-US" sz="1200" dirty="0"/>
        </a:p>
      </dgm:t>
    </dgm:pt>
    <dgm:pt modelId="{D9C07257-4D58-4DDF-A212-7C10F25E6F8B}" type="parTrans" cxnId="{A322AA99-4761-4510-9287-64682ECBDED4}">
      <dgm:prSet/>
      <dgm:spPr/>
      <dgm:t>
        <a:bodyPr/>
        <a:lstStyle/>
        <a:p>
          <a:endParaRPr lang="en-US"/>
        </a:p>
      </dgm:t>
    </dgm:pt>
    <dgm:pt modelId="{4A335FB3-6F40-4F0F-991D-E9B509CDAAAF}" type="sibTrans" cxnId="{A322AA99-4761-4510-9287-64682ECBDED4}">
      <dgm:prSet/>
      <dgm:spPr/>
      <dgm:t>
        <a:bodyPr/>
        <a:lstStyle/>
        <a:p>
          <a:endParaRPr lang="en-US"/>
        </a:p>
      </dgm:t>
    </dgm:pt>
    <dgm:pt modelId="{578FB70F-F51C-4D90-93D8-9FCE54CF47E2}">
      <dgm:prSet phldrT="[Text]"/>
      <dgm:spPr>
        <a:ln>
          <a:solidFill>
            <a:schemeClr val="accent6">
              <a:lumMod val="75000"/>
              <a:alpha val="90000"/>
            </a:schemeClr>
          </a:solidFill>
        </a:ln>
      </dgm:spPr>
      <dgm:t>
        <a:bodyPr/>
        <a:lstStyle/>
        <a:p>
          <a:endParaRPr lang="en-US" sz="1100" dirty="0"/>
        </a:p>
      </dgm:t>
    </dgm:pt>
    <dgm:pt modelId="{DCA45C44-0D9C-4871-BD1A-E867474A0E2E}" type="parTrans" cxnId="{0285FA95-865E-44BD-81EB-353210D493FD}">
      <dgm:prSet/>
      <dgm:spPr/>
      <dgm:t>
        <a:bodyPr/>
        <a:lstStyle/>
        <a:p>
          <a:endParaRPr lang="en-US"/>
        </a:p>
      </dgm:t>
    </dgm:pt>
    <dgm:pt modelId="{B5179C9B-7646-4191-941C-F09988B78E47}" type="sibTrans" cxnId="{0285FA95-865E-44BD-81EB-353210D493FD}">
      <dgm:prSet/>
      <dgm:spPr/>
      <dgm:t>
        <a:bodyPr/>
        <a:lstStyle/>
        <a:p>
          <a:endParaRPr lang="en-US"/>
        </a:p>
      </dgm:t>
    </dgm:pt>
    <dgm:pt modelId="{D4467B21-6E74-457E-AFE2-E98312D53D9D}">
      <dgm:prSet phldrT="[Text]" custT="1"/>
      <dgm:spPr>
        <a:ln>
          <a:solidFill>
            <a:schemeClr val="accent6">
              <a:lumMod val="75000"/>
              <a:alpha val="90000"/>
            </a:schemeClr>
          </a:solidFill>
        </a:ln>
      </dgm:spPr>
      <dgm:t>
        <a:bodyPr/>
        <a:lstStyle/>
        <a:p>
          <a:r>
            <a:rPr lang="en-US" sz="1200" dirty="0" smtClean="0"/>
            <a:t>Soldier was found to be in non-compliance with AR 600-9</a:t>
          </a:r>
          <a:endParaRPr lang="en-US" sz="1200" dirty="0"/>
        </a:p>
      </dgm:t>
    </dgm:pt>
    <dgm:pt modelId="{DFEDBF48-EB55-4BE1-9E6D-718CA45CABE8}" type="parTrans" cxnId="{B9B6B083-01C6-4E3B-A30B-748E42E64A4E}">
      <dgm:prSet/>
      <dgm:spPr/>
      <dgm:t>
        <a:bodyPr/>
        <a:lstStyle/>
        <a:p>
          <a:endParaRPr lang="en-US"/>
        </a:p>
      </dgm:t>
    </dgm:pt>
    <dgm:pt modelId="{82B07E54-A489-4573-9F31-80AAB0366A30}" type="sibTrans" cxnId="{B9B6B083-01C6-4E3B-A30B-748E42E64A4E}">
      <dgm:prSet/>
      <dgm:spPr/>
      <dgm:t>
        <a:bodyPr/>
        <a:lstStyle/>
        <a:p>
          <a:endParaRPr lang="en-US"/>
        </a:p>
      </dgm:t>
    </dgm:pt>
    <dgm:pt modelId="{61B9EF4B-7F38-4FCD-8906-1CE1CE0760A5}">
      <dgm:prSet phldrT="[Text]" custT="1"/>
      <dgm:spPr>
        <a:ln>
          <a:solidFill>
            <a:schemeClr val="accent6">
              <a:lumMod val="75000"/>
              <a:alpha val="90000"/>
            </a:schemeClr>
          </a:solidFill>
        </a:ln>
      </dgm:spPr>
      <dgm:t>
        <a:bodyPr/>
        <a:lstStyle/>
        <a:p>
          <a:r>
            <a:rPr lang="en-US" sz="1200" dirty="0" smtClean="0"/>
            <a:t>The use of certain medication to treat an underlying medical disorder or the inability to perform all aerobic events may contribute to weight gain but are not considered sufficient justification for noncompliance with AR 600-9 and Soldier will be flagged.</a:t>
          </a:r>
          <a:endParaRPr lang="en-US" sz="1200" dirty="0"/>
        </a:p>
      </dgm:t>
    </dgm:pt>
    <dgm:pt modelId="{FE4ABF45-0186-4EAB-BDFF-2A0AB133D4B8}" type="parTrans" cxnId="{36BBEA3F-E78C-4DB3-BC10-D170EDF96745}">
      <dgm:prSet/>
      <dgm:spPr/>
      <dgm:t>
        <a:bodyPr/>
        <a:lstStyle/>
        <a:p>
          <a:endParaRPr lang="en-US"/>
        </a:p>
      </dgm:t>
    </dgm:pt>
    <dgm:pt modelId="{BA5B71AB-9E76-4323-836A-36480582CA57}" type="sibTrans" cxnId="{36BBEA3F-E78C-4DB3-BC10-D170EDF96745}">
      <dgm:prSet/>
      <dgm:spPr/>
      <dgm:t>
        <a:bodyPr/>
        <a:lstStyle/>
        <a:p>
          <a:endParaRPr lang="en-US"/>
        </a:p>
      </dgm:t>
    </dgm:pt>
    <dgm:pt modelId="{2A65BFE1-299F-4E86-8ADA-82CCB57E6198}">
      <dgm:prSet phldrT="[Text]" custT="1"/>
      <dgm:spPr>
        <a:ln>
          <a:solidFill>
            <a:schemeClr val="accent6">
              <a:lumMod val="75000"/>
              <a:alpha val="90000"/>
            </a:schemeClr>
          </a:solidFill>
        </a:ln>
      </dgm:spPr>
      <dgm:t>
        <a:bodyPr/>
        <a:lstStyle/>
        <a:p>
          <a:endParaRPr lang="en-US" sz="1200" dirty="0"/>
        </a:p>
      </dgm:t>
    </dgm:pt>
    <dgm:pt modelId="{03C1A148-7711-43BE-B06C-FE199B1A92E8}" type="parTrans" cxnId="{394D3990-E8EB-4594-B523-4BEEFFA1DCC6}">
      <dgm:prSet/>
      <dgm:spPr/>
      <dgm:t>
        <a:bodyPr/>
        <a:lstStyle/>
        <a:p>
          <a:endParaRPr lang="en-US"/>
        </a:p>
      </dgm:t>
    </dgm:pt>
    <dgm:pt modelId="{DD2FF1B9-2CB5-4F39-A6D5-2A629EFB9AB0}" type="sibTrans" cxnId="{394D3990-E8EB-4594-B523-4BEEFFA1DCC6}">
      <dgm:prSet/>
      <dgm:spPr/>
      <dgm:t>
        <a:bodyPr/>
        <a:lstStyle/>
        <a:p>
          <a:endParaRPr lang="en-US"/>
        </a:p>
      </dgm:t>
    </dgm:pt>
    <dgm:pt modelId="{B6CD89CA-F836-4A25-8CBB-57D74BF73290}" type="pres">
      <dgm:prSet presAssocID="{C34E94DF-9B19-4F5B-B70B-AEA0B48AF251}" presName="Name0" presStyleCnt="0">
        <dgm:presLayoutVars>
          <dgm:dir/>
          <dgm:animLvl val="lvl"/>
          <dgm:resizeHandles val="exact"/>
        </dgm:presLayoutVars>
      </dgm:prSet>
      <dgm:spPr/>
      <dgm:t>
        <a:bodyPr/>
        <a:lstStyle/>
        <a:p>
          <a:endParaRPr lang="en-US"/>
        </a:p>
      </dgm:t>
    </dgm:pt>
    <dgm:pt modelId="{19C08DAE-208E-4E23-B9DE-8C0C2AACBC96}" type="pres">
      <dgm:prSet presAssocID="{F6C0C006-F89F-431D-B178-F7405D5BBF1B}" presName="composite" presStyleCnt="0"/>
      <dgm:spPr/>
      <dgm:t>
        <a:bodyPr/>
        <a:lstStyle/>
        <a:p>
          <a:endParaRPr lang="en-US"/>
        </a:p>
      </dgm:t>
    </dgm:pt>
    <dgm:pt modelId="{0A3E2F79-573C-4C19-A23E-ED9DE43A863E}" type="pres">
      <dgm:prSet presAssocID="{F6C0C006-F89F-431D-B178-F7405D5BBF1B}" presName="parTx" presStyleLbl="alignNode1" presStyleIdx="0" presStyleCnt="3">
        <dgm:presLayoutVars>
          <dgm:chMax val="0"/>
          <dgm:chPref val="0"/>
          <dgm:bulletEnabled val="1"/>
        </dgm:presLayoutVars>
      </dgm:prSet>
      <dgm:spPr/>
      <dgm:t>
        <a:bodyPr/>
        <a:lstStyle/>
        <a:p>
          <a:endParaRPr lang="en-US"/>
        </a:p>
      </dgm:t>
    </dgm:pt>
    <dgm:pt modelId="{20946058-E8B4-4391-A502-F93241EDEAAD}" type="pres">
      <dgm:prSet presAssocID="{F6C0C006-F89F-431D-B178-F7405D5BBF1B}" presName="desTx" presStyleLbl="alignAccFollowNode1" presStyleIdx="0" presStyleCnt="3" custLinFactNeighborY="-280">
        <dgm:presLayoutVars>
          <dgm:bulletEnabled val="1"/>
        </dgm:presLayoutVars>
      </dgm:prSet>
      <dgm:spPr/>
      <dgm:t>
        <a:bodyPr/>
        <a:lstStyle/>
        <a:p>
          <a:endParaRPr lang="en-US"/>
        </a:p>
      </dgm:t>
    </dgm:pt>
    <dgm:pt modelId="{850130E1-ED86-4D4A-97DB-11F62629F558}" type="pres">
      <dgm:prSet presAssocID="{6E3BDA0D-015E-4647-A450-DD38025FDCF6}" presName="space" presStyleCnt="0"/>
      <dgm:spPr/>
      <dgm:t>
        <a:bodyPr/>
        <a:lstStyle/>
        <a:p>
          <a:endParaRPr lang="en-US"/>
        </a:p>
      </dgm:t>
    </dgm:pt>
    <dgm:pt modelId="{D29E0382-0C3A-4875-968D-68DB4D19B856}" type="pres">
      <dgm:prSet presAssocID="{0C2DC58D-9983-4E03-901B-AAFA2677B65B}" presName="composite" presStyleCnt="0"/>
      <dgm:spPr/>
      <dgm:t>
        <a:bodyPr/>
        <a:lstStyle/>
        <a:p>
          <a:endParaRPr lang="en-US"/>
        </a:p>
      </dgm:t>
    </dgm:pt>
    <dgm:pt modelId="{5BB28228-BC7D-4667-8232-339838EFEC07}" type="pres">
      <dgm:prSet presAssocID="{0C2DC58D-9983-4E03-901B-AAFA2677B65B}" presName="parTx" presStyleLbl="alignNode1" presStyleIdx="1" presStyleCnt="3">
        <dgm:presLayoutVars>
          <dgm:chMax val="0"/>
          <dgm:chPref val="0"/>
          <dgm:bulletEnabled val="1"/>
        </dgm:presLayoutVars>
      </dgm:prSet>
      <dgm:spPr/>
      <dgm:t>
        <a:bodyPr/>
        <a:lstStyle/>
        <a:p>
          <a:endParaRPr lang="en-US"/>
        </a:p>
      </dgm:t>
    </dgm:pt>
    <dgm:pt modelId="{E31883E8-0DA0-4C9C-A50E-78DE9BFE9DF8}" type="pres">
      <dgm:prSet presAssocID="{0C2DC58D-9983-4E03-901B-AAFA2677B65B}" presName="desTx" presStyleLbl="alignAccFollowNode1" presStyleIdx="1" presStyleCnt="3">
        <dgm:presLayoutVars>
          <dgm:bulletEnabled val="1"/>
        </dgm:presLayoutVars>
      </dgm:prSet>
      <dgm:spPr/>
      <dgm:t>
        <a:bodyPr/>
        <a:lstStyle/>
        <a:p>
          <a:endParaRPr lang="en-US"/>
        </a:p>
      </dgm:t>
    </dgm:pt>
    <dgm:pt modelId="{D2832BF3-51AA-41EE-8D11-1C9BBC717CE6}" type="pres">
      <dgm:prSet presAssocID="{116816FE-57CC-4210-8EC8-ECF72DA526E4}" presName="space" presStyleCnt="0"/>
      <dgm:spPr/>
      <dgm:t>
        <a:bodyPr/>
        <a:lstStyle/>
        <a:p>
          <a:endParaRPr lang="en-US"/>
        </a:p>
      </dgm:t>
    </dgm:pt>
    <dgm:pt modelId="{C6C8051E-31E5-48DD-9A4F-F1D42955EF4B}" type="pres">
      <dgm:prSet presAssocID="{CFE6AAB4-C7E5-4EEE-9135-4D1803EB3FCA}" presName="composite" presStyleCnt="0"/>
      <dgm:spPr/>
      <dgm:t>
        <a:bodyPr/>
        <a:lstStyle/>
        <a:p>
          <a:endParaRPr lang="en-US"/>
        </a:p>
      </dgm:t>
    </dgm:pt>
    <dgm:pt modelId="{96EDEA47-E9EB-4390-9DD8-0F62C18BAB1B}" type="pres">
      <dgm:prSet presAssocID="{CFE6AAB4-C7E5-4EEE-9135-4D1803EB3FCA}" presName="parTx" presStyleLbl="alignNode1" presStyleIdx="2" presStyleCnt="3">
        <dgm:presLayoutVars>
          <dgm:chMax val="0"/>
          <dgm:chPref val="0"/>
          <dgm:bulletEnabled val="1"/>
        </dgm:presLayoutVars>
      </dgm:prSet>
      <dgm:spPr/>
      <dgm:t>
        <a:bodyPr/>
        <a:lstStyle/>
        <a:p>
          <a:endParaRPr lang="en-US"/>
        </a:p>
      </dgm:t>
    </dgm:pt>
    <dgm:pt modelId="{9AB246C0-ACD9-4ADA-A769-8495B5566CD0}" type="pres">
      <dgm:prSet presAssocID="{CFE6AAB4-C7E5-4EEE-9135-4D1803EB3FCA}" presName="desTx" presStyleLbl="alignAccFollowNode1" presStyleIdx="2" presStyleCnt="3">
        <dgm:presLayoutVars>
          <dgm:bulletEnabled val="1"/>
        </dgm:presLayoutVars>
      </dgm:prSet>
      <dgm:spPr/>
      <dgm:t>
        <a:bodyPr/>
        <a:lstStyle/>
        <a:p>
          <a:endParaRPr lang="en-US"/>
        </a:p>
      </dgm:t>
    </dgm:pt>
  </dgm:ptLst>
  <dgm:cxnLst>
    <dgm:cxn modelId="{411F084A-02E5-4F22-8AB3-46543D670D78}" srcId="{0C2DC58D-9983-4E03-901B-AAFA2677B65B}" destId="{2110E8FC-7C86-4EB0-9F2C-7BD1B7E93138}" srcOrd="9" destOrd="0" parTransId="{5494D831-F81A-43A0-A238-AA6CCF5550F4}" sibTransId="{65B306EA-B22A-43DC-B21C-0FA9ACDDFF0F}"/>
    <dgm:cxn modelId="{442B76FC-B55F-43B6-ADE9-38B4C82ECA09}" srcId="{C34E94DF-9B19-4F5B-B70B-AEA0B48AF251}" destId="{F6C0C006-F89F-431D-B178-F7405D5BBF1B}" srcOrd="0" destOrd="0" parTransId="{678829E8-A2E1-4ED8-86DB-F02291C86365}" sibTransId="{6E3BDA0D-015E-4647-A450-DD38025FDCF6}"/>
    <dgm:cxn modelId="{F1DE0151-2791-4229-A3B1-773013BDC5F2}" type="presOf" srcId="{C34E94DF-9B19-4F5B-B70B-AEA0B48AF251}" destId="{B6CD89CA-F836-4A25-8CBB-57D74BF73290}" srcOrd="0" destOrd="0" presId="urn:microsoft.com/office/officeart/2005/8/layout/hList1"/>
    <dgm:cxn modelId="{91F1C641-499D-4A60-9870-7ECB8443BCD5}" type="presOf" srcId="{EAB21AE8-D5E7-4D70-B40A-354F6321B34D}" destId="{20946058-E8B4-4391-A502-F93241EDEAAD}" srcOrd="0" destOrd="1" presId="urn:microsoft.com/office/officeart/2005/8/layout/hList1"/>
    <dgm:cxn modelId="{5BE80806-9230-43F7-9184-5BADCC29F1A1}" type="presOf" srcId="{D4467B21-6E74-457E-AFE2-E98312D53D9D}" destId="{9AB246C0-ACD9-4ADA-A769-8495B5566CD0}" srcOrd="0" destOrd="1" presId="urn:microsoft.com/office/officeart/2005/8/layout/hList1"/>
    <dgm:cxn modelId="{36BBEA3F-E78C-4DB3-BC10-D170EDF96745}" srcId="{CFE6AAB4-C7E5-4EEE-9135-4D1803EB3FCA}" destId="{61B9EF4B-7F38-4FCD-8906-1CE1CE0760A5}" srcOrd="3" destOrd="0" parTransId="{FE4ABF45-0186-4EAB-BDFF-2A0AB133D4B8}" sibTransId="{BA5B71AB-9E76-4323-836A-36480582CA57}"/>
    <dgm:cxn modelId="{3AAD0892-2087-4EF3-BAE8-DEB2084F10C3}" srcId="{0C2DC58D-9983-4E03-901B-AAFA2677B65B}" destId="{FFFC42D1-5354-492E-BED4-711D78752F54}" srcOrd="10" destOrd="0" parTransId="{F203388F-C122-4B44-97E5-0EE884CB92A9}" sibTransId="{DD82E062-E6C3-4D6F-9A14-DE71E51E6438}"/>
    <dgm:cxn modelId="{E0E2F2DE-81F6-4A31-9FD9-A3CB30D54462}" srcId="{F6C0C006-F89F-431D-B178-F7405D5BBF1B}" destId="{2EA246AF-7C8E-4032-A0C0-317FED5D0173}" srcOrd="2" destOrd="0" parTransId="{A5552DFE-27E6-4167-BEB5-3C59A816895C}" sibTransId="{E824B3A1-B058-462B-B44E-10FB6C7DF809}"/>
    <dgm:cxn modelId="{27B75F46-5590-4A26-BB4F-856033BDC9A2}" srcId="{0C2DC58D-9983-4E03-901B-AAFA2677B65B}" destId="{4FA31B41-A5B7-4F64-B75E-E104E7B5C3C2}" srcOrd="2" destOrd="0" parTransId="{9F8C44BA-A143-4039-B02A-38D064ECDEBD}" sibTransId="{5C406DF5-F9B7-45CF-BF8B-9B6760F212B4}"/>
    <dgm:cxn modelId="{EC58ECA0-11DC-4016-95BB-B261672B90E4}" srcId="{F6C0C006-F89F-431D-B178-F7405D5BBF1B}" destId="{EAB21AE8-D5E7-4D70-B40A-354F6321B34D}" srcOrd="1" destOrd="0" parTransId="{E528DBFC-FE3E-47F2-AD82-F7D09406F7DC}" sibTransId="{7F644C27-E919-4A89-B863-7FB3242F14A9}"/>
    <dgm:cxn modelId="{346B6C6E-FB64-460F-B5B0-78A77C39DEB9}" type="presOf" srcId="{67334D5A-FB98-457B-AB67-D3880BE8936A}" destId="{E31883E8-0DA0-4C9C-A50E-78DE9BFE9DF8}" srcOrd="0" destOrd="1" presId="urn:microsoft.com/office/officeart/2005/8/layout/hList1"/>
    <dgm:cxn modelId="{2C604FB1-AEAC-49D7-98A3-E6EF2EABCB9B}" type="presOf" srcId="{61B9EF4B-7F38-4FCD-8906-1CE1CE0760A5}" destId="{9AB246C0-ACD9-4ADA-A769-8495B5566CD0}" srcOrd="0" destOrd="3" presId="urn:microsoft.com/office/officeart/2005/8/layout/hList1"/>
    <dgm:cxn modelId="{1DC644AB-30E6-445C-B12B-B24F740F030C}" type="presOf" srcId="{D6E3793F-7CDB-4297-A9F8-2CA28FD98935}" destId="{E31883E8-0DA0-4C9C-A50E-78DE9BFE9DF8}" srcOrd="0" destOrd="7" presId="urn:microsoft.com/office/officeart/2005/8/layout/hList1"/>
    <dgm:cxn modelId="{0470C222-6BDD-4B5B-84AA-34AB70C2CC32}" type="presOf" srcId="{56FAEBF4-BA88-4588-B178-D8013973A18C}" destId="{E31883E8-0DA0-4C9C-A50E-78DE9BFE9DF8}" srcOrd="0" destOrd="4" presId="urn:microsoft.com/office/officeart/2005/8/layout/hList1"/>
    <dgm:cxn modelId="{91AD2CDA-DFD3-4129-977A-4A5016C4E8CA}" srcId="{0C2DC58D-9983-4E03-901B-AAFA2677B65B}" destId="{D6E3793F-7CDB-4297-A9F8-2CA28FD98935}" srcOrd="7" destOrd="0" parTransId="{F0E32668-3707-4A5C-B124-4B9C170D54AD}" sibTransId="{BD0F8246-B60B-478D-8E0D-B106D54E2298}"/>
    <dgm:cxn modelId="{445C0E27-C84F-4087-9843-6E2AA7EF3BDF}" type="presOf" srcId="{4FA31B41-A5B7-4F64-B75E-E104E7B5C3C2}" destId="{E31883E8-0DA0-4C9C-A50E-78DE9BFE9DF8}" srcOrd="0" destOrd="2" presId="urn:microsoft.com/office/officeart/2005/8/layout/hList1"/>
    <dgm:cxn modelId="{29CE379C-03BF-41FF-8C87-C5746E80DE62}" srcId="{0C2DC58D-9983-4E03-901B-AAFA2677B65B}" destId="{072BD420-1CE0-4895-969A-1F4B64351E66}" srcOrd="3" destOrd="0" parTransId="{ADBF7A15-3626-4B0E-AD63-AB3B2947C0E6}" sibTransId="{B54ABCD8-7408-4D06-92C1-314C6A4AAC54}"/>
    <dgm:cxn modelId="{394D3990-E8EB-4594-B523-4BEEFFA1DCC6}" srcId="{CFE6AAB4-C7E5-4EEE-9135-4D1803EB3FCA}" destId="{2A65BFE1-299F-4E86-8ADA-82CCB57E6198}" srcOrd="2" destOrd="0" parTransId="{03C1A148-7711-43BE-B06C-FE199B1A92E8}" sibTransId="{DD2FF1B9-2CB5-4F39-A6D5-2A629EFB9AB0}"/>
    <dgm:cxn modelId="{A322AA99-4761-4510-9287-64682ECBDED4}" srcId="{CFE6AAB4-C7E5-4EEE-9135-4D1803EB3FCA}" destId="{DD05934A-6216-42AA-B935-D4D6523F7E0B}" srcOrd="4" destOrd="0" parTransId="{D9C07257-4D58-4DDF-A212-7C10F25E6F8B}" sibTransId="{4A335FB3-6F40-4F0F-991D-E9B509CDAAAF}"/>
    <dgm:cxn modelId="{53EE9846-14BA-4E8B-859B-4A62F9475689}" type="presOf" srcId="{B3B8EA46-2E92-4341-B3A3-52BC4177D25A}" destId="{20946058-E8B4-4391-A502-F93241EDEAAD}" srcOrd="0" destOrd="0" presId="urn:microsoft.com/office/officeart/2005/8/layout/hList1"/>
    <dgm:cxn modelId="{237DE3D7-CB20-43CD-B5FC-DD635A49CD05}" type="presOf" srcId="{0C2DC58D-9983-4E03-901B-AAFA2677B65B}" destId="{5BB28228-BC7D-4667-8232-339838EFEC07}" srcOrd="0" destOrd="0" presId="urn:microsoft.com/office/officeart/2005/8/layout/hList1"/>
    <dgm:cxn modelId="{4EDECE5B-4E49-4892-850E-DE286A18E31A}" srcId="{CFE6AAB4-C7E5-4EEE-9135-4D1803EB3FCA}" destId="{96D13420-BD76-485C-8C84-A93FA34E9381}" srcOrd="5" destOrd="0" parTransId="{43209487-BA61-433E-92B9-BDF7B04B18D5}" sibTransId="{E8A9D14E-4BFD-4444-B85F-83F32FC5D6F1}"/>
    <dgm:cxn modelId="{E496D37B-1DE8-4001-B815-0B19BC68E275}" type="presOf" srcId="{F6C0C006-F89F-431D-B178-F7405D5BBF1B}" destId="{0A3E2F79-573C-4C19-A23E-ED9DE43A863E}" srcOrd="0" destOrd="0" presId="urn:microsoft.com/office/officeart/2005/8/layout/hList1"/>
    <dgm:cxn modelId="{1A2DD693-AB87-48D1-8BC7-D7DA145D0404}" srcId="{0C2DC58D-9983-4E03-901B-AAFA2677B65B}" destId="{C83A92C6-EBE3-4CC1-BEBA-73841C9CA60F}" srcOrd="6" destOrd="0" parTransId="{77EA3DC6-E0EC-4ADD-A315-A1DE25BE36B9}" sibTransId="{7B73500F-037A-46F0-96D3-DEFF5BC245DE}"/>
    <dgm:cxn modelId="{69972A44-24F5-4ACA-9087-2F79B8A766D0}" srcId="{0C2DC58D-9983-4E03-901B-AAFA2677B65B}" destId="{2BE19459-42F9-4F58-823D-0D1F8A2B09A9}" srcOrd="8" destOrd="0" parTransId="{AEDEBD36-FB1A-4197-8F94-3BECF9EE5221}" sibTransId="{2DA6CB81-999C-4B42-B34E-1A96C031777F}"/>
    <dgm:cxn modelId="{C332E16C-4C1A-426E-831B-2C0C788CCF45}" srcId="{0C2DC58D-9983-4E03-901B-AAFA2677B65B}" destId="{76A891A9-D4C5-4C9F-8755-6841275EC6E2}" srcOrd="5" destOrd="0" parTransId="{3BE1A075-F997-4529-B08E-382210F53D83}" sibTransId="{77CA60D7-443A-4401-BEAE-1B59769DE861}"/>
    <dgm:cxn modelId="{0285FA95-865E-44BD-81EB-353210D493FD}" srcId="{CFE6AAB4-C7E5-4EEE-9135-4D1803EB3FCA}" destId="{578FB70F-F51C-4D90-93D8-9FCE54CF47E2}" srcOrd="0" destOrd="0" parTransId="{DCA45C44-0D9C-4871-BD1A-E867474A0E2E}" sibTransId="{B5179C9B-7646-4191-941C-F09988B78E47}"/>
    <dgm:cxn modelId="{CF23325A-FD0F-42E7-9D73-908D7D1542B3}" srcId="{C34E94DF-9B19-4F5B-B70B-AEA0B48AF251}" destId="{0C2DC58D-9983-4E03-901B-AAFA2677B65B}" srcOrd="1" destOrd="0" parTransId="{2F12B110-CA66-4984-96E0-F7FEEE75C7DF}" sibTransId="{116816FE-57CC-4210-8EC8-ECF72DA526E4}"/>
    <dgm:cxn modelId="{9A29EE10-7E7E-442D-BE56-7136587FFF31}" type="presOf" srcId="{DD05934A-6216-42AA-B935-D4D6523F7E0B}" destId="{9AB246C0-ACD9-4ADA-A769-8495B5566CD0}" srcOrd="0" destOrd="4" presId="urn:microsoft.com/office/officeart/2005/8/layout/hList1"/>
    <dgm:cxn modelId="{77723DED-AEE0-4FD6-A749-CB1AED6848D9}" type="presOf" srcId="{CFE6AAB4-C7E5-4EEE-9135-4D1803EB3FCA}" destId="{96EDEA47-E9EB-4390-9DD8-0F62C18BAB1B}" srcOrd="0" destOrd="0" presId="urn:microsoft.com/office/officeart/2005/8/layout/hList1"/>
    <dgm:cxn modelId="{8A2CDF67-0892-4B8D-B412-53B189A02E35}" type="presOf" srcId="{2BE19459-42F9-4F58-823D-0D1F8A2B09A9}" destId="{E31883E8-0DA0-4C9C-A50E-78DE9BFE9DF8}" srcOrd="0" destOrd="8" presId="urn:microsoft.com/office/officeart/2005/8/layout/hList1"/>
    <dgm:cxn modelId="{C55A3B9E-2B9D-41BB-AF90-64BB3645550D}" type="presOf" srcId="{76A891A9-D4C5-4C9F-8755-6841275EC6E2}" destId="{E31883E8-0DA0-4C9C-A50E-78DE9BFE9DF8}" srcOrd="0" destOrd="5" presId="urn:microsoft.com/office/officeart/2005/8/layout/hList1"/>
    <dgm:cxn modelId="{B88AEDCB-44E0-4AB3-A045-A31F694DED55}" type="presOf" srcId="{2EA246AF-7C8E-4032-A0C0-317FED5D0173}" destId="{20946058-E8B4-4391-A502-F93241EDEAAD}" srcOrd="0" destOrd="2" presId="urn:microsoft.com/office/officeart/2005/8/layout/hList1"/>
    <dgm:cxn modelId="{D3BACC4D-FB3D-40DD-BAF7-0E814041EBF2}" type="presOf" srcId="{072BD420-1CE0-4895-969A-1F4B64351E66}" destId="{E31883E8-0DA0-4C9C-A50E-78DE9BFE9DF8}" srcOrd="0" destOrd="3" presId="urn:microsoft.com/office/officeart/2005/8/layout/hList1"/>
    <dgm:cxn modelId="{74B328CC-93B8-4594-B5AC-A09097CA3183}" srcId="{0C2DC58D-9983-4E03-901B-AAFA2677B65B}" destId="{7764F8F1-C683-4333-A737-AF38F3BB7F1E}" srcOrd="0" destOrd="0" parTransId="{E166A626-B7A1-496D-8E85-02CA6100A2AC}" sibTransId="{256A494B-A12D-4957-9C7B-1F57BA26DC06}"/>
    <dgm:cxn modelId="{B61DD697-BFA8-4661-AB56-E1044D0DA9D0}" srcId="{F6C0C006-F89F-431D-B178-F7405D5BBF1B}" destId="{B3B8EA46-2E92-4341-B3A3-52BC4177D25A}" srcOrd="0" destOrd="0" parTransId="{861E29FD-7831-4B33-AECF-005424775345}" sibTransId="{15D3BAA5-7224-4451-9305-8BF60FA58970}"/>
    <dgm:cxn modelId="{3747BB9D-6FA8-4F17-B4DB-C9E71944791F}" type="presOf" srcId="{2A65BFE1-299F-4E86-8ADA-82CCB57E6198}" destId="{9AB246C0-ACD9-4ADA-A769-8495B5566CD0}" srcOrd="0" destOrd="2" presId="urn:microsoft.com/office/officeart/2005/8/layout/hList1"/>
    <dgm:cxn modelId="{7FA64E93-84C9-45A9-981D-62894AA68E95}" type="presOf" srcId="{7764F8F1-C683-4333-A737-AF38F3BB7F1E}" destId="{E31883E8-0DA0-4C9C-A50E-78DE9BFE9DF8}" srcOrd="0" destOrd="0" presId="urn:microsoft.com/office/officeart/2005/8/layout/hList1"/>
    <dgm:cxn modelId="{D5DC88BF-C4D9-48DD-8FCE-142FB5D0E66C}" type="presOf" srcId="{FFFC42D1-5354-492E-BED4-711D78752F54}" destId="{E31883E8-0DA0-4C9C-A50E-78DE9BFE9DF8}" srcOrd="0" destOrd="10" presId="urn:microsoft.com/office/officeart/2005/8/layout/hList1"/>
    <dgm:cxn modelId="{B2CDE888-B628-4746-9E48-C050AA1BB0BC}" srcId="{0C2DC58D-9983-4E03-901B-AAFA2677B65B}" destId="{67334D5A-FB98-457B-AB67-D3880BE8936A}" srcOrd="1" destOrd="0" parTransId="{7C75946F-7EAE-4167-84A2-CB69EBB24660}" sibTransId="{22B03967-EFA7-48D2-8FD1-FF2577D41AFB}"/>
    <dgm:cxn modelId="{B77260AA-A3D8-4060-BF99-E44B370F5833}" type="presOf" srcId="{96D13420-BD76-485C-8C84-A93FA34E9381}" destId="{9AB246C0-ACD9-4ADA-A769-8495B5566CD0}" srcOrd="0" destOrd="5" presId="urn:microsoft.com/office/officeart/2005/8/layout/hList1"/>
    <dgm:cxn modelId="{3B97A03C-E212-457A-8DF8-4CD438AE7DF3}" srcId="{0C2DC58D-9983-4E03-901B-AAFA2677B65B}" destId="{56FAEBF4-BA88-4588-B178-D8013973A18C}" srcOrd="4" destOrd="0" parTransId="{CC7509FE-DADB-445C-B934-ABFD0C0459BA}" sibTransId="{926C3F9F-06BD-466D-B0F9-0FFF1DBF899F}"/>
    <dgm:cxn modelId="{9FB29B1B-68C5-4371-A168-0901804DEE39}" type="presOf" srcId="{2110E8FC-7C86-4EB0-9F2C-7BD1B7E93138}" destId="{E31883E8-0DA0-4C9C-A50E-78DE9BFE9DF8}" srcOrd="0" destOrd="9" presId="urn:microsoft.com/office/officeart/2005/8/layout/hList1"/>
    <dgm:cxn modelId="{F1E26CE2-C7AC-4B44-9258-25D0B5878452}" type="presOf" srcId="{578FB70F-F51C-4D90-93D8-9FCE54CF47E2}" destId="{9AB246C0-ACD9-4ADA-A769-8495B5566CD0}" srcOrd="0" destOrd="0" presId="urn:microsoft.com/office/officeart/2005/8/layout/hList1"/>
    <dgm:cxn modelId="{8967AF1F-D2BE-4F3E-BDB3-A4069D83B736}" type="presOf" srcId="{C83A92C6-EBE3-4CC1-BEBA-73841C9CA60F}" destId="{E31883E8-0DA0-4C9C-A50E-78DE9BFE9DF8}" srcOrd="0" destOrd="6" presId="urn:microsoft.com/office/officeart/2005/8/layout/hList1"/>
    <dgm:cxn modelId="{B9B6B083-01C6-4E3B-A30B-748E42E64A4E}" srcId="{CFE6AAB4-C7E5-4EEE-9135-4D1803EB3FCA}" destId="{D4467B21-6E74-457E-AFE2-E98312D53D9D}" srcOrd="1" destOrd="0" parTransId="{DFEDBF48-EB55-4BE1-9E6D-718CA45CABE8}" sibTransId="{82B07E54-A489-4573-9F31-80AAB0366A30}"/>
    <dgm:cxn modelId="{8BACD51E-D5AF-414D-86ED-2A3ED26DD922}" srcId="{C34E94DF-9B19-4F5B-B70B-AEA0B48AF251}" destId="{CFE6AAB4-C7E5-4EEE-9135-4D1803EB3FCA}" srcOrd="2" destOrd="0" parTransId="{61FEFD85-9BBC-4489-B2AD-6958F679771B}" sibTransId="{1319A848-307D-4686-ACE2-A5BA13369B64}"/>
    <dgm:cxn modelId="{5A55572F-6C03-4675-9353-5835607E71EB}" type="presParOf" srcId="{B6CD89CA-F836-4A25-8CBB-57D74BF73290}" destId="{19C08DAE-208E-4E23-B9DE-8C0C2AACBC96}" srcOrd="0" destOrd="0" presId="urn:microsoft.com/office/officeart/2005/8/layout/hList1"/>
    <dgm:cxn modelId="{328E69C9-4F76-4C43-8CD3-768101FBC91F}" type="presParOf" srcId="{19C08DAE-208E-4E23-B9DE-8C0C2AACBC96}" destId="{0A3E2F79-573C-4C19-A23E-ED9DE43A863E}" srcOrd="0" destOrd="0" presId="urn:microsoft.com/office/officeart/2005/8/layout/hList1"/>
    <dgm:cxn modelId="{3CE77BB9-D0D4-427A-840B-D6E52D1F2852}" type="presParOf" srcId="{19C08DAE-208E-4E23-B9DE-8C0C2AACBC96}" destId="{20946058-E8B4-4391-A502-F93241EDEAAD}" srcOrd="1" destOrd="0" presId="urn:microsoft.com/office/officeart/2005/8/layout/hList1"/>
    <dgm:cxn modelId="{DFCD9297-0536-40F3-A984-6D304CD8E715}" type="presParOf" srcId="{B6CD89CA-F836-4A25-8CBB-57D74BF73290}" destId="{850130E1-ED86-4D4A-97DB-11F62629F558}" srcOrd="1" destOrd="0" presId="urn:microsoft.com/office/officeart/2005/8/layout/hList1"/>
    <dgm:cxn modelId="{0FD17529-4A27-43A2-BB72-16F13D617DB1}" type="presParOf" srcId="{B6CD89CA-F836-4A25-8CBB-57D74BF73290}" destId="{D29E0382-0C3A-4875-968D-68DB4D19B856}" srcOrd="2" destOrd="0" presId="urn:microsoft.com/office/officeart/2005/8/layout/hList1"/>
    <dgm:cxn modelId="{5FC3D839-BE57-4F31-99BD-D57B1DFF596D}" type="presParOf" srcId="{D29E0382-0C3A-4875-968D-68DB4D19B856}" destId="{5BB28228-BC7D-4667-8232-339838EFEC07}" srcOrd="0" destOrd="0" presId="urn:microsoft.com/office/officeart/2005/8/layout/hList1"/>
    <dgm:cxn modelId="{04725CBE-A1E6-49B7-A981-44DEB5642B71}" type="presParOf" srcId="{D29E0382-0C3A-4875-968D-68DB4D19B856}" destId="{E31883E8-0DA0-4C9C-A50E-78DE9BFE9DF8}" srcOrd="1" destOrd="0" presId="urn:microsoft.com/office/officeart/2005/8/layout/hList1"/>
    <dgm:cxn modelId="{E0A39FB1-6626-42C3-B837-13372BF13C1B}" type="presParOf" srcId="{B6CD89CA-F836-4A25-8CBB-57D74BF73290}" destId="{D2832BF3-51AA-41EE-8D11-1C9BBC717CE6}" srcOrd="3" destOrd="0" presId="urn:microsoft.com/office/officeart/2005/8/layout/hList1"/>
    <dgm:cxn modelId="{82FE111D-C9BE-435C-B2ED-95961AFA3742}" type="presParOf" srcId="{B6CD89CA-F836-4A25-8CBB-57D74BF73290}" destId="{C6C8051E-31E5-48DD-9A4F-F1D42955EF4B}" srcOrd="4" destOrd="0" presId="urn:microsoft.com/office/officeart/2005/8/layout/hList1"/>
    <dgm:cxn modelId="{E06C8828-9BD8-4199-B9A3-A1572F9BF5B2}" type="presParOf" srcId="{C6C8051E-31E5-48DD-9A4F-F1D42955EF4B}" destId="{96EDEA47-E9EB-4390-9DD8-0F62C18BAB1B}" srcOrd="0" destOrd="0" presId="urn:microsoft.com/office/officeart/2005/8/layout/hList1"/>
    <dgm:cxn modelId="{6BC60A67-BD95-4734-B25D-BF66166A6170}" type="presParOf" srcId="{C6C8051E-31E5-48DD-9A4F-F1D42955EF4B}" destId="{9AB246C0-ACD9-4ADA-A769-8495B5566CD0}"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CBF2620-02D1-4A15-9D8C-A7AD7D87A23F}" type="doc">
      <dgm:prSet loTypeId="urn:microsoft.com/office/officeart/2005/8/layout/process5" loCatId="process" qsTypeId="urn:microsoft.com/office/officeart/2005/8/quickstyle/3d2" qsCatId="3D" csTypeId="urn:microsoft.com/office/officeart/2005/8/colors/accent2_4" csCatId="accent2" phldr="1"/>
      <dgm:spPr/>
      <dgm:t>
        <a:bodyPr/>
        <a:lstStyle/>
        <a:p>
          <a:endParaRPr lang="en-US"/>
        </a:p>
      </dgm:t>
    </dgm:pt>
    <dgm:pt modelId="{8F41B9F9-AA56-4CA8-9282-7FAA142D448C}">
      <dgm:prSet phldrT="[Text]"/>
      <dgm:spPr/>
      <dgm:t>
        <a:bodyPr/>
        <a:lstStyle/>
        <a:p>
          <a:pPr algn="ctr"/>
          <a:r>
            <a:rPr lang="en-US" dirty="0" smtClean="0"/>
            <a:t>Step 1</a:t>
          </a:r>
        </a:p>
        <a:p>
          <a:pPr algn="ctr"/>
          <a:r>
            <a:rPr lang="en-US" dirty="0" smtClean="0"/>
            <a:t>Cdr directs flag removal	</a:t>
          </a:r>
          <a:endParaRPr lang="en-US" dirty="0"/>
        </a:p>
      </dgm:t>
    </dgm:pt>
    <dgm:pt modelId="{86302EC5-C1EF-4F05-8357-3375CE715C2B}" type="parTrans" cxnId="{4A457847-EE4B-4A22-83F2-8782B813B0DF}">
      <dgm:prSet/>
      <dgm:spPr/>
      <dgm:t>
        <a:bodyPr/>
        <a:lstStyle/>
        <a:p>
          <a:endParaRPr lang="en-US"/>
        </a:p>
      </dgm:t>
    </dgm:pt>
    <dgm:pt modelId="{F43F3D2F-0D1E-40FB-90BF-FC077E269412}" type="sibTrans" cxnId="{4A457847-EE4B-4A22-83F2-8782B813B0DF}">
      <dgm:prSet/>
      <dgm:spPr/>
      <dgm:t>
        <a:bodyPr/>
        <a:lstStyle/>
        <a:p>
          <a:endParaRPr lang="en-US"/>
        </a:p>
      </dgm:t>
    </dgm:pt>
    <dgm:pt modelId="{86924605-5293-43F8-8A70-4F707A774B34}">
      <dgm:prSet phldrT="[Text]" custT="1"/>
      <dgm:spPr/>
      <dgm:t>
        <a:bodyPr/>
        <a:lstStyle/>
        <a:p>
          <a:r>
            <a:rPr lang="en-US" sz="1100" dirty="0" smtClean="0"/>
            <a:t>Step 2</a:t>
          </a:r>
        </a:p>
        <a:p>
          <a:r>
            <a:rPr lang="en-US" sz="1100" dirty="0" smtClean="0"/>
            <a:t>Unit/S-1</a:t>
          </a:r>
        </a:p>
        <a:p>
          <a:r>
            <a:rPr lang="en-US" sz="1100" dirty="0" smtClean="0"/>
            <a:t>DA Form 268 prepared</a:t>
          </a:r>
        </a:p>
        <a:p>
          <a:r>
            <a:rPr lang="en-US" sz="1100" dirty="0" smtClean="0"/>
            <a:t>authenticated</a:t>
          </a:r>
          <a:endParaRPr lang="en-US" sz="1100" dirty="0"/>
        </a:p>
      </dgm:t>
    </dgm:pt>
    <dgm:pt modelId="{87D33098-042E-4986-9587-BC0158530DA9}" type="parTrans" cxnId="{18B47E80-0ED1-45ED-8379-D48000553AF6}">
      <dgm:prSet/>
      <dgm:spPr/>
      <dgm:t>
        <a:bodyPr/>
        <a:lstStyle/>
        <a:p>
          <a:endParaRPr lang="en-US"/>
        </a:p>
      </dgm:t>
    </dgm:pt>
    <dgm:pt modelId="{C3A0A7DA-6FD8-4384-AE5F-C752FEA9F602}" type="sibTrans" cxnId="{18B47E80-0ED1-45ED-8379-D48000553AF6}">
      <dgm:prSet/>
      <dgm:spPr/>
      <dgm:t>
        <a:bodyPr/>
        <a:lstStyle/>
        <a:p>
          <a:endParaRPr lang="en-US"/>
        </a:p>
      </dgm:t>
    </dgm:pt>
    <dgm:pt modelId="{7455809A-8672-4B09-99C8-39EB879DDA35}">
      <dgm:prSet phldrT="[Text]"/>
      <dgm:spPr/>
      <dgm:t>
        <a:bodyPr/>
        <a:lstStyle/>
        <a:p>
          <a:r>
            <a:rPr lang="en-US" dirty="0" smtClean="0"/>
            <a:t>Promotable?</a:t>
          </a:r>
        </a:p>
        <a:p>
          <a:r>
            <a:rPr lang="en-US" dirty="0" smtClean="0"/>
            <a:t>No</a:t>
          </a:r>
        </a:p>
        <a:p>
          <a:endParaRPr lang="en-US" dirty="0"/>
        </a:p>
      </dgm:t>
    </dgm:pt>
    <dgm:pt modelId="{232A067B-F7E3-47A2-B9C3-9E3B73A3A0B7}" type="parTrans" cxnId="{326D6FB6-DD09-4AEE-AAB0-FD5E56F62230}">
      <dgm:prSet/>
      <dgm:spPr/>
      <dgm:t>
        <a:bodyPr/>
        <a:lstStyle/>
        <a:p>
          <a:endParaRPr lang="en-US"/>
        </a:p>
      </dgm:t>
    </dgm:pt>
    <dgm:pt modelId="{1A3945E2-22DB-4BCC-B93B-EEE4BC75DA96}" type="sibTrans" cxnId="{326D6FB6-DD09-4AEE-AAB0-FD5E56F62230}">
      <dgm:prSet/>
      <dgm:spPr/>
      <dgm:t>
        <a:bodyPr/>
        <a:lstStyle/>
        <a:p>
          <a:endParaRPr lang="en-US"/>
        </a:p>
      </dgm:t>
    </dgm:pt>
    <dgm:pt modelId="{71A18E3C-F307-4CCD-A5B3-A2B4FF91B862}">
      <dgm:prSet phldrT="[Text]"/>
      <dgm:spPr/>
      <dgm:t>
        <a:bodyPr/>
        <a:lstStyle/>
        <a:p>
          <a:r>
            <a:rPr lang="en-US" dirty="0" smtClean="0"/>
            <a:t>Step 3</a:t>
          </a:r>
        </a:p>
        <a:p>
          <a:r>
            <a:rPr lang="en-US" dirty="0" smtClean="0"/>
            <a:t>S-1 removes flag from HR system/*TAPDB</a:t>
          </a:r>
          <a:endParaRPr lang="en-US" dirty="0"/>
        </a:p>
      </dgm:t>
    </dgm:pt>
    <dgm:pt modelId="{8F186E61-ADC7-4F3F-AA19-5579C6F5D651}" type="parTrans" cxnId="{EED918E5-AD2D-433F-9756-8550CE4CB50F}">
      <dgm:prSet/>
      <dgm:spPr/>
      <dgm:t>
        <a:bodyPr/>
        <a:lstStyle/>
        <a:p>
          <a:endParaRPr lang="en-US"/>
        </a:p>
      </dgm:t>
    </dgm:pt>
    <dgm:pt modelId="{853258F4-68BF-43B1-BBB6-6CD711FECC7F}" type="sibTrans" cxnId="{EED918E5-AD2D-433F-9756-8550CE4CB50F}">
      <dgm:prSet/>
      <dgm:spPr/>
      <dgm:t>
        <a:bodyPr/>
        <a:lstStyle/>
        <a:p>
          <a:endParaRPr lang="en-US"/>
        </a:p>
      </dgm:t>
    </dgm:pt>
    <dgm:pt modelId="{36E46F03-A007-4B3F-ACDC-0077D53370B2}">
      <dgm:prSet phldrT="[Text]"/>
      <dgm:spPr/>
      <dgm:t>
        <a:bodyPr/>
        <a:lstStyle/>
        <a:p>
          <a:r>
            <a:rPr lang="en-US" dirty="0" smtClean="0"/>
            <a:t>Step 4</a:t>
          </a:r>
        </a:p>
        <a:p>
          <a:r>
            <a:rPr lang="en-US" dirty="0" smtClean="0"/>
            <a:t>Unit/S-1</a:t>
          </a:r>
        </a:p>
        <a:p>
          <a:r>
            <a:rPr lang="en-US" dirty="0" smtClean="0"/>
            <a:t>Coordinate w/Security &amp; Retention NCO</a:t>
          </a:r>
          <a:endParaRPr lang="en-US" dirty="0"/>
        </a:p>
      </dgm:t>
    </dgm:pt>
    <dgm:pt modelId="{00C8E967-A75F-4486-A1A1-1CDB2C691CE5}" type="parTrans" cxnId="{3477E4CC-07E2-4A90-9A92-63947E70E5CB}">
      <dgm:prSet/>
      <dgm:spPr/>
      <dgm:t>
        <a:bodyPr/>
        <a:lstStyle/>
        <a:p>
          <a:endParaRPr lang="en-US"/>
        </a:p>
      </dgm:t>
    </dgm:pt>
    <dgm:pt modelId="{0F848778-574B-4572-AD29-D741F77DCD1B}" type="sibTrans" cxnId="{3477E4CC-07E2-4A90-9A92-63947E70E5CB}">
      <dgm:prSet/>
      <dgm:spPr/>
      <dgm:t>
        <a:bodyPr/>
        <a:lstStyle/>
        <a:p>
          <a:endParaRPr lang="en-US"/>
        </a:p>
      </dgm:t>
    </dgm:pt>
    <dgm:pt modelId="{4E2626D5-C597-4E8B-9725-345A216751AA}">
      <dgm:prSet/>
      <dgm:spPr/>
      <dgm:t>
        <a:bodyPr/>
        <a:lstStyle/>
        <a:p>
          <a:r>
            <a:rPr lang="en-US" dirty="0" smtClean="0"/>
            <a:t>Step 5</a:t>
          </a:r>
        </a:p>
        <a:p>
          <a:r>
            <a:rPr lang="en-US" dirty="0" smtClean="0"/>
            <a:t>Unit/S-1</a:t>
          </a:r>
        </a:p>
        <a:p>
          <a:r>
            <a:rPr lang="en-US" dirty="0" smtClean="0"/>
            <a:t>ID impacts on favorable actions</a:t>
          </a:r>
          <a:endParaRPr lang="en-US" dirty="0"/>
        </a:p>
      </dgm:t>
    </dgm:pt>
    <dgm:pt modelId="{F66B090E-0254-4B2D-B31F-9C779AB4A207}" type="parTrans" cxnId="{6A812413-F463-4964-9117-094D5B605500}">
      <dgm:prSet/>
      <dgm:spPr/>
      <dgm:t>
        <a:bodyPr/>
        <a:lstStyle/>
        <a:p>
          <a:endParaRPr lang="en-US"/>
        </a:p>
      </dgm:t>
    </dgm:pt>
    <dgm:pt modelId="{754AADE6-5FD8-43DE-85D6-384EE208F21D}" type="sibTrans" cxnId="{6A812413-F463-4964-9117-094D5B605500}">
      <dgm:prSet/>
      <dgm:spPr/>
      <dgm:t>
        <a:bodyPr/>
        <a:lstStyle/>
        <a:p>
          <a:endParaRPr lang="en-US"/>
        </a:p>
      </dgm:t>
    </dgm:pt>
    <dgm:pt modelId="{0453635A-898D-41BD-81A5-EE7E3AB0642B}">
      <dgm:prSet/>
      <dgm:spPr/>
      <dgm:t>
        <a:bodyPr/>
        <a:lstStyle/>
        <a:p>
          <a:r>
            <a:rPr lang="en-US" dirty="0" smtClean="0"/>
            <a:t>Step 6</a:t>
          </a:r>
        </a:p>
        <a:p>
          <a:r>
            <a:rPr lang="en-US" dirty="0" smtClean="0"/>
            <a:t>Unit Counsels Soldier</a:t>
          </a:r>
          <a:endParaRPr lang="en-US" dirty="0"/>
        </a:p>
      </dgm:t>
    </dgm:pt>
    <dgm:pt modelId="{B8667553-C426-4741-9A41-8DD651BDE5D8}" type="parTrans" cxnId="{EC7DA4B3-AF41-405E-9E1E-7D5C116D4D35}">
      <dgm:prSet/>
      <dgm:spPr/>
      <dgm:t>
        <a:bodyPr/>
        <a:lstStyle/>
        <a:p>
          <a:endParaRPr lang="en-US"/>
        </a:p>
      </dgm:t>
    </dgm:pt>
    <dgm:pt modelId="{A0797912-CD02-48BE-A3D4-6237F4001D19}" type="sibTrans" cxnId="{EC7DA4B3-AF41-405E-9E1E-7D5C116D4D35}">
      <dgm:prSet/>
      <dgm:spPr/>
      <dgm:t>
        <a:bodyPr/>
        <a:lstStyle/>
        <a:p>
          <a:endParaRPr lang="en-US"/>
        </a:p>
      </dgm:t>
    </dgm:pt>
    <dgm:pt modelId="{440A5033-E21D-4A55-8F20-CDD3008BA5C3}">
      <dgm:prSet/>
      <dgm:spPr/>
      <dgm:t>
        <a:bodyPr/>
        <a:lstStyle/>
        <a:p>
          <a:r>
            <a:rPr lang="en-US" dirty="0" smtClean="0"/>
            <a:t>Step 7</a:t>
          </a:r>
        </a:p>
        <a:p>
          <a:r>
            <a:rPr lang="en-US" dirty="0" smtClean="0"/>
            <a:t>Maintain closed flags for 1 year</a:t>
          </a:r>
          <a:endParaRPr lang="en-US" dirty="0"/>
        </a:p>
      </dgm:t>
    </dgm:pt>
    <dgm:pt modelId="{F7F9F80E-13BC-4D4E-95BA-1740031B82B4}" type="parTrans" cxnId="{9D0720A0-0635-403B-ACD3-DFA91B700551}">
      <dgm:prSet/>
      <dgm:spPr/>
      <dgm:t>
        <a:bodyPr/>
        <a:lstStyle/>
        <a:p>
          <a:endParaRPr lang="en-US"/>
        </a:p>
      </dgm:t>
    </dgm:pt>
    <dgm:pt modelId="{E26B924C-7D0F-41B8-B8A7-113B4ACD416A}" type="sibTrans" cxnId="{9D0720A0-0635-403B-ACD3-DFA91B700551}">
      <dgm:prSet/>
      <dgm:spPr/>
      <dgm:t>
        <a:bodyPr/>
        <a:lstStyle/>
        <a:p>
          <a:endParaRPr lang="en-US"/>
        </a:p>
      </dgm:t>
    </dgm:pt>
    <dgm:pt modelId="{4C7DEDA7-A61F-4D72-AE90-AD0FE8A68A7A}" type="pres">
      <dgm:prSet presAssocID="{DCBF2620-02D1-4A15-9D8C-A7AD7D87A23F}" presName="diagram" presStyleCnt="0">
        <dgm:presLayoutVars>
          <dgm:dir/>
          <dgm:resizeHandles val="exact"/>
        </dgm:presLayoutVars>
      </dgm:prSet>
      <dgm:spPr/>
      <dgm:t>
        <a:bodyPr/>
        <a:lstStyle/>
        <a:p>
          <a:endParaRPr lang="en-US"/>
        </a:p>
      </dgm:t>
    </dgm:pt>
    <dgm:pt modelId="{7E257C75-CF20-47D6-8141-386BD3E9A261}" type="pres">
      <dgm:prSet presAssocID="{8F41B9F9-AA56-4CA8-9282-7FAA142D448C}" presName="node" presStyleLbl="node1" presStyleIdx="0" presStyleCnt="8">
        <dgm:presLayoutVars>
          <dgm:bulletEnabled val="1"/>
        </dgm:presLayoutVars>
      </dgm:prSet>
      <dgm:spPr/>
      <dgm:t>
        <a:bodyPr/>
        <a:lstStyle/>
        <a:p>
          <a:endParaRPr lang="en-US"/>
        </a:p>
      </dgm:t>
    </dgm:pt>
    <dgm:pt modelId="{14192A10-D148-44FA-A7B5-93EE6442B073}" type="pres">
      <dgm:prSet presAssocID="{F43F3D2F-0D1E-40FB-90BF-FC077E269412}" presName="sibTrans" presStyleLbl="sibTrans2D1" presStyleIdx="0" presStyleCnt="7"/>
      <dgm:spPr/>
      <dgm:t>
        <a:bodyPr/>
        <a:lstStyle/>
        <a:p>
          <a:endParaRPr lang="en-US"/>
        </a:p>
      </dgm:t>
    </dgm:pt>
    <dgm:pt modelId="{B73ED02C-116C-4CB0-A0A0-9777D5D3D988}" type="pres">
      <dgm:prSet presAssocID="{F43F3D2F-0D1E-40FB-90BF-FC077E269412}" presName="connectorText" presStyleLbl="sibTrans2D1" presStyleIdx="0" presStyleCnt="7"/>
      <dgm:spPr/>
      <dgm:t>
        <a:bodyPr/>
        <a:lstStyle/>
        <a:p>
          <a:endParaRPr lang="en-US"/>
        </a:p>
      </dgm:t>
    </dgm:pt>
    <dgm:pt modelId="{B802F731-8D4F-4581-B3FF-D7F081279471}" type="pres">
      <dgm:prSet presAssocID="{86924605-5293-43F8-8A70-4F707A774B34}" presName="node" presStyleLbl="node1" presStyleIdx="1" presStyleCnt="8">
        <dgm:presLayoutVars>
          <dgm:bulletEnabled val="1"/>
        </dgm:presLayoutVars>
      </dgm:prSet>
      <dgm:spPr/>
      <dgm:t>
        <a:bodyPr/>
        <a:lstStyle/>
        <a:p>
          <a:endParaRPr lang="en-US"/>
        </a:p>
      </dgm:t>
    </dgm:pt>
    <dgm:pt modelId="{FDEFBBD2-E50D-49FD-AC12-0E2512197522}" type="pres">
      <dgm:prSet presAssocID="{C3A0A7DA-6FD8-4384-AE5F-C752FEA9F602}" presName="sibTrans" presStyleLbl="sibTrans2D1" presStyleIdx="1" presStyleCnt="7"/>
      <dgm:spPr/>
      <dgm:t>
        <a:bodyPr/>
        <a:lstStyle/>
        <a:p>
          <a:endParaRPr lang="en-US"/>
        </a:p>
      </dgm:t>
    </dgm:pt>
    <dgm:pt modelId="{44B7CD9F-35A7-4D48-8B0A-96EBEE75B5DC}" type="pres">
      <dgm:prSet presAssocID="{C3A0A7DA-6FD8-4384-AE5F-C752FEA9F602}" presName="connectorText" presStyleLbl="sibTrans2D1" presStyleIdx="1" presStyleCnt="7"/>
      <dgm:spPr/>
      <dgm:t>
        <a:bodyPr/>
        <a:lstStyle/>
        <a:p>
          <a:endParaRPr lang="en-US"/>
        </a:p>
      </dgm:t>
    </dgm:pt>
    <dgm:pt modelId="{EC7AC38D-3C77-4158-A045-473DC3CCF600}" type="pres">
      <dgm:prSet presAssocID="{7455809A-8672-4B09-99C8-39EB879DDA35}" presName="node" presStyleLbl="node1" presStyleIdx="2" presStyleCnt="8">
        <dgm:presLayoutVars>
          <dgm:bulletEnabled val="1"/>
        </dgm:presLayoutVars>
      </dgm:prSet>
      <dgm:spPr/>
      <dgm:t>
        <a:bodyPr/>
        <a:lstStyle/>
        <a:p>
          <a:endParaRPr lang="en-US"/>
        </a:p>
      </dgm:t>
    </dgm:pt>
    <dgm:pt modelId="{06650827-F2B3-417B-BB11-81AF00CD096D}" type="pres">
      <dgm:prSet presAssocID="{1A3945E2-22DB-4BCC-B93B-EEE4BC75DA96}" presName="sibTrans" presStyleLbl="sibTrans2D1" presStyleIdx="2" presStyleCnt="7"/>
      <dgm:spPr/>
      <dgm:t>
        <a:bodyPr/>
        <a:lstStyle/>
        <a:p>
          <a:endParaRPr lang="en-US"/>
        </a:p>
      </dgm:t>
    </dgm:pt>
    <dgm:pt modelId="{114238F7-9125-41FC-BF63-D59D4343DFFD}" type="pres">
      <dgm:prSet presAssocID="{1A3945E2-22DB-4BCC-B93B-EEE4BC75DA96}" presName="connectorText" presStyleLbl="sibTrans2D1" presStyleIdx="2" presStyleCnt="7"/>
      <dgm:spPr/>
      <dgm:t>
        <a:bodyPr/>
        <a:lstStyle/>
        <a:p>
          <a:endParaRPr lang="en-US"/>
        </a:p>
      </dgm:t>
    </dgm:pt>
    <dgm:pt modelId="{A2039E6A-0CBF-4018-AA2D-27F0DBFC0F24}" type="pres">
      <dgm:prSet presAssocID="{71A18E3C-F307-4CCD-A5B3-A2B4FF91B862}" presName="node" presStyleLbl="node1" presStyleIdx="3" presStyleCnt="8">
        <dgm:presLayoutVars>
          <dgm:bulletEnabled val="1"/>
        </dgm:presLayoutVars>
      </dgm:prSet>
      <dgm:spPr/>
      <dgm:t>
        <a:bodyPr/>
        <a:lstStyle/>
        <a:p>
          <a:endParaRPr lang="en-US"/>
        </a:p>
      </dgm:t>
    </dgm:pt>
    <dgm:pt modelId="{DF7019D1-2CC5-4C03-80EB-11C63825483D}" type="pres">
      <dgm:prSet presAssocID="{853258F4-68BF-43B1-BBB6-6CD711FECC7F}" presName="sibTrans" presStyleLbl="sibTrans2D1" presStyleIdx="3" presStyleCnt="7"/>
      <dgm:spPr/>
      <dgm:t>
        <a:bodyPr/>
        <a:lstStyle/>
        <a:p>
          <a:endParaRPr lang="en-US"/>
        </a:p>
      </dgm:t>
    </dgm:pt>
    <dgm:pt modelId="{8A883BF7-A6E0-4D68-84F8-F5A492D948ED}" type="pres">
      <dgm:prSet presAssocID="{853258F4-68BF-43B1-BBB6-6CD711FECC7F}" presName="connectorText" presStyleLbl="sibTrans2D1" presStyleIdx="3" presStyleCnt="7"/>
      <dgm:spPr/>
      <dgm:t>
        <a:bodyPr/>
        <a:lstStyle/>
        <a:p>
          <a:endParaRPr lang="en-US"/>
        </a:p>
      </dgm:t>
    </dgm:pt>
    <dgm:pt modelId="{6925E146-0674-443E-B045-AB339E1EC10E}" type="pres">
      <dgm:prSet presAssocID="{36E46F03-A007-4B3F-ACDC-0077D53370B2}" presName="node" presStyleLbl="node1" presStyleIdx="4" presStyleCnt="8">
        <dgm:presLayoutVars>
          <dgm:bulletEnabled val="1"/>
        </dgm:presLayoutVars>
      </dgm:prSet>
      <dgm:spPr/>
      <dgm:t>
        <a:bodyPr/>
        <a:lstStyle/>
        <a:p>
          <a:endParaRPr lang="en-US"/>
        </a:p>
      </dgm:t>
    </dgm:pt>
    <dgm:pt modelId="{58D543DB-9A96-4402-B31C-79920BE0962F}" type="pres">
      <dgm:prSet presAssocID="{0F848778-574B-4572-AD29-D741F77DCD1B}" presName="sibTrans" presStyleLbl="sibTrans2D1" presStyleIdx="4" presStyleCnt="7"/>
      <dgm:spPr/>
      <dgm:t>
        <a:bodyPr/>
        <a:lstStyle/>
        <a:p>
          <a:endParaRPr lang="en-US"/>
        </a:p>
      </dgm:t>
    </dgm:pt>
    <dgm:pt modelId="{8E99207F-F830-42B9-A074-212B62DA6D76}" type="pres">
      <dgm:prSet presAssocID="{0F848778-574B-4572-AD29-D741F77DCD1B}" presName="connectorText" presStyleLbl="sibTrans2D1" presStyleIdx="4" presStyleCnt="7"/>
      <dgm:spPr/>
      <dgm:t>
        <a:bodyPr/>
        <a:lstStyle/>
        <a:p>
          <a:endParaRPr lang="en-US"/>
        </a:p>
      </dgm:t>
    </dgm:pt>
    <dgm:pt modelId="{63AA7D04-3C33-4690-AC19-DEBDE9888D83}" type="pres">
      <dgm:prSet presAssocID="{4E2626D5-C597-4E8B-9725-345A216751AA}" presName="node" presStyleLbl="node1" presStyleIdx="5" presStyleCnt="8">
        <dgm:presLayoutVars>
          <dgm:bulletEnabled val="1"/>
        </dgm:presLayoutVars>
      </dgm:prSet>
      <dgm:spPr/>
      <dgm:t>
        <a:bodyPr/>
        <a:lstStyle/>
        <a:p>
          <a:endParaRPr lang="en-US"/>
        </a:p>
      </dgm:t>
    </dgm:pt>
    <dgm:pt modelId="{18636192-06DD-4835-8F5F-28A56815291E}" type="pres">
      <dgm:prSet presAssocID="{754AADE6-5FD8-43DE-85D6-384EE208F21D}" presName="sibTrans" presStyleLbl="sibTrans2D1" presStyleIdx="5" presStyleCnt="7"/>
      <dgm:spPr/>
      <dgm:t>
        <a:bodyPr/>
        <a:lstStyle/>
        <a:p>
          <a:endParaRPr lang="en-US"/>
        </a:p>
      </dgm:t>
    </dgm:pt>
    <dgm:pt modelId="{36ACADD5-F4F5-4FF3-A531-2F5E4264FBFC}" type="pres">
      <dgm:prSet presAssocID="{754AADE6-5FD8-43DE-85D6-384EE208F21D}" presName="connectorText" presStyleLbl="sibTrans2D1" presStyleIdx="5" presStyleCnt="7"/>
      <dgm:spPr/>
      <dgm:t>
        <a:bodyPr/>
        <a:lstStyle/>
        <a:p>
          <a:endParaRPr lang="en-US"/>
        </a:p>
      </dgm:t>
    </dgm:pt>
    <dgm:pt modelId="{8F6C2140-5E41-47D9-9303-940511A588C6}" type="pres">
      <dgm:prSet presAssocID="{0453635A-898D-41BD-81A5-EE7E3AB0642B}" presName="node" presStyleLbl="node1" presStyleIdx="6" presStyleCnt="8" custLinFactNeighborX="-1796" custLinFactNeighborY="5327">
        <dgm:presLayoutVars>
          <dgm:bulletEnabled val="1"/>
        </dgm:presLayoutVars>
      </dgm:prSet>
      <dgm:spPr/>
      <dgm:t>
        <a:bodyPr/>
        <a:lstStyle/>
        <a:p>
          <a:endParaRPr lang="en-US"/>
        </a:p>
      </dgm:t>
    </dgm:pt>
    <dgm:pt modelId="{B7486108-02F2-4841-9019-61BBF3850C7D}" type="pres">
      <dgm:prSet presAssocID="{A0797912-CD02-48BE-A3D4-6237F4001D19}" presName="sibTrans" presStyleLbl="sibTrans2D1" presStyleIdx="6" presStyleCnt="7"/>
      <dgm:spPr/>
      <dgm:t>
        <a:bodyPr/>
        <a:lstStyle/>
        <a:p>
          <a:endParaRPr lang="en-US"/>
        </a:p>
      </dgm:t>
    </dgm:pt>
    <dgm:pt modelId="{8D70EF78-3B47-4435-AA34-AD395E921CC2}" type="pres">
      <dgm:prSet presAssocID="{A0797912-CD02-48BE-A3D4-6237F4001D19}" presName="connectorText" presStyleLbl="sibTrans2D1" presStyleIdx="6" presStyleCnt="7"/>
      <dgm:spPr/>
      <dgm:t>
        <a:bodyPr/>
        <a:lstStyle/>
        <a:p>
          <a:endParaRPr lang="en-US"/>
        </a:p>
      </dgm:t>
    </dgm:pt>
    <dgm:pt modelId="{D5272241-E60B-476F-9DE4-84900E359A4C}" type="pres">
      <dgm:prSet presAssocID="{440A5033-E21D-4A55-8F20-CDD3008BA5C3}" presName="node" presStyleLbl="node1" presStyleIdx="7" presStyleCnt="8">
        <dgm:presLayoutVars>
          <dgm:bulletEnabled val="1"/>
        </dgm:presLayoutVars>
      </dgm:prSet>
      <dgm:spPr/>
      <dgm:t>
        <a:bodyPr/>
        <a:lstStyle/>
        <a:p>
          <a:endParaRPr lang="en-US"/>
        </a:p>
      </dgm:t>
    </dgm:pt>
  </dgm:ptLst>
  <dgm:cxnLst>
    <dgm:cxn modelId="{F446F7EC-3810-4A96-A1CD-617246E26118}" type="presOf" srcId="{1A3945E2-22DB-4BCC-B93B-EEE4BC75DA96}" destId="{06650827-F2B3-417B-BB11-81AF00CD096D}" srcOrd="0" destOrd="0" presId="urn:microsoft.com/office/officeart/2005/8/layout/process5"/>
    <dgm:cxn modelId="{1D3A26A3-2CAE-4831-8992-A6B22CC0AC0D}" type="presOf" srcId="{F43F3D2F-0D1E-40FB-90BF-FC077E269412}" destId="{14192A10-D148-44FA-A7B5-93EE6442B073}" srcOrd="0" destOrd="0" presId="urn:microsoft.com/office/officeart/2005/8/layout/process5"/>
    <dgm:cxn modelId="{EC7DA4B3-AF41-405E-9E1E-7D5C116D4D35}" srcId="{DCBF2620-02D1-4A15-9D8C-A7AD7D87A23F}" destId="{0453635A-898D-41BD-81A5-EE7E3AB0642B}" srcOrd="6" destOrd="0" parTransId="{B8667553-C426-4741-9A41-8DD651BDE5D8}" sibTransId="{A0797912-CD02-48BE-A3D4-6237F4001D19}"/>
    <dgm:cxn modelId="{5123C925-2622-47DB-AF0D-AF283EF3BAFE}" type="presOf" srcId="{0F848778-574B-4572-AD29-D741F77DCD1B}" destId="{58D543DB-9A96-4402-B31C-79920BE0962F}" srcOrd="0" destOrd="0" presId="urn:microsoft.com/office/officeart/2005/8/layout/process5"/>
    <dgm:cxn modelId="{9D0720A0-0635-403B-ACD3-DFA91B700551}" srcId="{DCBF2620-02D1-4A15-9D8C-A7AD7D87A23F}" destId="{440A5033-E21D-4A55-8F20-CDD3008BA5C3}" srcOrd="7" destOrd="0" parTransId="{F7F9F80E-13BC-4D4E-95BA-1740031B82B4}" sibTransId="{E26B924C-7D0F-41B8-B8A7-113B4ACD416A}"/>
    <dgm:cxn modelId="{61E04522-0508-4942-81A7-7E9A5C7AEA7E}" type="presOf" srcId="{8F41B9F9-AA56-4CA8-9282-7FAA142D448C}" destId="{7E257C75-CF20-47D6-8141-386BD3E9A261}" srcOrd="0" destOrd="0" presId="urn:microsoft.com/office/officeart/2005/8/layout/process5"/>
    <dgm:cxn modelId="{5466186B-F60B-41DC-A72C-0A3C87524A03}" type="presOf" srcId="{86924605-5293-43F8-8A70-4F707A774B34}" destId="{B802F731-8D4F-4581-B3FF-D7F081279471}" srcOrd="0" destOrd="0" presId="urn:microsoft.com/office/officeart/2005/8/layout/process5"/>
    <dgm:cxn modelId="{AF924CAB-2FED-4572-B1C3-6649B1F1B72E}" type="presOf" srcId="{36E46F03-A007-4B3F-ACDC-0077D53370B2}" destId="{6925E146-0674-443E-B045-AB339E1EC10E}" srcOrd="0" destOrd="0" presId="urn:microsoft.com/office/officeart/2005/8/layout/process5"/>
    <dgm:cxn modelId="{9123C8FB-54E0-4000-8E32-4A565F020714}" type="presOf" srcId="{A0797912-CD02-48BE-A3D4-6237F4001D19}" destId="{8D70EF78-3B47-4435-AA34-AD395E921CC2}" srcOrd="1" destOrd="0" presId="urn:microsoft.com/office/officeart/2005/8/layout/process5"/>
    <dgm:cxn modelId="{326D6FB6-DD09-4AEE-AAB0-FD5E56F62230}" srcId="{DCBF2620-02D1-4A15-9D8C-A7AD7D87A23F}" destId="{7455809A-8672-4B09-99C8-39EB879DDA35}" srcOrd="2" destOrd="0" parTransId="{232A067B-F7E3-47A2-B9C3-9E3B73A3A0B7}" sibTransId="{1A3945E2-22DB-4BCC-B93B-EEE4BC75DA96}"/>
    <dgm:cxn modelId="{3477E4CC-07E2-4A90-9A92-63947E70E5CB}" srcId="{DCBF2620-02D1-4A15-9D8C-A7AD7D87A23F}" destId="{36E46F03-A007-4B3F-ACDC-0077D53370B2}" srcOrd="4" destOrd="0" parTransId="{00C8E967-A75F-4486-A1A1-1CDB2C691CE5}" sibTransId="{0F848778-574B-4572-AD29-D741F77DCD1B}"/>
    <dgm:cxn modelId="{20306BDB-34A5-4996-91F5-D05499D995D8}" type="presOf" srcId="{C3A0A7DA-6FD8-4384-AE5F-C752FEA9F602}" destId="{44B7CD9F-35A7-4D48-8B0A-96EBEE75B5DC}" srcOrd="1" destOrd="0" presId="urn:microsoft.com/office/officeart/2005/8/layout/process5"/>
    <dgm:cxn modelId="{EED918E5-AD2D-433F-9756-8550CE4CB50F}" srcId="{DCBF2620-02D1-4A15-9D8C-A7AD7D87A23F}" destId="{71A18E3C-F307-4CCD-A5B3-A2B4FF91B862}" srcOrd="3" destOrd="0" parTransId="{8F186E61-ADC7-4F3F-AA19-5579C6F5D651}" sibTransId="{853258F4-68BF-43B1-BBB6-6CD711FECC7F}"/>
    <dgm:cxn modelId="{05EA5931-EB1F-4F2C-B9B5-AC844F8BEC28}" type="presOf" srcId="{7455809A-8672-4B09-99C8-39EB879DDA35}" destId="{EC7AC38D-3C77-4158-A045-473DC3CCF600}" srcOrd="0" destOrd="0" presId="urn:microsoft.com/office/officeart/2005/8/layout/process5"/>
    <dgm:cxn modelId="{18B47E80-0ED1-45ED-8379-D48000553AF6}" srcId="{DCBF2620-02D1-4A15-9D8C-A7AD7D87A23F}" destId="{86924605-5293-43F8-8A70-4F707A774B34}" srcOrd="1" destOrd="0" parTransId="{87D33098-042E-4986-9587-BC0158530DA9}" sibTransId="{C3A0A7DA-6FD8-4384-AE5F-C752FEA9F602}"/>
    <dgm:cxn modelId="{699A56B4-C417-45CB-8E69-5BC3E02EBA45}" type="presOf" srcId="{0F848778-574B-4572-AD29-D741F77DCD1B}" destId="{8E99207F-F830-42B9-A074-212B62DA6D76}" srcOrd="1" destOrd="0" presId="urn:microsoft.com/office/officeart/2005/8/layout/process5"/>
    <dgm:cxn modelId="{4A457847-EE4B-4A22-83F2-8782B813B0DF}" srcId="{DCBF2620-02D1-4A15-9D8C-A7AD7D87A23F}" destId="{8F41B9F9-AA56-4CA8-9282-7FAA142D448C}" srcOrd="0" destOrd="0" parTransId="{86302EC5-C1EF-4F05-8357-3375CE715C2B}" sibTransId="{F43F3D2F-0D1E-40FB-90BF-FC077E269412}"/>
    <dgm:cxn modelId="{146E08C0-6D90-436A-BBD5-02781A25E0F6}" type="presOf" srcId="{754AADE6-5FD8-43DE-85D6-384EE208F21D}" destId="{18636192-06DD-4835-8F5F-28A56815291E}" srcOrd="0" destOrd="0" presId="urn:microsoft.com/office/officeart/2005/8/layout/process5"/>
    <dgm:cxn modelId="{0E56D204-254F-4FC6-802C-8C59C80A7EFC}" type="presOf" srcId="{F43F3D2F-0D1E-40FB-90BF-FC077E269412}" destId="{B73ED02C-116C-4CB0-A0A0-9777D5D3D988}" srcOrd="1" destOrd="0" presId="urn:microsoft.com/office/officeart/2005/8/layout/process5"/>
    <dgm:cxn modelId="{E5346EE9-5C27-4689-BEF7-9AE70A82F241}" type="presOf" srcId="{A0797912-CD02-48BE-A3D4-6237F4001D19}" destId="{B7486108-02F2-4841-9019-61BBF3850C7D}" srcOrd="0" destOrd="0" presId="urn:microsoft.com/office/officeart/2005/8/layout/process5"/>
    <dgm:cxn modelId="{3B9E9F60-8E3B-4EAB-A9C6-3FD4B2B69C82}" type="presOf" srcId="{754AADE6-5FD8-43DE-85D6-384EE208F21D}" destId="{36ACADD5-F4F5-4FF3-A531-2F5E4264FBFC}" srcOrd="1" destOrd="0" presId="urn:microsoft.com/office/officeart/2005/8/layout/process5"/>
    <dgm:cxn modelId="{DD547A71-0F06-4413-B4A2-45954A73FA64}" type="presOf" srcId="{4E2626D5-C597-4E8B-9725-345A216751AA}" destId="{63AA7D04-3C33-4690-AC19-DEBDE9888D83}" srcOrd="0" destOrd="0" presId="urn:microsoft.com/office/officeart/2005/8/layout/process5"/>
    <dgm:cxn modelId="{CEF078AA-0959-4404-A0B4-DFC67AC936C8}" type="presOf" srcId="{0453635A-898D-41BD-81A5-EE7E3AB0642B}" destId="{8F6C2140-5E41-47D9-9303-940511A588C6}" srcOrd="0" destOrd="0" presId="urn:microsoft.com/office/officeart/2005/8/layout/process5"/>
    <dgm:cxn modelId="{F6AC1652-E6B8-4081-90AE-04F5A0044367}" type="presOf" srcId="{DCBF2620-02D1-4A15-9D8C-A7AD7D87A23F}" destId="{4C7DEDA7-A61F-4D72-AE90-AD0FE8A68A7A}" srcOrd="0" destOrd="0" presId="urn:microsoft.com/office/officeart/2005/8/layout/process5"/>
    <dgm:cxn modelId="{36632BB7-45FC-4D71-A92A-F4E14A8F0A20}" type="presOf" srcId="{853258F4-68BF-43B1-BBB6-6CD711FECC7F}" destId="{8A883BF7-A6E0-4D68-84F8-F5A492D948ED}" srcOrd="1" destOrd="0" presId="urn:microsoft.com/office/officeart/2005/8/layout/process5"/>
    <dgm:cxn modelId="{518ECB14-900D-4119-8349-6886E0189E81}" type="presOf" srcId="{853258F4-68BF-43B1-BBB6-6CD711FECC7F}" destId="{DF7019D1-2CC5-4C03-80EB-11C63825483D}" srcOrd="0" destOrd="0" presId="urn:microsoft.com/office/officeart/2005/8/layout/process5"/>
    <dgm:cxn modelId="{47BB79ED-3693-4663-894E-F404715CE61D}" type="presOf" srcId="{1A3945E2-22DB-4BCC-B93B-EEE4BC75DA96}" destId="{114238F7-9125-41FC-BF63-D59D4343DFFD}" srcOrd="1" destOrd="0" presId="urn:microsoft.com/office/officeart/2005/8/layout/process5"/>
    <dgm:cxn modelId="{8FE5D379-4DD4-41A6-BDAB-9ECA0CEE155C}" type="presOf" srcId="{71A18E3C-F307-4CCD-A5B3-A2B4FF91B862}" destId="{A2039E6A-0CBF-4018-AA2D-27F0DBFC0F24}" srcOrd="0" destOrd="0" presId="urn:microsoft.com/office/officeart/2005/8/layout/process5"/>
    <dgm:cxn modelId="{0B78F231-6A8E-49C0-B79C-C4311A28DE68}" type="presOf" srcId="{C3A0A7DA-6FD8-4384-AE5F-C752FEA9F602}" destId="{FDEFBBD2-E50D-49FD-AC12-0E2512197522}" srcOrd="0" destOrd="0" presId="urn:microsoft.com/office/officeart/2005/8/layout/process5"/>
    <dgm:cxn modelId="{6A812413-F463-4964-9117-094D5B605500}" srcId="{DCBF2620-02D1-4A15-9D8C-A7AD7D87A23F}" destId="{4E2626D5-C597-4E8B-9725-345A216751AA}" srcOrd="5" destOrd="0" parTransId="{F66B090E-0254-4B2D-B31F-9C779AB4A207}" sibTransId="{754AADE6-5FD8-43DE-85D6-384EE208F21D}"/>
    <dgm:cxn modelId="{F93BFBBC-A8AF-4FF9-8A50-EB102C08F46C}" type="presOf" srcId="{440A5033-E21D-4A55-8F20-CDD3008BA5C3}" destId="{D5272241-E60B-476F-9DE4-84900E359A4C}" srcOrd="0" destOrd="0" presId="urn:microsoft.com/office/officeart/2005/8/layout/process5"/>
    <dgm:cxn modelId="{9BFD8DA9-843E-48CD-AB57-F4D17B5A1285}" type="presParOf" srcId="{4C7DEDA7-A61F-4D72-AE90-AD0FE8A68A7A}" destId="{7E257C75-CF20-47D6-8141-386BD3E9A261}" srcOrd="0" destOrd="0" presId="urn:microsoft.com/office/officeart/2005/8/layout/process5"/>
    <dgm:cxn modelId="{67F4FE87-BF99-4E2D-ABA7-F712814F1E5A}" type="presParOf" srcId="{4C7DEDA7-A61F-4D72-AE90-AD0FE8A68A7A}" destId="{14192A10-D148-44FA-A7B5-93EE6442B073}" srcOrd="1" destOrd="0" presId="urn:microsoft.com/office/officeart/2005/8/layout/process5"/>
    <dgm:cxn modelId="{DE249DC5-9017-460F-83AB-6D71777D5CD9}" type="presParOf" srcId="{14192A10-D148-44FA-A7B5-93EE6442B073}" destId="{B73ED02C-116C-4CB0-A0A0-9777D5D3D988}" srcOrd="0" destOrd="0" presId="urn:microsoft.com/office/officeart/2005/8/layout/process5"/>
    <dgm:cxn modelId="{D018BC9A-ABE3-44B9-9E2A-8A141AEB5774}" type="presParOf" srcId="{4C7DEDA7-A61F-4D72-AE90-AD0FE8A68A7A}" destId="{B802F731-8D4F-4581-B3FF-D7F081279471}" srcOrd="2" destOrd="0" presId="urn:microsoft.com/office/officeart/2005/8/layout/process5"/>
    <dgm:cxn modelId="{C6242252-7A4B-44A6-A6A3-9DEE087CFCC0}" type="presParOf" srcId="{4C7DEDA7-A61F-4D72-AE90-AD0FE8A68A7A}" destId="{FDEFBBD2-E50D-49FD-AC12-0E2512197522}" srcOrd="3" destOrd="0" presId="urn:microsoft.com/office/officeart/2005/8/layout/process5"/>
    <dgm:cxn modelId="{0A9CFDE3-187A-43C5-B1ED-EEA95DEFB33C}" type="presParOf" srcId="{FDEFBBD2-E50D-49FD-AC12-0E2512197522}" destId="{44B7CD9F-35A7-4D48-8B0A-96EBEE75B5DC}" srcOrd="0" destOrd="0" presId="urn:microsoft.com/office/officeart/2005/8/layout/process5"/>
    <dgm:cxn modelId="{4E71FD7F-0F26-4003-AEFF-41456B7DA944}" type="presParOf" srcId="{4C7DEDA7-A61F-4D72-AE90-AD0FE8A68A7A}" destId="{EC7AC38D-3C77-4158-A045-473DC3CCF600}" srcOrd="4" destOrd="0" presId="urn:microsoft.com/office/officeart/2005/8/layout/process5"/>
    <dgm:cxn modelId="{BF49E971-EC21-4A36-A70C-F723AB739964}" type="presParOf" srcId="{4C7DEDA7-A61F-4D72-AE90-AD0FE8A68A7A}" destId="{06650827-F2B3-417B-BB11-81AF00CD096D}" srcOrd="5" destOrd="0" presId="urn:microsoft.com/office/officeart/2005/8/layout/process5"/>
    <dgm:cxn modelId="{485DD8FD-14F4-40F3-B7F8-7D9DB0B19121}" type="presParOf" srcId="{06650827-F2B3-417B-BB11-81AF00CD096D}" destId="{114238F7-9125-41FC-BF63-D59D4343DFFD}" srcOrd="0" destOrd="0" presId="urn:microsoft.com/office/officeart/2005/8/layout/process5"/>
    <dgm:cxn modelId="{4F9ABC2D-B99F-4952-99C2-B77CD91F6F82}" type="presParOf" srcId="{4C7DEDA7-A61F-4D72-AE90-AD0FE8A68A7A}" destId="{A2039E6A-0CBF-4018-AA2D-27F0DBFC0F24}" srcOrd="6" destOrd="0" presId="urn:microsoft.com/office/officeart/2005/8/layout/process5"/>
    <dgm:cxn modelId="{D808BE30-0067-43BB-96C6-0957DE091353}" type="presParOf" srcId="{4C7DEDA7-A61F-4D72-AE90-AD0FE8A68A7A}" destId="{DF7019D1-2CC5-4C03-80EB-11C63825483D}" srcOrd="7" destOrd="0" presId="urn:microsoft.com/office/officeart/2005/8/layout/process5"/>
    <dgm:cxn modelId="{876FA450-95F3-481B-A97F-80F2C4268772}" type="presParOf" srcId="{DF7019D1-2CC5-4C03-80EB-11C63825483D}" destId="{8A883BF7-A6E0-4D68-84F8-F5A492D948ED}" srcOrd="0" destOrd="0" presId="urn:microsoft.com/office/officeart/2005/8/layout/process5"/>
    <dgm:cxn modelId="{3A5055D6-EBCE-4C78-94DB-33B2AA82F5CE}" type="presParOf" srcId="{4C7DEDA7-A61F-4D72-AE90-AD0FE8A68A7A}" destId="{6925E146-0674-443E-B045-AB339E1EC10E}" srcOrd="8" destOrd="0" presId="urn:microsoft.com/office/officeart/2005/8/layout/process5"/>
    <dgm:cxn modelId="{D0459C75-3672-4148-9542-CC3DA9AB0607}" type="presParOf" srcId="{4C7DEDA7-A61F-4D72-AE90-AD0FE8A68A7A}" destId="{58D543DB-9A96-4402-B31C-79920BE0962F}" srcOrd="9" destOrd="0" presId="urn:microsoft.com/office/officeart/2005/8/layout/process5"/>
    <dgm:cxn modelId="{D443548A-9843-449E-A7E8-A914E3240213}" type="presParOf" srcId="{58D543DB-9A96-4402-B31C-79920BE0962F}" destId="{8E99207F-F830-42B9-A074-212B62DA6D76}" srcOrd="0" destOrd="0" presId="urn:microsoft.com/office/officeart/2005/8/layout/process5"/>
    <dgm:cxn modelId="{306F4371-73F8-45FE-842C-06AEFC6268C1}" type="presParOf" srcId="{4C7DEDA7-A61F-4D72-AE90-AD0FE8A68A7A}" destId="{63AA7D04-3C33-4690-AC19-DEBDE9888D83}" srcOrd="10" destOrd="0" presId="urn:microsoft.com/office/officeart/2005/8/layout/process5"/>
    <dgm:cxn modelId="{3B795C10-9B13-43A6-96D0-2908C0EB9115}" type="presParOf" srcId="{4C7DEDA7-A61F-4D72-AE90-AD0FE8A68A7A}" destId="{18636192-06DD-4835-8F5F-28A56815291E}" srcOrd="11" destOrd="0" presId="urn:microsoft.com/office/officeart/2005/8/layout/process5"/>
    <dgm:cxn modelId="{F669BA1F-D40E-426C-88EE-20D0D3C40805}" type="presParOf" srcId="{18636192-06DD-4835-8F5F-28A56815291E}" destId="{36ACADD5-F4F5-4FF3-A531-2F5E4264FBFC}" srcOrd="0" destOrd="0" presId="urn:microsoft.com/office/officeart/2005/8/layout/process5"/>
    <dgm:cxn modelId="{D0D4340D-AB5C-4EC8-A489-7C29600430B1}" type="presParOf" srcId="{4C7DEDA7-A61F-4D72-AE90-AD0FE8A68A7A}" destId="{8F6C2140-5E41-47D9-9303-940511A588C6}" srcOrd="12" destOrd="0" presId="urn:microsoft.com/office/officeart/2005/8/layout/process5"/>
    <dgm:cxn modelId="{D40E066A-75FD-468A-B973-70C4C4EE92C9}" type="presParOf" srcId="{4C7DEDA7-A61F-4D72-AE90-AD0FE8A68A7A}" destId="{B7486108-02F2-4841-9019-61BBF3850C7D}" srcOrd="13" destOrd="0" presId="urn:microsoft.com/office/officeart/2005/8/layout/process5"/>
    <dgm:cxn modelId="{8731AD14-77DB-489F-BDC7-FFF20D835267}" type="presParOf" srcId="{B7486108-02F2-4841-9019-61BBF3850C7D}" destId="{8D70EF78-3B47-4435-AA34-AD395E921CC2}" srcOrd="0" destOrd="0" presId="urn:microsoft.com/office/officeart/2005/8/layout/process5"/>
    <dgm:cxn modelId="{9B7B20D7-F633-4C12-8ACC-657E9D2D0079}" type="presParOf" srcId="{4C7DEDA7-A61F-4D72-AE90-AD0FE8A68A7A}" destId="{D5272241-E60B-476F-9DE4-84900E359A4C}" srcOrd="14" destOrd="0" presId="urn:microsoft.com/office/officeart/2005/8/layout/process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670BF7C-E302-4821-BF4F-A15126C5F90E}" type="doc">
      <dgm:prSet loTypeId="urn:microsoft.com/office/officeart/2005/8/layout/hProcess4" loCatId="process" qsTypeId="urn:microsoft.com/office/officeart/2005/8/quickstyle/3d3" qsCatId="3D" csTypeId="urn:microsoft.com/office/officeart/2005/8/colors/accent4_2" csCatId="accent4" phldr="1"/>
      <dgm:spPr/>
      <dgm:t>
        <a:bodyPr/>
        <a:lstStyle/>
        <a:p>
          <a:endParaRPr lang="en-US"/>
        </a:p>
      </dgm:t>
    </dgm:pt>
    <dgm:pt modelId="{DEA07779-DD51-4190-A637-FE2755FF3499}">
      <dgm:prSet phldrT="[Text]"/>
      <dgm:spPr/>
      <dgm:t>
        <a:bodyPr/>
        <a:lstStyle/>
        <a:p>
          <a:r>
            <a:rPr lang="en-US" dirty="0" smtClean="0"/>
            <a:t>S-1</a:t>
          </a:r>
          <a:endParaRPr lang="en-US" dirty="0"/>
        </a:p>
      </dgm:t>
    </dgm:pt>
    <dgm:pt modelId="{F7BA7515-F8A3-42A1-9C3E-39A81B382E52}" type="parTrans" cxnId="{422A6ACC-AFAB-4175-ADB9-9449A9F9E7DB}">
      <dgm:prSet/>
      <dgm:spPr/>
      <dgm:t>
        <a:bodyPr/>
        <a:lstStyle/>
        <a:p>
          <a:endParaRPr lang="en-US"/>
        </a:p>
      </dgm:t>
    </dgm:pt>
    <dgm:pt modelId="{48A241E5-5EC4-4066-BD2F-F191F0D6FA60}" type="sibTrans" cxnId="{422A6ACC-AFAB-4175-ADB9-9449A9F9E7DB}">
      <dgm:prSet/>
      <dgm:spPr/>
      <dgm:t>
        <a:bodyPr/>
        <a:lstStyle/>
        <a:p>
          <a:endParaRPr lang="en-US"/>
        </a:p>
      </dgm:t>
    </dgm:pt>
    <dgm:pt modelId="{9B7A4125-E559-413E-815C-1B9E6F4070DC}">
      <dgm:prSet phldrT="[Text]"/>
      <dgm:spPr/>
      <dgm:t>
        <a:bodyPr/>
        <a:lstStyle/>
        <a:p>
          <a:r>
            <a:rPr lang="en-US" dirty="0" smtClean="0"/>
            <a:t>HRC</a:t>
          </a:r>
          <a:endParaRPr lang="en-US" dirty="0"/>
        </a:p>
      </dgm:t>
    </dgm:pt>
    <dgm:pt modelId="{0F6B3104-A585-4ED0-9960-405E32E4A78C}" type="parTrans" cxnId="{42323D50-916B-4C15-9771-872E3FF9EBC5}">
      <dgm:prSet/>
      <dgm:spPr/>
      <dgm:t>
        <a:bodyPr/>
        <a:lstStyle/>
        <a:p>
          <a:endParaRPr lang="en-US"/>
        </a:p>
      </dgm:t>
    </dgm:pt>
    <dgm:pt modelId="{D41EBBB8-8EA9-49DF-B953-C531D12609C1}" type="sibTrans" cxnId="{42323D50-916B-4C15-9771-872E3FF9EBC5}">
      <dgm:prSet/>
      <dgm:spPr/>
      <dgm:t>
        <a:bodyPr/>
        <a:lstStyle/>
        <a:p>
          <a:endParaRPr lang="en-US"/>
        </a:p>
      </dgm:t>
    </dgm:pt>
    <dgm:pt modelId="{9FA7E06E-66F5-490C-A5F9-35F090AF451F}">
      <dgm:prSet phldrT="[Text]" custT="1"/>
      <dgm:spPr/>
      <dgm:t>
        <a:bodyPr/>
        <a:lstStyle/>
        <a:p>
          <a:pPr algn="ctr"/>
          <a:r>
            <a:rPr lang="en-US" sz="1000" dirty="0" smtClean="0"/>
            <a:t>Is  Promotion reconsideration warranted? </a:t>
          </a:r>
          <a:r>
            <a:rPr lang="en-US" sz="1100" b="1" dirty="0" smtClean="0"/>
            <a:t>NO</a:t>
          </a:r>
          <a:endParaRPr lang="en-US" sz="1050" b="1" dirty="0"/>
        </a:p>
      </dgm:t>
    </dgm:pt>
    <dgm:pt modelId="{B2E01E57-970D-427D-A9D4-15167D1010A3}" type="parTrans" cxnId="{C55FE942-E622-4A44-B3FB-5E33B4A61472}">
      <dgm:prSet/>
      <dgm:spPr/>
      <dgm:t>
        <a:bodyPr/>
        <a:lstStyle/>
        <a:p>
          <a:endParaRPr lang="en-US"/>
        </a:p>
      </dgm:t>
    </dgm:pt>
    <dgm:pt modelId="{F095D81F-3610-4838-BA1B-1809E56499E0}" type="sibTrans" cxnId="{C55FE942-E622-4A44-B3FB-5E33B4A61472}">
      <dgm:prSet/>
      <dgm:spPr/>
      <dgm:t>
        <a:bodyPr/>
        <a:lstStyle/>
        <a:p>
          <a:endParaRPr lang="en-US"/>
        </a:p>
      </dgm:t>
    </dgm:pt>
    <dgm:pt modelId="{C842D4A6-B8F0-47CC-8E5A-28D9234C7243}">
      <dgm:prSet phldrT="[Text]"/>
      <dgm:spPr/>
      <dgm:t>
        <a:bodyPr/>
        <a:lstStyle/>
        <a:p>
          <a:r>
            <a:rPr lang="en-US" dirty="0" smtClean="0"/>
            <a:t>HRC</a:t>
          </a:r>
          <a:endParaRPr lang="en-US" dirty="0"/>
        </a:p>
      </dgm:t>
    </dgm:pt>
    <dgm:pt modelId="{8740CF30-4683-4CD5-8505-E4D34481E956}" type="parTrans" cxnId="{160B927D-B813-4722-9258-2F8D23C6AA77}">
      <dgm:prSet/>
      <dgm:spPr/>
      <dgm:t>
        <a:bodyPr/>
        <a:lstStyle/>
        <a:p>
          <a:endParaRPr lang="en-US"/>
        </a:p>
      </dgm:t>
    </dgm:pt>
    <dgm:pt modelId="{3594BAC7-A309-4DA6-BCE6-D55295F1F438}" type="sibTrans" cxnId="{160B927D-B813-4722-9258-2F8D23C6AA77}">
      <dgm:prSet/>
      <dgm:spPr/>
      <dgm:t>
        <a:bodyPr/>
        <a:lstStyle/>
        <a:p>
          <a:endParaRPr lang="en-US"/>
        </a:p>
      </dgm:t>
    </dgm:pt>
    <dgm:pt modelId="{1BEFD077-8DC3-4E63-AE5C-063725E55CEA}">
      <dgm:prSet phldrT="[Text]" custT="1"/>
      <dgm:spPr/>
      <dgm:t>
        <a:bodyPr/>
        <a:lstStyle/>
        <a:p>
          <a:pPr algn="ctr"/>
          <a:r>
            <a:rPr lang="en-US" sz="900" dirty="0" smtClean="0"/>
            <a:t>Flag removed from system by </a:t>
          </a:r>
          <a:r>
            <a:rPr lang="en-US" sz="900" u="sng" dirty="0" smtClean="0">
              <a:solidFill>
                <a:srgbClr val="FF0000"/>
              </a:solidFill>
            </a:rPr>
            <a:t>HRC</a:t>
          </a:r>
          <a:r>
            <a:rPr lang="en-US" sz="900" dirty="0" smtClean="0"/>
            <a:t> and Promo orders cut on Promotion Eligibility Date</a:t>
          </a:r>
          <a:endParaRPr lang="en-US" sz="900" dirty="0"/>
        </a:p>
      </dgm:t>
    </dgm:pt>
    <dgm:pt modelId="{5312B4CA-5955-491D-BD10-ECC05BF47E28}" type="parTrans" cxnId="{17F702F5-EB38-4168-B2DA-A97AB60E24A5}">
      <dgm:prSet/>
      <dgm:spPr/>
      <dgm:t>
        <a:bodyPr/>
        <a:lstStyle/>
        <a:p>
          <a:endParaRPr lang="en-US"/>
        </a:p>
      </dgm:t>
    </dgm:pt>
    <dgm:pt modelId="{A3A3716B-98BA-485A-B8FE-A7E6309E68FC}" type="sibTrans" cxnId="{17F702F5-EB38-4168-B2DA-A97AB60E24A5}">
      <dgm:prSet/>
      <dgm:spPr/>
      <dgm:t>
        <a:bodyPr/>
        <a:lstStyle/>
        <a:p>
          <a:endParaRPr lang="en-US"/>
        </a:p>
      </dgm:t>
    </dgm:pt>
    <dgm:pt modelId="{7E72815F-D0A6-44FE-BE81-694C98510687}">
      <dgm:prSet phldrT="[Text]" custT="1"/>
      <dgm:spPr/>
      <dgm:t>
        <a:bodyPr/>
        <a:lstStyle/>
        <a:p>
          <a:pPr algn="ctr"/>
          <a:r>
            <a:rPr lang="en-US" sz="1000" b="1" dirty="0" smtClean="0"/>
            <a:t>Step3a</a:t>
          </a:r>
          <a:endParaRPr lang="en-US" sz="1000" b="1" dirty="0"/>
        </a:p>
      </dgm:t>
    </dgm:pt>
    <dgm:pt modelId="{D1804137-24F6-4552-9782-FD02B5224F85}" type="parTrans" cxnId="{ABEBC244-229F-4240-BE31-F91639414AE8}">
      <dgm:prSet/>
      <dgm:spPr/>
      <dgm:t>
        <a:bodyPr/>
        <a:lstStyle/>
        <a:p>
          <a:endParaRPr lang="en-US"/>
        </a:p>
      </dgm:t>
    </dgm:pt>
    <dgm:pt modelId="{E1723E13-F3A7-4231-909D-D196E3E3016C}" type="sibTrans" cxnId="{ABEBC244-229F-4240-BE31-F91639414AE8}">
      <dgm:prSet/>
      <dgm:spPr/>
      <dgm:t>
        <a:bodyPr/>
        <a:lstStyle/>
        <a:p>
          <a:endParaRPr lang="en-US"/>
        </a:p>
      </dgm:t>
    </dgm:pt>
    <dgm:pt modelId="{5A7E9B97-9108-416D-9457-951F9EACCC18}">
      <dgm:prSet phldrT="[Text]" custT="1"/>
      <dgm:spPr/>
      <dgm:t>
        <a:bodyPr/>
        <a:lstStyle/>
        <a:p>
          <a:pPr algn="ctr"/>
          <a:r>
            <a:rPr lang="en-US" sz="1000" dirty="0" smtClean="0"/>
            <a:t>Forward 268 to HRC </a:t>
          </a:r>
          <a:r>
            <a:rPr lang="en-US" sz="1050" u="sng" dirty="0" smtClean="0">
              <a:solidFill>
                <a:srgbClr val="FF0000"/>
              </a:solidFill>
            </a:rPr>
            <a:t>without </a:t>
          </a:r>
          <a:r>
            <a:rPr lang="en-US" sz="1000" dirty="0" smtClean="0"/>
            <a:t>submitting transaction in HR system</a:t>
          </a:r>
          <a:endParaRPr lang="en-US" sz="1000" dirty="0"/>
        </a:p>
      </dgm:t>
    </dgm:pt>
    <dgm:pt modelId="{95B8967D-F8A2-4A43-97F1-CFBE846C63E8}" type="parTrans" cxnId="{822854EB-3A4B-486E-A0DE-A26A40628565}">
      <dgm:prSet/>
      <dgm:spPr/>
      <dgm:t>
        <a:bodyPr/>
        <a:lstStyle/>
        <a:p>
          <a:endParaRPr lang="en-US"/>
        </a:p>
      </dgm:t>
    </dgm:pt>
    <dgm:pt modelId="{280021F6-3124-4282-875B-B2255963C468}" type="sibTrans" cxnId="{822854EB-3A4B-486E-A0DE-A26A40628565}">
      <dgm:prSet/>
      <dgm:spPr/>
      <dgm:t>
        <a:bodyPr/>
        <a:lstStyle/>
        <a:p>
          <a:endParaRPr lang="en-US"/>
        </a:p>
      </dgm:t>
    </dgm:pt>
    <dgm:pt modelId="{E0F91F47-3EA3-40CF-8D0F-4D900CD8AC39}">
      <dgm:prSet phldrT="[Text]" custT="1"/>
      <dgm:spPr/>
      <dgm:t>
        <a:bodyPr/>
        <a:lstStyle/>
        <a:p>
          <a:pPr algn="ctr"/>
          <a:endParaRPr lang="en-US" sz="1050" b="1" dirty="0"/>
        </a:p>
      </dgm:t>
    </dgm:pt>
    <dgm:pt modelId="{46977C9B-4D43-4A71-86A6-0D6316EC04AC}" type="parTrans" cxnId="{57359D24-FDB1-44D9-B714-F7979219945D}">
      <dgm:prSet/>
      <dgm:spPr/>
      <dgm:t>
        <a:bodyPr/>
        <a:lstStyle/>
        <a:p>
          <a:endParaRPr lang="en-US"/>
        </a:p>
      </dgm:t>
    </dgm:pt>
    <dgm:pt modelId="{5C0BBB2A-459C-40CD-AFD1-EE69245CC0A3}" type="sibTrans" cxnId="{57359D24-FDB1-44D9-B714-F7979219945D}">
      <dgm:prSet/>
      <dgm:spPr/>
      <dgm:t>
        <a:bodyPr/>
        <a:lstStyle/>
        <a:p>
          <a:endParaRPr lang="en-US"/>
        </a:p>
      </dgm:t>
    </dgm:pt>
    <dgm:pt modelId="{B39EEA07-5A1C-4414-83C5-AFD46C0B16CF}">
      <dgm:prSet phldrT="[Text]" custT="1"/>
      <dgm:spPr/>
      <dgm:t>
        <a:bodyPr/>
        <a:lstStyle/>
        <a:p>
          <a:pPr algn="ctr"/>
          <a:r>
            <a:rPr lang="en-US" sz="1050" b="1" dirty="0" smtClean="0"/>
            <a:t>Step 4a</a:t>
          </a:r>
          <a:endParaRPr lang="en-US" sz="1050" b="1" dirty="0"/>
        </a:p>
      </dgm:t>
    </dgm:pt>
    <dgm:pt modelId="{42657E45-4A7C-4138-85F9-8F583F6FA4EF}" type="parTrans" cxnId="{82410649-0794-4234-BADA-2272C4E32F72}">
      <dgm:prSet/>
      <dgm:spPr/>
      <dgm:t>
        <a:bodyPr/>
        <a:lstStyle/>
        <a:p>
          <a:endParaRPr lang="en-US"/>
        </a:p>
      </dgm:t>
    </dgm:pt>
    <dgm:pt modelId="{EBBF91B7-49F7-49C1-9B30-3B1B9BC0562A}" type="sibTrans" cxnId="{82410649-0794-4234-BADA-2272C4E32F72}">
      <dgm:prSet/>
      <dgm:spPr/>
      <dgm:t>
        <a:bodyPr/>
        <a:lstStyle/>
        <a:p>
          <a:endParaRPr lang="en-US"/>
        </a:p>
      </dgm:t>
    </dgm:pt>
    <dgm:pt modelId="{BF96D65A-8C03-4816-924C-A28B70E35390}">
      <dgm:prSet phldrT="[Text]" custT="1"/>
      <dgm:spPr/>
      <dgm:t>
        <a:bodyPr/>
        <a:lstStyle/>
        <a:p>
          <a:pPr algn="ctr"/>
          <a:r>
            <a:rPr lang="en-US" sz="900" b="1" dirty="0" smtClean="0"/>
            <a:t>Step 5a</a:t>
          </a:r>
          <a:endParaRPr lang="en-US" sz="700" b="1" dirty="0"/>
        </a:p>
      </dgm:t>
    </dgm:pt>
    <dgm:pt modelId="{EC395002-F854-4CCA-885F-64647619EF63}" type="parTrans" cxnId="{ACFCB612-42E8-412F-A8BE-B28A4729421A}">
      <dgm:prSet/>
      <dgm:spPr/>
      <dgm:t>
        <a:bodyPr/>
        <a:lstStyle/>
        <a:p>
          <a:endParaRPr lang="en-US"/>
        </a:p>
      </dgm:t>
    </dgm:pt>
    <dgm:pt modelId="{E088CDDA-49E2-4C91-A77B-BA9A8C993AA2}" type="sibTrans" cxnId="{ACFCB612-42E8-412F-A8BE-B28A4729421A}">
      <dgm:prSet/>
      <dgm:spPr/>
      <dgm:t>
        <a:bodyPr/>
        <a:lstStyle/>
        <a:p>
          <a:endParaRPr lang="en-US"/>
        </a:p>
      </dgm:t>
    </dgm:pt>
    <dgm:pt modelId="{CC94D621-3553-403F-A39C-B587B4AD5684}" type="pres">
      <dgm:prSet presAssocID="{D670BF7C-E302-4821-BF4F-A15126C5F90E}" presName="Name0" presStyleCnt="0">
        <dgm:presLayoutVars>
          <dgm:dir/>
          <dgm:animLvl val="lvl"/>
          <dgm:resizeHandles val="exact"/>
        </dgm:presLayoutVars>
      </dgm:prSet>
      <dgm:spPr/>
      <dgm:t>
        <a:bodyPr/>
        <a:lstStyle/>
        <a:p>
          <a:endParaRPr lang="en-US"/>
        </a:p>
      </dgm:t>
    </dgm:pt>
    <dgm:pt modelId="{DC8F0007-E8C0-4DB2-A13E-2C9E0F2F7F2E}" type="pres">
      <dgm:prSet presAssocID="{D670BF7C-E302-4821-BF4F-A15126C5F90E}" presName="tSp" presStyleCnt="0"/>
      <dgm:spPr/>
    </dgm:pt>
    <dgm:pt modelId="{225B4E50-746A-4105-85B0-A44BDCF4A6D4}" type="pres">
      <dgm:prSet presAssocID="{D670BF7C-E302-4821-BF4F-A15126C5F90E}" presName="bSp" presStyleCnt="0"/>
      <dgm:spPr/>
    </dgm:pt>
    <dgm:pt modelId="{30CD9824-E462-44DE-A492-9A6F2861241D}" type="pres">
      <dgm:prSet presAssocID="{D670BF7C-E302-4821-BF4F-A15126C5F90E}" presName="process" presStyleCnt="0"/>
      <dgm:spPr/>
    </dgm:pt>
    <dgm:pt modelId="{57E125E6-4F1E-420C-8C8F-7ABE1BB18D43}" type="pres">
      <dgm:prSet presAssocID="{DEA07779-DD51-4190-A637-FE2755FF3499}" presName="composite1" presStyleCnt="0"/>
      <dgm:spPr/>
    </dgm:pt>
    <dgm:pt modelId="{9CC91752-0B8F-44E3-8B43-16C6D0C84558}" type="pres">
      <dgm:prSet presAssocID="{DEA07779-DD51-4190-A637-FE2755FF3499}" presName="dummyNode1" presStyleLbl="node1" presStyleIdx="0" presStyleCnt="3"/>
      <dgm:spPr/>
    </dgm:pt>
    <dgm:pt modelId="{7AA18092-45C6-4C59-A31C-3836525415B9}" type="pres">
      <dgm:prSet presAssocID="{DEA07779-DD51-4190-A637-FE2755FF3499}" presName="childNode1" presStyleLbl="bgAcc1" presStyleIdx="0" presStyleCnt="3" custScaleY="124630" custLinFactNeighborX="12220" custLinFactNeighborY="-5073">
        <dgm:presLayoutVars>
          <dgm:bulletEnabled val="1"/>
        </dgm:presLayoutVars>
      </dgm:prSet>
      <dgm:spPr/>
      <dgm:t>
        <a:bodyPr/>
        <a:lstStyle/>
        <a:p>
          <a:endParaRPr lang="en-US"/>
        </a:p>
      </dgm:t>
    </dgm:pt>
    <dgm:pt modelId="{11055B6A-C7F3-4AE6-9642-972FF2177AF8}" type="pres">
      <dgm:prSet presAssocID="{DEA07779-DD51-4190-A637-FE2755FF3499}" presName="childNode1tx" presStyleLbl="bgAcc1" presStyleIdx="0" presStyleCnt="3">
        <dgm:presLayoutVars>
          <dgm:bulletEnabled val="1"/>
        </dgm:presLayoutVars>
      </dgm:prSet>
      <dgm:spPr/>
      <dgm:t>
        <a:bodyPr/>
        <a:lstStyle/>
        <a:p>
          <a:endParaRPr lang="en-US"/>
        </a:p>
      </dgm:t>
    </dgm:pt>
    <dgm:pt modelId="{F0A364B0-9A6F-4585-A946-8CAD915E40FF}" type="pres">
      <dgm:prSet presAssocID="{DEA07779-DD51-4190-A637-FE2755FF3499}" presName="parentNode1" presStyleLbl="node1" presStyleIdx="0" presStyleCnt="3" custLinFactNeighborX="-4314">
        <dgm:presLayoutVars>
          <dgm:chMax val="1"/>
          <dgm:bulletEnabled val="1"/>
        </dgm:presLayoutVars>
      </dgm:prSet>
      <dgm:spPr/>
      <dgm:t>
        <a:bodyPr/>
        <a:lstStyle/>
        <a:p>
          <a:endParaRPr lang="en-US"/>
        </a:p>
      </dgm:t>
    </dgm:pt>
    <dgm:pt modelId="{D57DC14C-1EAC-4561-A8DE-894CB8339779}" type="pres">
      <dgm:prSet presAssocID="{DEA07779-DD51-4190-A637-FE2755FF3499}" presName="connSite1" presStyleCnt="0"/>
      <dgm:spPr/>
    </dgm:pt>
    <dgm:pt modelId="{532B5254-A60F-47C3-B206-EE06876E3E31}" type="pres">
      <dgm:prSet presAssocID="{48A241E5-5EC4-4066-BD2F-F191F0D6FA60}" presName="Name9" presStyleLbl="sibTrans2D1" presStyleIdx="0" presStyleCnt="2"/>
      <dgm:spPr/>
      <dgm:t>
        <a:bodyPr/>
        <a:lstStyle/>
        <a:p>
          <a:endParaRPr lang="en-US"/>
        </a:p>
      </dgm:t>
    </dgm:pt>
    <dgm:pt modelId="{DF774DE6-E05B-4E92-9F7E-1BB993DD1D40}" type="pres">
      <dgm:prSet presAssocID="{9B7A4125-E559-413E-815C-1B9E6F4070DC}" presName="composite2" presStyleCnt="0"/>
      <dgm:spPr/>
    </dgm:pt>
    <dgm:pt modelId="{B3C4D707-F4A1-4F8E-8F36-150E0E965A4B}" type="pres">
      <dgm:prSet presAssocID="{9B7A4125-E559-413E-815C-1B9E6F4070DC}" presName="dummyNode2" presStyleLbl="node1" presStyleIdx="0" presStyleCnt="3"/>
      <dgm:spPr/>
    </dgm:pt>
    <dgm:pt modelId="{E5F6B9AE-F818-402E-B09E-A3E1BE0925C5}" type="pres">
      <dgm:prSet presAssocID="{9B7A4125-E559-413E-815C-1B9E6F4070DC}" presName="childNode2" presStyleLbl="bgAcc1" presStyleIdx="1" presStyleCnt="3">
        <dgm:presLayoutVars>
          <dgm:bulletEnabled val="1"/>
        </dgm:presLayoutVars>
      </dgm:prSet>
      <dgm:spPr/>
      <dgm:t>
        <a:bodyPr/>
        <a:lstStyle/>
        <a:p>
          <a:endParaRPr lang="en-US"/>
        </a:p>
      </dgm:t>
    </dgm:pt>
    <dgm:pt modelId="{1C12BE49-D37C-495E-8A77-BA521C22E651}" type="pres">
      <dgm:prSet presAssocID="{9B7A4125-E559-413E-815C-1B9E6F4070DC}" presName="childNode2tx" presStyleLbl="bgAcc1" presStyleIdx="1" presStyleCnt="3">
        <dgm:presLayoutVars>
          <dgm:bulletEnabled val="1"/>
        </dgm:presLayoutVars>
      </dgm:prSet>
      <dgm:spPr/>
      <dgm:t>
        <a:bodyPr/>
        <a:lstStyle/>
        <a:p>
          <a:endParaRPr lang="en-US"/>
        </a:p>
      </dgm:t>
    </dgm:pt>
    <dgm:pt modelId="{CEAD5417-EF84-487B-8B5B-328EE16E4126}" type="pres">
      <dgm:prSet presAssocID="{9B7A4125-E559-413E-815C-1B9E6F4070DC}" presName="parentNode2" presStyleLbl="node1" presStyleIdx="1" presStyleCnt="3">
        <dgm:presLayoutVars>
          <dgm:chMax val="0"/>
          <dgm:bulletEnabled val="1"/>
        </dgm:presLayoutVars>
      </dgm:prSet>
      <dgm:spPr/>
      <dgm:t>
        <a:bodyPr/>
        <a:lstStyle/>
        <a:p>
          <a:endParaRPr lang="en-US"/>
        </a:p>
      </dgm:t>
    </dgm:pt>
    <dgm:pt modelId="{D19AFF43-F739-4F72-8334-322CEB2F2F5E}" type="pres">
      <dgm:prSet presAssocID="{9B7A4125-E559-413E-815C-1B9E6F4070DC}" presName="connSite2" presStyleCnt="0"/>
      <dgm:spPr/>
    </dgm:pt>
    <dgm:pt modelId="{50D915AC-6E3B-4C0D-A175-618C8ABB820D}" type="pres">
      <dgm:prSet presAssocID="{D41EBBB8-8EA9-49DF-B953-C531D12609C1}" presName="Name18" presStyleLbl="sibTrans2D1" presStyleIdx="1" presStyleCnt="2"/>
      <dgm:spPr/>
      <dgm:t>
        <a:bodyPr/>
        <a:lstStyle/>
        <a:p>
          <a:endParaRPr lang="en-US"/>
        </a:p>
      </dgm:t>
    </dgm:pt>
    <dgm:pt modelId="{2651CE4D-FC8B-4EDA-87AE-E579382419C4}" type="pres">
      <dgm:prSet presAssocID="{C842D4A6-B8F0-47CC-8E5A-28D9234C7243}" presName="composite1" presStyleCnt="0"/>
      <dgm:spPr/>
    </dgm:pt>
    <dgm:pt modelId="{A1085BA3-75AF-4B66-BB45-47C6AF8C1709}" type="pres">
      <dgm:prSet presAssocID="{C842D4A6-B8F0-47CC-8E5A-28D9234C7243}" presName="dummyNode1" presStyleLbl="node1" presStyleIdx="1" presStyleCnt="3"/>
      <dgm:spPr/>
    </dgm:pt>
    <dgm:pt modelId="{6192768A-2F26-47A1-9E58-788C38EEC33A}" type="pres">
      <dgm:prSet presAssocID="{C842D4A6-B8F0-47CC-8E5A-28D9234C7243}" presName="childNode1" presStyleLbl="bgAcc1" presStyleIdx="2" presStyleCnt="3" custLinFactNeighborY="-4837">
        <dgm:presLayoutVars>
          <dgm:bulletEnabled val="1"/>
        </dgm:presLayoutVars>
      </dgm:prSet>
      <dgm:spPr/>
      <dgm:t>
        <a:bodyPr/>
        <a:lstStyle/>
        <a:p>
          <a:endParaRPr lang="en-US"/>
        </a:p>
      </dgm:t>
    </dgm:pt>
    <dgm:pt modelId="{EAC0D63B-FCB2-4A18-877B-F6150D83F28A}" type="pres">
      <dgm:prSet presAssocID="{C842D4A6-B8F0-47CC-8E5A-28D9234C7243}" presName="childNode1tx" presStyleLbl="bgAcc1" presStyleIdx="2" presStyleCnt="3">
        <dgm:presLayoutVars>
          <dgm:bulletEnabled val="1"/>
        </dgm:presLayoutVars>
      </dgm:prSet>
      <dgm:spPr/>
      <dgm:t>
        <a:bodyPr/>
        <a:lstStyle/>
        <a:p>
          <a:endParaRPr lang="en-US"/>
        </a:p>
      </dgm:t>
    </dgm:pt>
    <dgm:pt modelId="{C492EC71-4743-4AAC-A161-84728DE397A8}" type="pres">
      <dgm:prSet presAssocID="{C842D4A6-B8F0-47CC-8E5A-28D9234C7243}" presName="parentNode1" presStyleLbl="node1" presStyleIdx="2" presStyleCnt="3" custLinFactNeighborX="-10887" custLinFactNeighborY="36896">
        <dgm:presLayoutVars>
          <dgm:chMax val="1"/>
          <dgm:bulletEnabled val="1"/>
        </dgm:presLayoutVars>
      </dgm:prSet>
      <dgm:spPr/>
      <dgm:t>
        <a:bodyPr/>
        <a:lstStyle/>
        <a:p>
          <a:endParaRPr lang="en-US"/>
        </a:p>
      </dgm:t>
    </dgm:pt>
    <dgm:pt modelId="{C332F2E4-5415-4D6B-B00E-8E318EB13410}" type="pres">
      <dgm:prSet presAssocID="{C842D4A6-B8F0-47CC-8E5A-28D9234C7243}" presName="connSite1" presStyleCnt="0"/>
      <dgm:spPr/>
    </dgm:pt>
  </dgm:ptLst>
  <dgm:cxnLst>
    <dgm:cxn modelId="{EBCC51B7-3C0B-41A0-9C3B-0F3CA80F78D6}" type="presOf" srcId="{9B7A4125-E559-413E-815C-1B9E6F4070DC}" destId="{CEAD5417-EF84-487B-8B5B-328EE16E4126}" srcOrd="0" destOrd="0" presId="urn:microsoft.com/office/officeart/2005/8/layout/hProcess4"/>
    <dgm:cxn modelId="{C55FE942-E622-4A44-B3FB-5E33B4A61472}" srcId="{9B7A4125-E559-413E-815C-1B9E6F4070DC}" destId="{9FA7E06E-66F5-490C-A5F9-35F090AF451F}" srcOrd="1" destOrd="0" parTransId="{B2E01E57-970D-427D-A9D4-15167D1010A3}" sibTransId="{F095D81F-3610-4838-BA1B-1809E56499E0}"/>
    <dgm:cxn modelId="{66704EDE-4F0A-405D-86FE-779BBDFD559C}" type="presOf" srcId="{B39EEA07-5A1C-4414-83C5-AFD46C0B16CF}" destId="{E5F6B9AE-F818-402E-B09E-A3E1BE0925C5}" srcOrd="0" destOrd="0" presId="urn:microsoft.com/office/officeart/2005/8/layout/hProcess4"/>
    <dgm:cxn modelId="{17F702F5-EB38-4168-B2DA-A97AB60E24A5}" srcId="{C842D4A6-B8F0-47CC-8E5A-28D9234C7243}" destId="{1BEFD077-8DC3-4E63-AE5C-063725E55CEA}" srcOrd="1" destOrd="0" parTransId="{5312B4CA-5955-491D-BD10-ECC05BF47E28}" sibTransId="{A3A3716B-98BA-485A-B8FE-A7E6309E68FC}"/>
    <dgm:cxn modelId="{A132F60B-A8E1-4A0A-A09F-A0E165757C8E}" type="presOf" srcId="{7E72815F-D0A6-44FE-BE81-694C98510687}" destId="{7AA18092-45C6-4C59-A31C-3836525415B9}" srcOrd="0" destOrd="0" presId="urn:microsoft.com/office/officeart/2005/8/layout/hProcess4"/>
    <dgm:cxn modelId="{B989B1CF-272D-4CF3-9ABF-0FAEF095370D}" type="presOf" srcId="{1BEFD077-8DC3-4E63-AE5C-063725E55CEA}" destId="{6192768A-2F26-47A1-9E58-788C38EEC33A}" srcOrd="0" destOrd="1" presId="urn:microsoft.com/office/officeart/2005/8/layout/hProcess4"/>
    <dgm:cxn modelId="{82410649-0794-4234-BADA-2272C4E32F72}" srcId="{9B7A4125-E559-413E-815C-1B9E6F4070DC}" destId="{B39EEA07-5A1C-4414-83C5-AFD46C0B16CF}" srcOrd="0" destOrd="0" parTransId="{42657E45-4A7C-4138-85F9-8F583F6FA4EF}" sibTransId="{EBBF91B7-49F7-49C1-9B30-3B1B9BC0562A}"/>
    <dgm:cxn modelId="{FD82EB3B-CF29-4038-AB43-83E424D9235D}" type="presOf" srcId="{DEA07779-DD51-4190-A637-FE2755FF3499}" destId="{F0A364B0-9A6F-4585-A946-8CAD915E40FF}" srcOrd="0" destOrd="0" presId="urn:microsoft.com/office/officeart/2005/8/layout/hProcess4"/>
    <dgm:cxn modelId="{42323D50-916B-4C15-9771-872E3FF9EBC5}" srcId="{D670BF7C-E302-4821-BF4F-A15126C5F90E}" destId="{9B7A4125-E559-413E-815C-1B9E6F4070DC}" srcOrd="1" destOrd="0" parTransId="{0F6B3104-A585-4ED0-9960-405E32E4A78C}" sibTransId="{D41EBBB8-8EA9-49DF-B953-C531D12609C1}"/>
    <dgm:cxn modelId="{BC0CEA75-4D4C-44EE-96CB-3DD0A09824F3}" type="presOf" srcId="{7E72815F-D0A6-44FE-BE81-694C98510687}" destId="{11055B6A-C7F3-4AE6-9642-972FF2177AF8}" srcOrd="1" destOrd="0" presId="urn:microsoft.com/office/officeart/2005/8/layout/hProcess4"/>
    <dgm:cxn modelId="{62DD5573-7FFD-433C-AF47-2245C820F13E}" type="presOf" srcId="{9FA7E06E-66F5-490C-A5F9-35F090AF451F}" destId="{E5F6B9AE-F818-402E-B09E-A3E1BE0925C5}" srcOrd="0" destOrd="1" presId="urn:microsoft.com/office/officeart/2005/8/layout/hProcess4"/>
    <dgm:cxn modelId="{160B927D-B813-4722-9258-2F8D23C6AA77}" srcId="{D670BF7C-E302-4821-BF4F-A15126C5F90E}" destId="{C842D4A6-B8F0-47CC-8E5A-28D9234C7243}" srcOrd="2" destOrd="0" parTransId="{8740CF30-4683-4CD5-8505-E4D34481E956}" sibTransId="{3594BAC7-A309-4DA6-BCE6-D55295F1F438}"/>
    <dgm:cxn modelId="{7B77E7BD-ABA8-4D18-A4F7-AE8B6A321377}" type="presOf" srcId="{D41EBBB8-8EA9-49DF-B953-C531D12609C1}" destId="{50D915AC-6E3B-4C0D-A175-618C8ABB820D}" srcOrd="0" destOrd="0" presId="urn:microsoft.com/office/officeart/2005/8/layout/hProcess4"/>
    <dgm:cxn modelId="{422A6ACC-AFAB-4175-ADB9-9449A9F9E7DB}" srcId="{D670BF7C-E302-4821-BF4F-A15126C5F90E}" destId="{DEA07779-DD51-4190-A637-FE2755FF3499}" srcOrd="0" destOrd="0" parTransId="{F7BA7515-F8A3-42A1-9C3E-39A81B382E52}" sibTransId="{48A241E5-5EC4-4066-BD2F-F191F0D6FA60}"/>
    <dgm:cxn modelId="{D96229CA-0F25-491A-A4CB-4CABFB7DFDB2}" type="presOf" srcId="{E0F91F47-3EA3-40CF-8D0F-4D900CD8AC39}" destId="{E5F6B9AE-F818-402E-B09E-A3E1BE0925C5}" srcOrd="0" destOrd="2" presId="urn:microsoft.com/office/officeart/2005/8/layout/hProcess4"/>
    <dgm:cxn modelId="{5EA223D2-8C84-4453-B4EF-B5940909B9ED}" type="presOf" srcId="{9FA7E06E-66F5-490C-A5F9-35F090AF451F}" destId="{1C12BE49-D37C-495E-8A77-BA521C22E651}" srcOrd="1" destOrd="1" presId="urn:microsoft.com/office/officeart/2005/8/layout/hProcess4"/>
    <dgm:cxn modelId="{594383EF-1CD3-47F1-B83A-09ACE9314E69}" type="presOf" srcId="{BF96D65A-8C03-4816-924C-A28B70E35390}" destId="{EAC0D63B-FCB2-4A18-877B-F6150D83F28A}" srcOrd="1" destOrd="0" presId="urn:microsoft.com/office/officeart/2005/8/layout/hProcess4"/>
    <dgm:cxn modelId="{C6D2A004-AD5E-47EE-B935-894FBFE28265}" type="presOf" srcId="{E0F91F47-3EA3-40CF-8D0F-4D900CD8AC39}" destId="{1C12BE49-D37C-495E-8A77-BA521C22E651}" srcOrd="1" destOrd="2" presId="urn:microsoft.com/office/officeart/2005/8/layout/hProcess4"/>
    <dgm:cxn modelId="{ACFCB612-42E8-412F-A8BE-B28A4729421A}" srcId="{C842D4A6-B8F0-47CC-8E5A-28D9234C7243}" destId="{BF96D65A-8C03-4816-924C-A28B70E35390}" srcOrd="0" destOrd="0" parTransId="{EC395002-F854-4CCA-885F-64647619EF63}" sibTransId="{E088CDDA-49E2-4C91-A77B-BA9A8C993AA2}"/>
    <dgm:cxn modelId="{ABEBC244-229F-4240-BE31-F91639414AE8}" srcId="{DEA07779-DD51-4190-A637-FE2755FF3499}" destId="{7E72815F-D0A6-44FE-BE81-694C98510687}" srcOrd="0" destOrd="0" parTransId="{D1804137-24F6-4552-9782-FD02B5224F85}" sibTransId="{E1723E13-F3A7-4231-909D-D196E3E3016C}"/>
    <dgm:cxn modelId="{58922EEB-7CBD-4827-88F1-0FB838170A56}" type="presOf" srcId="{5A7E9B97-9108-416D-9457-951F9EACCC18}" destId="{7AA18092-45C6-4C59-A31C-3836525415B9}" srcOrd="0" destOrd="1" presId="urn:microsoft.com/office/officeart/2005/8/layout/hProcess4"/>
    <dgm:cxn modelId="{5EFD663D-8140-4F47-B131-4C30BEF39EBE}" type="presOf" srcId="{C842D4A6-B8F0-47CC-8E5A-28D9234C7243}" destId="{C492EC71-4743-4AAC-A161-84728DE397A8}" srcOrd="0" destOrd="0" presId="urn:microsoft.com/office/officeart/2005/8/layout/hProcess4"/>
    <dgm:cxn modelId="{D6D3F9E0-475E-4CAB-8829-C7EAE1861E78}" type="presOf" srcId="{48A241E5-5EC4-4066-BD2F-F191F0D6FA60}" destId="{532B5254-A60F-47C3-B206-EE06876E3E31}" srcOrd="0" destOrd="0" presId="urn:microsoft.com/office/officeart/2005/8/layout/hProcess4"/>
    <dgm:cxn modelId="{DB06818A-8157-4B8E-B89B-20FE6E92C205}" type="presOf" srcId="{1BEFD077-8DC3-4E63-AE5C-063725E55CEA}" destId="{EAC0D63B-FCB2-4A18-877B-F6150D83F28A}" srcOrd="1" destOrd="1" presId="urn:microsoft.com/office/officeart/2005/8/layout/hProcess4"/>
    <dgm:cxn modelId="{3AC6B686-8318-421F-BE7C-2AA3BF0FD6C1}" type="presOf" srcId="{B39EEA07-5A1C-4414-83C5-AFD46C0B16CF}" destId="{1C12BE49-D37C-495E-8A77-BA521C22E651}" srcOrd="1" destOrd="0" presId="urn:microsoft.com/office/officeart/2005/8/layout/hProcess4"/>
    <dgm:cxn modelId="{57359D24-FDB1-44D9-B714-F7979219945D}" srcId="{9B7A4125-E559-413E-815C-1B9E6F4070DC}" destId="{E0F91F47-3EA3-40CF-8D0F-4D900CD8AC39}" srcOrd="2" destOrd="0" parTransId="{46977C9B-4D43-4A71-86A6-0D6316EC04AC}" sibTransId="{5C0BBB2A-459C-40CD-AFD1-EE69245CC0A3}"/>
    <dgm:cxn modelId="{822854EB-3A4B-486E-A0DE-A26A40628565}" srcId="{DEA07779-DD51-4190-A637-FE2755FF3499}" destId="{5A7E9B97-9108-416D-9457-951F9EACCC18}" srcOrd="1" destOrd="0" parTransId="{95B8967D-F8A2-4A43-97F1-CFBE846C63E8}" sibTransId="{280021F6-3124-4282-875B-B2255963C468}"/>
    <dgm:cxn modelId="{DE2202AF-5D5A-4127-B246-46C8002495D8}" type="presOf" srcId="{5A7E9B97-9108-416D-9457-951F9EACCC18}" destId="{11055B6A-C7F3-4AE6-9642-972FF2177AF8}" srcOrd="1" destOrd="1" presId="urn:microsoft.com/office/officeart/2005/8/layout/hProcess4"/>
    <dgm:cxn modelId="{848D4A5F-F6AE-4E30-AAFD-9EC0574801EE}" type="presOf" srcId="{D670BF7C-E302-4821-BF4F-A15126C5F90E}" destId="{CC94D621-3553-403F-A39C-B587B4AD5684}" srcOrd="0" destOrd="0" presId="urn:microsoft.com/office/officeart/2005/8/layout/hProcess4"/>
    <dgm:cxn modelId="{AB9AB2B8-65EB-4466-8376-86F68207A5C2}" type="presOf" srcId="{BF96D65A-8C03-4816-924C-A28B70E35390}" destId="{6192768A-2F26-47A1-9E58-788C38EEC33A}" srcOrd="0" destOrd="0" presId="urn:microsoft.com/office/officeart/2005/8/layout/hProcess4"/>
    <dgm:cxn modelId="{6787CE70-0AE5-4287-B0FB-45B6A58C597A}" type="presParOf" srcId="{CC94D621-3553-403F-A39C-B587B4AD5684}" destId="{DC8F0007-E8C0-4DB2-A13E-2C9E0F2F7F2E}" srcOrd="0" destOrd="0" presId="urn:microsoft.com/office/officeart/2005/8/layout/hProcess4"/>
    <dgm:cxn modelId="{22A95099-A156-4726-94DC-3B25CC9A4D54}" type="presParOf" srcId="{CC94D621-3553-403F-A39C-B587B4AD5684}" destId="{225B4E50-746A-4105-85B0-A44BDCF4A6D4}" srcOrd="1" destOrd="0" presId="urn:microsoft.com/office/officeart/2005/8/layout/hProcess4"/>
    <dgm:cxn modelId="{F26BB010-EB5D-4B95-8457-7A31DCC5F58B}" type="presParOf" srcId="{CC94D621-3553-403F-A39C-B587B4AD5684}" destId="{30CD9824-E462-44DE-A492-9A6F2861241D}" srcOrd="2" destOrd="0" presId="urn:microsoft.com/office/officeart/2005/8/layout/hProcess4"/>
    <dgm:cxn modelId="{24348977-2DDD-4E81-BA94-3472A33A8617}" type="presParOf" srcId="{30CD9824-E462-44DE-A492-9A6F2861241D}" destId="{57E125E6-4F1E-420C-8C8F-7ABE1BB18D43}" srcOrd="0" destOrd="0" presId="urn:microsoft.com/office/officeart/2005/8/layout/hProcess4"/>
    <dgm:cxn modelId="{E55F3DE9-D78B-4DB7-9801-3C6B90AB9315}" type="presParOf" srcId="{57E125E6-4F1E-420C-8C8F-7ABE1BB18D43}" destId="{9CC91752-0B8F-44E3-8B43-16C6D0C84558}" srcOrd="0" destOrd="0" presId="urn:microsoft.com/office/officeart/2005/8/layout/hProcess4"/>
    <dgm:cxn modelId="{336E3416-AFED-42E6-AB4F-85FE20E93BBA}" type="presParOf" srcId="{57E125E6-4F1E-420C-8C8F-7ABE1BB18D43}" destId="{7AA18092-45C6-4C59-A31C-3836525415B9}" srcOrd="1" destOrd="0" presId="urn:microsoft.com/office/officeart/2005/8/layout/hProcess4"/>
    <dgm:cxn modelId="{F10B4628-19DE-48AC-B66E-D5138F92E8DF}" type="presParOf" srcId="{57E125E6-4F1E-420C-8C8F-7ABE1BB18D43}" destId="{11055B6A-C7F3-4AE6-9642-972FF2177AF8}" srcOrd="2" destOrd="0" presId="urn:microsoft.com/office/officeart/2005/8/layout/hProcess4"/>
    <dgm:cxn modelId="{6C662EC0-109D-4733-BACD-B45CFFB786C6}" type="presParOf" srcId="{57E125E6-4F1E-420C-8C8F-7ABE1BB18D43}" destId="{F0A364B0-9A6F-4585-A946-8CAD915E40FF}" srcOrd="3" destOrd="0" presId="urn:microsoft.com/office/officeart/2005/8/layout/hProcess4"/>
    <dgm:cxn modelId="{D16B5974-D1A9-4649-BD77-7517A3F7D08E}" type="presParOf" srcId="{57E125E6-4F1E-420C-8C8F-7ABE1BB18D43}" destId="{D57DC14C-1EAC-4561-A8DE-894CB8339779}" srcOrd="4" destOrd="0" presId="urn:microsoft.com/office/officeart/2005/8/layout/hProcess4"/>
    <dgm:cxn modelId="{664DBCF7-61B2-43C5-BDD0-3DF6F5A02AFE}" type="presParOf" srcId="{30CD9824-E462-44DE-A492-9A6F2861241D}" destId="{532B5254-A60F-47C3-B206-EE06876E3E31}" srcOrd="1" destOrd="0" presId="urn:microsoft.com/office/officeart/2005/8/layout/hProcess4"/>
    <dgm:cxn modelId="{2CE60F48-FB5F-408F-905A-3B8FA49A8962}" type="presParOf" srcId="{30CD9824-E462-44DE-A492-9A6F2861241D}" destId="{DF774DE6-E05B-4E92-9F7E-1BB993DD1D40}" srcOrd="2" destOrd="0" presId="urn:microsoft.com/office/officeart/2005/8/layout/hProcess4"/>
    <dgm:cxn modelId="{4010E88A-4F85-40AA-9D15-F0629969ACA0}" type="presParOf" srcId="{DF774DE6-E05B-4E92-9F7E-1BB993DD1D40}" destId="{B3C4D707-F4A1-4F8E-8F36-150E0E965A4B}" srcOrd="0" destOrd="0" presId="urn:microsoft.com/office/officeart/2005/8/layout/hProcess4"/>
    <dgm:cxn modelId="{6D37890C-295C-496D-9A04-554EB87B2C40}" type="presParOf" srcId="{DF774DE6-E05B-4E92-9F7E-1BB993DD1D40}" destId="{E5F6B9AE-F818-402E-B09E-A3E1BE0925C5}" srcOrd="1" destOrd="0" presId="urn:microsoft.com/office/officeart/2005/8/layout/hProcess4"/>
    <dgm:cxn modelId="{387453F6-079F-4AC0-B1FC-0776BE299C83}" type="presParOf" srcId="{DF774DE6-E05B-4E92-9F7E-1BB993DD1D40}" destId="{1C12BE49-D37C-495E-8A77-BA521C22E651}" srcOrd="2" destOrd="0" presId="urn:microsoft.com/office/officeart/2005/8/layout/hProcess4"/>
    <dgm:cxn modelId="{9BCBE2E7-687D-4DDC-AA23-A17907ADD72A}" type="presParOf" srcId="{DF774DE6-E05B-4E92-9F7E-1BB993DD1D40}" destId="{CEAD5417-EF84-487B-8B5B-328EE16E4126}" srcOrd="3" destOrd="0" presId="urn:microsoft.com/office/officeart/2005/8/layout/hProcess4"/>
    <dgm:cxn modelId="{26710876-FA40-4499-BF09-5FD34818F1C7}" type="presParOf" srcId="{DF774DE6-E05B-4E92-9F7E-1BB993DD1D40}" destId="{D19AFF43-F739-4F72-8334-322CEB2F2F5E}" srcOrd="4" destOrd="0" presId="urn:microsoft.com/office/officeart/2005/8/layout/hProcess4"/>
    <dgm:cxn modelId="{6E4C7E3C-AC0B-4425-B006-FBD6C99BD441}" type="presParOf" srcId="{30CD9824-E462-44DE-A492-9A6F2861241D}" destId="{50D915AC-6E3B-4C0D-A175-618C8ABB820D}" srcOrd="3" destOrd="0" presId="urn:microsoft.com/office/officeart/2005/8/layout/hProcess4"/>
    <dgm:cxn modelId="{8885AFD6-0BD5-4853-AB9E-C2F7CFFEDF14}" type="presParOf" srcId="{30CD9824-E462-44DE-A492-9A6F2861241D}" destId="{2651CE4D-FC8B-4EDA-87AE-E579382419C4}" srcOrd="4" destOrd="0" presId="urn:microsoft.com/office/officeart/2005/8/layout/hProcess4"/>
    <dgm:cxn modelId="{187D760C-8C90-4650-B201-B1DA75FB74AA}" type="presParOf" srcId="{2651CE4D-FC8B-4EDA-87AE-E579382419C4}" destId="{A1085BA3-75AF-4B66-BB45-47C6AF8C1709}" srcOrd="0" destOrd="0" presId="urn:microsoft.com/office/officeart/2005/8/layout/hProcess4"/>
    <dgm:cxn modelId="{2C75F2B6-B3A2-4588-8830-58C49B6A38E8}" type="presParOf" srcId="{2651CE4D-FC8B-4EDA-87AE-E579382419C4}" destId="{6192768A-2F26-47A1-9E58-788C38EEC33A}" srcOrd="1" destOrd="0" presId="urn:microsoft.com/office/officeart/2005/8/layout/hProcess4"/>
    <dgm:cxn modelId="{BEA86C00-57E1-4966-9D34-D2652EC23868}" type="presParOf" srcId="{2651CE4D-FC8B-4EDA-87AE-E579382419C4}" destId="{EAC0D63B-FCB2-4A18-877B-F6150D83F28A}" srcOrd="2" destOrd="0" presId="urn:microsoft.com/office/officeart/2005/8/layout/hProcess4"/>
    <dgm:cxn modelId="{C7BC4A7B-9859-4989-8668-8CBE32C0A5B7}" type="presParOf" srcId="{2651CE4D-FC8B-4EDA-87AE-E579382419C4}" destId="{C492EC71-4743-4AAC-A161-84728DE397A8}" srcOrd="3" destOrd="0" presId="urn:microsoft.com/office/officeart/2005/8/layout/hProcess4"/>
    <dgm:cxn modelId="{C356E3C3-B6D3-42E4-8F76-8EBB84F56269}" type="presParOf" srcId="{2651CE4D-FC8B-4EDA-87AE-E579382419C4}" destId="{C332F2E4-5415-4D6B-B00E-8E318EB13410}" srcOrd="4" destOrd="0" presId="urn:microsoft.com/office/officeart/2005/8/layout/hProcess4"/>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50346B3-1CF8-4816-9741-CA2F660849A1}" type="doc">
      <dgm:prSet loTypeId="urn:microsoft.com/office/officeart/2005/8/layout/process2" loCatId="process" qsTypeId="urn:microsoft.com/office/officeart/2005/8/quickstyle/3d1" qsCatId="3D" csTypeId="urn:microsoft.com/office/officeart/2005/8/colors/accent6_5" csCatId="accent6" phldr="1"/>
      <dgm:spPr/>
    </dgm:pt>
    <dgm:pt modelId="{539D9798-98D2-4C13-B616-673855AB8998}">
      <dgm:prSet phldrT="[Text]"/>
      <dgm:spPr/>
      <dgm:t>
        <a:bodyPr/>
        <a:lstStyle/>
        <a:p>
          <a:r>
            <a:rPr lang="en-US" dirty="0" smtClean="0"/>
            <a:t>Step 1</a:t>
          </a:r>
        </a:p>
        <a:p>
          <a:r>
            <a:rPr lang="en-US" dirty="0" smtClean="0"/>
            <a:t>Soldier receives RFO/orders</a:t>
          </a:r>
          <a:endParaRPr lang="en-US" dirty="0"/>
        </a:p>
      </dgm:t>
    </dgm:pt>
    <dgm:pt modelId="{2D964AC5-069A-4EF1-B529-B5F1B40EF71D}" type="parTrans" cxnId="{CCEAA498-8DC1-496B-9BBC-C907EBBCBCB0}">
      <dgm:prSet/>
      <dgm:spPr/>
      <dgm:t>
        <a:bodyPr/>
        <a:lstStyle/>
        <a:p>
          <a:endParaRPr lang="en-US"/>
        </a:p>
      </dgm:t>
    </dgm:pt>
    <dgm:pt modelId="{ECE16D6E-69F5-4BEB-A040-A6FA15639C0D}" type="sibTrans" cxnId="{CCEAA498-8DC1-496B-9BBC-C907EBBCBCB0}">
      <dgm:prSet/>
      <dgm:spPr/>
      <dgm:t>
        <a:bodyPr/>
        <a:lstStyle/>
        <a:p>
          <a:endParaRPr lang="en-US"/>
        </a:p>
      </dgm:t>
    </dgm:pt>
    <dgm:pt modelId="{72EAE579-B962-469E-84FA-8BA128E8D652}">
      <dgm:prSet phldrT="[Text]"/>
      <dgm:spPr/>
      <dgm:t>
        <a:bodyPr/>
        <a:lstStyle/>
        <a:p>
          <a:r>
            <a:rPr lang="en-US" dirty="0" smtClean="0"/>
            <a:t>Step 5</a:t>
          </a:r>
        </a:p>
        <a:p>
          <a:r>
            <a:rPr lang="en-US" dirty="0" smtClean="0"/>
            <a:t>Unit/S-1 </a:t>
          </a:r>
        </a:p>
        <a:p>
          <a:r>
            <a:rPr lang="en-US" dirty="0" smtClean="0"/>
            <a:t>Soldier signs out of unit</a:t>
          </a:r>
          <a:endParaRPr lang="en-US" dirty="0"/>
        </a:p>
      </dgm:t>
    </dgm:pt>
    <dgm:pt modelId="{A3596F5F-A693-41A5-98AF-CBA100BE0F5A}" type="parTrans" cxnId="{8E504090-FEC2-481E-B180-307869271E2B}">
      <dgm:prSet/>
      <dgm:spPr/>
      <dgm:t>
        <a:bodyPr/>
        <a:lstStyle/>
        <a:p>
          <a:endParaRPr lang="en-US"/>
        </a:p>
      </dgm:t>
    </dgm:pt>
    <dgm:pt modelId="{7CB6F760-F040-4A83-BE85-BA088D16D3CF}" type="sibTrans" cxnId="{8E504090-FEC2-481E-B180-307869271E2B}">
      <dgm:prSet/>
      <dgm:spPr/>
      <dgm:t>
        <a:bodyPr/>
        <a:lstStyle/>
        <a:p>
          <a:endParaRPr lang="en-US"/>
        </a:p>
      </dgm:t>
    </dgm:pt>
    <dgm:pt modelId="{1F8BFA37-E7D7-4AC1-B201-9524EFD20032}">
      <dgm:prSet phldrT="[Text]"/>
      <dgm:spPr/>
      <dgm:t>
        <a:bodyPr/>
        <a:lstStyle/>
        <a:p>
          <a:r>
            <a:rPr lang="en-US" dirty="0" smtClean="0"/>
            <a:t>Step 6</a:t>
          </a:r>
        </a:p>
        <a:p>
          <a:r>
            <a:rPr lang="en-US" dirty="0" smtClean="0"/>
            <a:t>S-1 scans &amp; sends copy to</a:t>
          </a:r>
        </a:p>
        <a:p>
          <a:r>
            <a:rPr lang="en-US" dirty="0" smtClean="0"/>
            <a:t> gaining unit</a:t>
          </a:r>
          <a:endParaRPr lang="en-US" dirty="0"/>
        </a:p>
      </dgm:t>
    </dgm:pt>
    <dgm:pt modelId="{BE53E1AD-B5D5-47D9-96F3-F48681FAD258}" type="parTrans" cxnId="{A81532E6-08B5-4E4A-9C35-FF4E000FC258}">
      <dgm:prSet/>
      <dgm:spPr/>
      <dgm:t>
        <a:bodyPr/>
        <a:lstStyle/>
        <a:p>
          <a:endParaRPr lang="en-US"/>
        </a:p>
      </dgm:t>
    </dgm:pt>
    <dgm:pt modelId="{C8F7469C-061F-4D09-90B9-839EC29572E8}" type="sibTrans" cxnId="{A81532E6-08B5-4E4A-9C35-FF4E000FC258}">
      <dgm:prSet/>
      <dgm:spPr/>
      <dgm:t>
        <a:bodyPr/>
        <a:lstStyle/>
        <a:p>
          <a:endParaRPr lang="en-US"/>
        </a:p>
      </dgm:t>
    </dgm:pt>
    <dgm:pt modelId="{74AF324A-BD46-4154-8821-F78E5F6C8A42}">
      <dgm:prSet/>
      <dgm:spPr/>
      <dgm:t>
        <a:bodyPr/>
        <a:lstStyle/>
        <a:p>
          <a:r>
            <a:rPr lang="en-US" dirty="0" smtClean="0"/>
            <a:t>Step 2</a:t>
          </a:r>
        </a:p>
        <a:p>
          <a:r>
            <a:rPr lang="en-US" dirty="0" smtClean="0"/>
            <a:t>Transferable Flag? Yes</a:t>
          </a:r>
          <a:endParaRPr lang="en-US" dirty="0"/>
        </a:p>
      </dgm:t>
    </dgm:pt>
    <dgm:pt modelId="{8828A764-EA69-4C49-BCC7-EB7FDFA93620}" type="parTrans" cxnId="{4E5FF13A-9EC5-46A2-86D1-2957D6D79274}">
      <dgm:prSet/>
      <dgm:spPr/>
      <dgm:t>
        <a:bodyPr/>
        <a:lstStyle/>
        <a:p>
          <a:endParaRPr lang="en-US"/>
        </a:p>
      </dgm:t>
    </dgm:pt>
    <dgm:pt modelId="{6B336AB7-5424-4911-9DFA-92818BF8F1D0}" type="sibTrans" cxnId="{4E5FF13A-9EC5-46A2-86D1-2957D6D79274}">
      <dgm:prSet/>
      <dgm:spPr/>
      <dgm:t>
        <a:bodyPr/>
        <a:lstStyle/>
        <a:p>
          <a:endParaRPr lang="en-US"/>
        </a:p>
      </dgm:t>
    </dgm:pt>
    <dgm:pt modelId="{6042DE11-9065-4EDD-8A5C-6A49633327B1}">
      <dgm:prSet/>
      <dgm:spPr/>
      <dgm:t>
        <a:bodyPr/>
        <a:lstStyle/>
        <a:p>
          <a:r>
            <a:rPr lang="en-US" dirty="0" smtClean="0"/>
            <a:t>Step 4</a:t>
          </a:r>
        </a:p>
        <a:p>
          <a:r>
            <a:rPr lang="en-US" dirty="0" smtClean="0"/>
            <a:t>Copy provided to Soldier during out-processing</a:t>
          </a:r>
          <a:endParaRPr lang="en-US" dirty="0"/>
        </a:p>
      </dgm:t>
    </dgm:pt>
    <dgm:pt modelId="{A65427B5-A7FC-4AA8-815C-38F1542C0351}" type="parTrans" cxnId="{D03C6318-0912-45B1-9F31-803CCC9784A4}">
      <dgm:prSet/>
      <dgm:spPr/>
      <dgm:t>
        <a:bodyPr/>
        <a:lstStyle/>
        <a:p>
          <a:endParaRPr lang="en-US"/>
        </a:p>
      </dgm:t>
    </dgm:pt>
    <dgm:pt modelId="{439BD728-05DE-4A3D-B59A-745770F3D9EC}" type="sibTrans" cxnId="{D03C6318-0912-45B1-9F31-803CCC9784A4}">
      <dgm:prSet/>
      <dgm:spPr/>
      <dgm:t>
        <a:bodyPr/>
        <a:lstStyle/>
        <a:p>
          <a:endParaRPr lang="en-US"/>
        </a:p>
      </dgm:t>
    </dgm:pt>
    <dgm:pt modelId="{53353963-6FCD-4FD9-9D03-FE2C2D8F5981}">
      <dgm:prSet/>
      <dgm:spPr/>
      <dgm:t>
        <a:bodyPr/>
        <a:lstStyle/>
        <a:p>
          <a:r>
            <a:rPr lang="en-US" dirty="0" smtClean="0"/>
            <a:t>Step 3</a:t>
          </a:r>
        </a:p>
        <a:p>
          <a:r>
            <a:rPr lang="en-US" dirty="0" smtClean="0"/>
            <a:t>Unit/S-1 </a:t>
          </a:r>
        </a:p>
        <a:p>
          <a:r>
            <a:rPr lang="en-US" dirty="0" smtClean="0"/>
            <a:t>collects 268 &amp; associated documents</a:t>
          </a:r>
          <a:endParaRPr lang="en-US" dirty="0"/>
        </a:p>
      </dgm:t>
    </dgm:pt>
    <dgm:pt modelId="{843260A4-8B13-4868-B0F9-73CB9E25C20B}" type="parTrans" cxnId="{D885862D-C93B-44E8-95C1-0FDFEE39F0D6}">
      <dgm:prSet/>
      <dgm:spPr/>
      <dgm:t>
        <a:bodyPr/>
        <a:lstStyle/>
        <a:p>
          <a:endParaRPr lang="en-US"/>
        </a:p>
      </dgm:t>
    </dgm:pt>
    <dgm:pt modelId="{A6167AD8-BE96-44A9-B553-BC9809F9B4B8}" type="sibTrans" cxnId="{D885862D-C93B-44E8-95C1-0FDFEE39F0D6}">
      <dgm:prSet/>
      <dgm:spPr/>
      <dgm:t>
        <a:bodyPr/>
        <a:lstStyle/>
        <a:p>
          <a:endParaRPr lang="en-US"/>
        </a:p>
      </dgm:t>
    </dgm:pt>
    <dgm:pt modelId="{698B3FB2-0959-4A13-8E23-67223BA7D481}" type="pres">
      <dgm:prSet presAssocID="{650346B3-1CF8-4816-9741-CA2F660849A1}" presName="linearFlow" presStyleCnt="0">
        <dgm:presLayoutVars>
          <dgm:resizeHandles val="exact"/>
        </dgm:presLayoutVars>
      </dgm:prSet>
      <dgm:spPr/>
    </dgm:pt>
    <dgm:pt modelId="{E630C39D-3C5A-4A68-BB07-7552E270D396}" type="pres">
      <dgm:prSet presAssocID="{539D9798-98D2-4C13-B616-673855AB8998}" presName="node" presStyleLbl="node1" presStyleIdx="0" presStyleCnt="6" custScaleX="73682">
        <dgm:presLayoutVars>
          <dgm:bulletEnabled val="1"/>
        </dgm:presLayoutVars>
      </dgm:prSet>
      <dgm:spPr>
        <a:prstGeom prst="roundRect">
          <a:avLst/>
        </a:prstGeom>
      </dgm:spPr>
      <dgm:t>
        <a:bodyPr/>
        <a:lstStyle/>
        <a:p>
          <a:endParaRPr lang="en-US"/>
        </a:p>
      </dgm:t>
    </dgm:pt>
    <dgm:pt modelId="{94FAD1B3-A099-42C2-92B7-EBAA35E7F105}" type="pres">
      <dgm:prSet presAssocID="{ECE16D6E-69F5-4BEB-A040-A6FA15639C0D}" presName="sibTrans" presStyleLbl="sibTrans2D1" presStyleIdx="0" presStyleCnt="5"/>
      <dgm:spPr/>
      <dgm:t>
        <a:bodyPr/>
        <a:lstStyle/>
        <a:p>
          <a:endParaRPr lang="en-US"/>
        </a:p>
      </dgm:t>
    </dgm:pt>
    <dgm:pt modelId="{51A82051-0871-4FDD-86C3-FA44357F6C4A}" type="pres">
      <dgm:prSet presAssocID="{ECE16D6E-69F5-4BEB-A040-A6FA15639C0D}" presName="connectorText" presStyleLbl="sibTrans2D1" presStyleIdx="0" presStyleCnt="5"/>
      <dgm:spPr/>
      <dgm:t>
        <a:bodyPr/>
        <a:lstStyle/>
        <a:p>
          <a:endParaRPr lang="en-US"/>
        </a:p>
      </dgm:t>
    </dgm:pt>
    <dgm:pt modelId="{D3E028D8-25EC-44F4-BB5C-18A7B95698C5}" type="pres">
      <dgm:prSet presAssocID="{74AF324A-BD46-4154-8821-F78E5F6C8A42}" presName="node" presStyleLbl="node1" presStyleIdx="1" presStyleCnt="6">
        <dgm:presLayoutVars>
          <dgm:bulletEnabled val="1"/>
        </dgm:presLayoutVars>
      </dgm:prSet>
      <dgm:spPr>
        <a:prstGeom prst="diamond">
          <a:avLst/>
        </a:prstGeom>
      </dgm:spPr>
      <dgm:t>
        <a:bodyPr/>
        <a:lstStyle/>
        <a:p>
          <a:endParaRPr lang="en-US"/>
        </a:p>
      </dgm:t>
    </dgm:pt>
    <dgm:pt modelId="{AEC7214C-0973-4DE6-AD7E-97E69D6A1F19}" type="pres">
      <dgm:prSet presAssocID="{6B336AB7-5424-4911-9DFA-92818BF8F1D0}" presName="sibTrans" presStyleLbl="sibTrans2D1" presStyleIdx="1" presStyleCnt="5"/>
      <dgm:spPr/>
      <dgm:t>
        <a:bodyPr/>
        <a:lstStyle/>
        <a:p>
          <a:endParaRPr lang="en-US"/>
        </a:p>
      </dgm:t>
    </dgm:pt>
    <dgm:pt modelId="{198BF174-6703-4960-9F11-D16EDF6128E9}" type="pres">
      <dgm:prSet presAssocID="{6B336AB7-5424-4911-9DFA-92818BF8F1D0}" presName="connectorText" presStyleLbl="sibTrans2D1" presStyleIdx="1" presStyleCnt="5"/>
      <dgm:spPr/>
      <dgm:t>
        <a:bodyPr/>
        <a:lstStyle/>
        <a:p>
          <a:endParaRPr lang="en-US"/>
        </a:p>
      </dgm:t>
    </dgm:pt>
    <dgm:pt modelId="{4901839F-2364-41E5-98DA-5B93DA6D6FB3}" type="pres">
      <dgm:prSet presAssocID="{53353963-6FCD-4FD9-9D03-FE2C2D8F5981}" presName="node" presStyleLbl="node1" presStyleIdx="2" presStyleCnt="6" custScaleX="73682">
        <dgm:presLayoutVars>
          <dgm:bulletEnabled val="1"/>
        </dgm:presLayoutVars>
      </dgm:prSet>
      <dgm:spPr/>
      <dgm:t>
        <a:bodyPr/>
        <a:lstStyle/>
        <a:p>
          <a:endParaRPr lang="en-US"/>
        </a:p>
      </dgm:t>
    </dgm:pt>
    <dgm:pt modelId="{2021A1A8-028E-4138-B132-80DB3866462A}" type="pres">
      <dgm:prSet presAssocID="{A6167AD8-BE96-44A9-B553-BC9809F9B4B8}" presName="sibTrans" presStyleLbl="sibTrans2D1" presStyleIdx="2" presStyleCnt="5"/>
      <dgm:spPr/>
      <dgm:t>
        <a:bodyPr/>
        <a:lstStyle/>
        <a:p>
          <a:endParaRPr lang="en-US"/>
        </a:p>
      </dgm:t>
    </dgm:pt>
    <dgm:pt modelId="{0C7F83EE-644C-42F3-A976-F9100AD18A3E}" type="pres">
      <dgm:prSet presAssocID="{A6167AD8-BE96-44A9-B553-BC9809F9B4B8}" presName="connectorText" presStyleLbl="sibTrans2D1" presStyleIdx="2" presStyleCnt="5"/>
      <dgm:spPr/>
      <dgm:t>
        <a:bodyPr/>
        <a:lstStyle/>
        <a:p>
          <a:endParaRPr lang="en-US"/>
        </a:p>
      </dgm:t>
    </dgm:pt>
    <dgm:pt modelId="{4398793E-74DD-48EC-927A-E75B4D130FA0}" type="pres">
      <dgm:prSet presAssocID="{6042DE11-9065-4EDD-8A5C-6A49633327B1}" presName="node" presStyleLbl="node1" presStyleIdx="3" presStyleCnt="6" custScaleX="73682">
        <dgm:presLayoutVars>
          <dgm:bulletEnabled val="1"/>
        </dgm:presLayoutVars>
      </dgm:prSet>
      <dgm:spPr/>
      <dgm:t>
        <a:bodyPr/>
        <a:lstStyle/>
        <a:p>
          <a:endParaRPr lang="en-US"/>
        </a:p>
      </dgm:t>
    </dgm:pt>
    <dgm:pt modelId="{6E1F96B1-0212-445F-80C0-31A1F0AEC192}" type="pres">
      <dgm:prSet presAssocID="{439BD728-05DE-4A3D-B59A-745770F3D9EC}" presName="sibTrans" presStyleLbl="sibTrans2D1" presStyleIdx="3" presStyleCnt="5"/>
      <dgm:spPr/>
      <dgm:t>
        <a:bodyPr/>
        <a:lstStyle/>
        <a:p>
          <a:endParaRPr lang="en-US"/>
        </a:p>
      </dgm:t>
    </dgm:pt>
    <dgm:pt modelId="{3B4BBDA3-9A60-4732-85BD-7EF55349B6CC}" type="pres">
      <dgm:prSet presAssocID="{439BD728-05DE-4A3D-B59A-745770F3D9EC}" presName="connectorText" presStyleLbl="sibTrans2D1" presStyleIdx="3" presStyleCnt="5"/>
      <dgm:spPr/>
      <dgm:t>
        <a:bodyPr/>
        <a:lstStyle/>
        <a:p>
          <a:endParaRPr lang="en-US"/>
        </a:p>
      </dgm:t>
    </dgm:pt>
    <dgm:pt modelId="{F6ABDF70-7270-4556-88B5-2C76D47B66FC}" type="pres">
      <dgm:prSet presAssocID="{72EAE579-B962-469E-84FA-8BA128E8D652}" presName="node" presStyleLbl="node1" presStyleIdx="4" presStyleCnt="6" custScaleX="73682">
        <dgm:presLayoutVars>
          <dgm:bulletEnabled val="1"/>
        </dgm:presLayoutVars>
      </dgm:prSet>
      <dgm:spPr/>
      <dgm:t>
        <a:bodyPr/>
        <a:lstStyle/>
        <a:p>
          <a:endParaRPr lang="en-US"/>
        </a:p>
      </dgm:t>
    </dgm:pt>
    <dgm:pt modelId="{4E05AA6F-AFB8-4CFF-833D-15C1BD4C6B70}" type="pres">
      <dgm:prSet presAssocID="{7CB6F760-F040-4A83-BE85-BA088D16D3CF}" presName="sibTrans" presStyleLbl="sibTrans2D1" presStyleIdx="4" presStyleCnt="5"/>
      <dgm:spPr/>
      <dgm:t>
        <a:bodyPr/>
        <a:lstStyle/>
        <a:p>
          <a:endParaRPr lang="en-US"/>
        </a:p>
      </dgm:t>
    </dgm:pt>
    <dgm:pt modelId="{289C5FF0-7D3B-4BFC-A16A-123F23052E68}" type="pres">
      <dgm:prSet presAssocID="{7CB6F760-F040-4A83-BE85-BA088D16D3CF}" presName="connectorText" presStyleLbl="sibTrans2D1" presStyleIdx="4" presStyleCnt="5"/>
      <dgm:spPr/>
      <dgm:t>
        <a:bodyPr/>
        <a:lstStyle/>
        <a:p>
          <a:endParaRPr lang="en-US"/>
        </a:p>
      </dgm:t>
    </dgm:pt>
    <dgm:pt modelId="{EE2C9A6F-B6E6-49D8-A2A2-137E06FECE79}" type="pres">
      <dgm:prSet presAssocID="{1F8BFA37-E7D7-4AC1-B201-9524EFD20032}" presName="node" presStyleLbl="node1" presStyleIdx="5" presStyleCnt="6" custScaleX="73682">
        <dgm:presLayoutVars>
          <dgm:bulletEnabled val="1"/>
        </dgm:presLayoutVars>
      </dgm:prSet>
      <dgm:spPr/>
      <dgm:t>
        <a:bodyPr/>
        <a:lstStyle/>
        <a:p>
          <a:endParaRPr lang="en-US"/>
        </a:p>
      </dgm:t>
    </dgm:pt>
  </dgm:ptLst>
  <dgm:cxnLst>
    <dgm:cxn modelId="{8E177483-F4A3-4487-BB78-8754277C5E22}" type="presOf" srcId="{ECE16D6E-69F5-4BEB-A040-A6FA15639C0D}" destId="{94FAD1B3-A099-42C2-92B7-EBAA35E7F105}" srcOrd="0" destOrd="0" presId="urn:microsoft.com/office/officeart/2005/8/layout/process2"/>
    <dgm:cxn modelId="{F9E4557B-650F-42BC-AE98-9F1CE2A085F4}" type="presOf" srcId="{7CB6F760-F040-4A83-BE85-BA088D16D3CF}" destId="{289C5FF0-7D3B-4BFC-A16A-123F23052E68}" srcOrd="1" destOrd="0" presId="urn:microsoft.com/office/officeart/2005/8/layout/process2"/>
    <dgm:cxn modelId="{CCEAA498-8DC1-496B-9BBC-C907EBBCBCB0}" srcId="{650346B3-1CF8-4816-9741-CA2F660849A1}" destId="{539D9798-98D2-4C13-B616-673855AB8998}" srcOrd="0" destOrd="0" parTransId="{2D964AC5-069A-4EF1-B529-B5F1B40EF71D}" sibTransId="{ECE16D6E-69F5-4BEB-A040-A6FA15639C0D}"/>
    <dgm:cxn modelId="{6F305671-4B44-4FE0-95A9-06891329289D}" type="presOf" srcId="{650346B3-1CF8-4816-9741-CA2F660849A1}" destId="{698B3FB2-0959-4A13-8E23-67223BA7D481}" srcOrd="0" destOrd="0" presId="urn:microsoft.com/office/officeart/2005/8/layout/process2"/>
    <dgm:cxn modelId="{9DFBCB81-8A83-41CC-8E64-67560D8823C8}" type="presOf" srcId="{6042DE11-9065-4EDD-8A5C-6A49633327B1}" destId="{4398793E-74DD-48EC-927A-E75B4D130FA0}" srcOrd="0" destOrd="0" presId="urn:microsoft.com/office/officeart/2005/8/layout/process2"/>
    <dgm:cxn modelId="{485BF8BE-BD53-4461-ACEA-EC28E61A6924}" type="presOf" srcId="{ECE16D6E-69F5-4BEB-A040-A6FA15639C0D}" destId="{51A82051-0871-4FDD-86C3-FA44357F6C4A}" srcOrd="1" destOrd="0" presId="urn:microsoft.com/office/officeart/2005/8/layout/process2"/>
    <dgm:cxn modelId="{38941FEE-4FCD-4E68-B391-1D4186F3A0D7}" type="presOf" srcId="{53353963-6FCD-4FD9-9D03-FE2C2D8F5981}" destId="{4901839F-2364-41E5-98DA-5B93DA6D6FB3}" srcOrd="0" destOrd="0" presId="urn:microsoft.com/office/officeart/2005/8/layout/process2"/>
    <dgm:cxn modelId="{D03C6318-0912-45B1-9F31-803CCC9784A4}" srcId="{650346B3-1CF8-4816-9741-CA2F660849A1}" destId="{6042DE11-9065-4EDD-8A5C-6A49633327B1}" srcOrd="3" destOrd="0" parTransId="{A65427B5-A7FC-4AA8-815C-38F1542C0351}" sibTransId="{439BD728-05DE-4A3D-B59A-745770F3D9EC}"/>
    <dgm:cxn modelId="{3E09BA1F-0DD9-4EEA-8668-69EDFF4AA8A1}" type="presOf" srcId="{1F8BFA37-E7D7-4AC1-B201-9524EFD20032}" destId="{EE2C9A6F-B6E6-49D8-A2A2-137E06FECE79}" srcOrd="0" destOrd="0" presId="urn:microsoft.com/office/officeart/2005/8/layout/process2"/>
    <dgm:cxn modelId="{4E5FF13A-9EC5-46A2-86D1-2957D6D79274}" srcId="{650346B3-1CF8-4816-9741-CA2F660849A1}" destId="{74AF324A-BD46-4154-8821-F78E5F6C8A42}" srcOrd="1" destOrd="0" parTransId="{8828A764-EA69-4C49-BCC7-EB7FDFA93620}" sibTransId="{6B336AB7-5424-4911-9DFA-92818BF8F1D0}"/>
    <dgm:cxn modelId="{C7DF6583-0EE2-4123-9E58-3C22418745B4}" type="presOf" srcId="{6B336AB7-5424-4911-9DFA-92818BF8F1D0}" destId="{198BF174-6703-4960-9F11-D16EDF6128E9}" srcOrd="1" destOrd="0" presId="urn:microsoft.com/office/officeart/2005/8/layout/process2"/>
    <dgm:cxn modelId="{70DACDA5-F3A8-480A-8F94-41C5634636ED}" type="presOf" srcId="{72EAE579-B962-469E-84FA-8BA128E8D652}" destId="{F6ABDF70-7270-4556-88B5-2C76D47B66FC}" srcOrd="0" destOrd="0" presId="urn:microsoft.com/office/officeart/2005/8/layout/process2"/>
    <dgm:cxn modelId="{D885862D-C93B-44E8-95C1-0FDFEE39F0D6}" srcId="{650346B3-1CF8-4816-9741-CA2F660849A1}" destId="{53353963-6FCD-4FD9-9D03-FE2C2D8F5981}" srcOrd="2" destOrd="0" parTransId="{843260A4-8B13-4868-B0F9-73CB9E25C20B}" sibTransId="{A6167AD8-BE96-44A9-B553-BC9809F9B4B8}"/>
    <dgm:cxn modelId="{A81532E6-08B5-4E4A-9C35-FF4E000FC258}" srcId="{650346B3-1CF8-4816-9741-CA2F660849A1}" destId="{1F8BFA37-E7D7-4AC1-B201-9524EFD20032}" srcOrd="5" destOrd="0" parTransId="{BE53E1AD-B5D5-47D9-96F3-F48681FAD258}" sibTransId="{C8F7469C-061F-4D09-90B9-839EC29572E8}"/>
    <dgm:cxn modelId="{684DFBA5-7BCE-47A3-B28D-41B07C7F89F8}" type="presOf" srcId="{439BD728-05DE-4A3D-B59A-745770F3D9EC}" destId="{3B4BBDA3-9A60-4732-85BD-7EF55349B6CC}" srcOrd="1" destOrd="0" presId="urn:microsoft.com/office/officeart/2005/8/layout/process2"/>
    <dgm:cxn modelId="{959D3944-BC81-47EB-9714-3B0753C1187D}" type="presOf" srcId="{6B336AB7-5424-4911-9DFA-92818BF8F1D0}" destId="{AEC7214C-0973-4DE6-AD7E-97E69D6A1F19}" srcOrd="0" destOrd="0" presId="urn:microsoft.com/office/officeart/2005/8/layout/process2"/>
    <dgm:cxn modelId="{8E504090-FEC2-481E-B180-307869271E2B}" srcId="{650346B3-1CF8-4816-9741-CA2F660849A1}" destId="{72EAE579-B962-469E-84FA-8BA128E8D652}" srcOrd="4" destOrd="0" parTransId="{A3596F5F-A693-41A5-98AF-CBA100BE0F5A}" sibTransId="{7CB6F760-F040-4A83-BE85-BA088D16D3CF}"/>
    <dgm:cxn modelId="{CBB8E5EF-7452-4801-92AD-984348CF9778}" type="presOf" srcId="{A6167AD8-BE96-44A9-B553-BC9809F9B4B8}" destId="{2021A1A8-028E-4138-B132-80DB3866462A}" srcOrd="0" destOrd="0" presId="urn:microsoft.com/office/officeart/2005/8/layout/process2"/>
    <dgm:cxn modelId="{80BAB297-FA6C-444F-A009-9251E712A842}" type="presOf" srcId="{A6167AD8-BE96-44A9-B553-BC9809F9B4B8}" destId="{0C7F83EE-644C-42F3-A976-F9100AD18A3E}" srcOrd="1" destOrd="0" presId="urn:microsoft.com/office/officeart/2005/8/layout/process2"/>
    <dgm:cxn modelId="{62CFE2E4-EE19-4690-9DD8-642CF5C7EC17}" type="presOf" srcId="{7CB6F760-F040-4A83-BE85-BA088D16D3CF}" destId="{4E05AA6F-AFB8-4CFF-833D-15C1BD4C6B70}" srcOrd="0" destOrd="0" presId="urn:microsoft.com/office/officeart/2005/8/layout/process2"/>
    <dgm:cxn modelId="{7934AF56-B15A-408F-A8C8-E9AF26EE727D}" type="presOf" srcId="{439BD728-05DE-4A3D-B59A-745770F3D9EC}" destId="{6E1F96B1-0212-445F-80C0-31A1F0AEC192}" srcOrd="0" destOrd="0" presId="urn:microsoft.com/office/officeart/2005/8/layout/process2"/>
    <dgm:cxn modelId="{F8601A18-5CEF-4C58-8D3D-2A61099E2925}" type="presOf" srcId="{539D9798-98D2-4C13-B616-673855AB8998}" destId="{E630C39D-3C5A-4A68-BB07-7552E270D396}" srcOrd="0" destOrd="0" presId="urn:microsoft.com/office/officeart/2005/8/layout/process2"/>
    <dgm:cxn modelId="{F3CCE91E-991A-4292-8661-F74E7F60AD0A}" type="presOf" srcId="{74AF324A-BD46-4154-8821-F78E5F6C8A42}" destId="{D3E028D8-25EC-44F4-BB5C-18A7B95698C5}" srcOrd="0" destOrd="0" presId="urn:microsoft.com/office/officeart/2005/8/layout/process2"/>
    <dgm:cxn modelId="{59495BD3-9093-44C6-8843-80073E3D807B}" type="presParOf" srcId="{698B3FB2-0959-4A13-8E23-67223BA7D481}" destId="{E630C39D-3C5A-4A68-BB07-7552E270D396}" srcOrd="0" destOrd="0" presId="urn:microsoft.com/office/officeart/2005/8/layout/process2"/>
    <dgm:cxn modelId="{2A8E58B0-C101-4F9F-B7E8-FB28C553F3D9}" type="presParOf" srcId="{698B3FB2-0959-4A13-8E23-67223BA7D481}" destId="{94FAD1B3-A099-42C2-92B7-EBAA35E7F105}" srcOrd="1" destOrd="0" presId="urn:microsoft.com/office/officeart/2005/8/layout/process2"/>
    <dgm:cxn modelId="{4F2BDBB6-BDF1-4CE5-A0E9-CF2C3EE58DDF}" type="presParOf" srcId="{94FAD1B3-A099-42C2-92B7-EBAA35E7F105}" destId="{51A82051-0871-4FDD-86C3-FA44357F6C4A}" srcOrd="0" destOrd="0" presId="urn:microsoft.com/office/officeart/2005/8/layout/process2"/>
    <dgm:cxn modelId="{B7F6D795-E7CD-4BE3-B0B6-F312251DFB7A}" type="presParOf" srcId="{698B3FB2-0959-4A13-8E23-67223BA7D481}" destId="{D3E028D8-25EC-44F4-BB5C-18A7B95698C5}" srcOrd="2" destOrd="0" presId="urn:microsoft.com/office/officeart/2005/8/layout/process2"/>
    <dgm:cxn modelId="{FF2B872E-5903-41BF-A165-E383599FD0A5}" type="presParOf" srcId="{698B3FB2-0959-4A13-8E23-67223BA7D481}" destId="{AEC7214C-0973-4DE6-AD7E-97E69D6A1F19}" srcOrd="3" destOrd="0" presId="urn:microsoft.com/office/officeart/2005/8/layout/process2"/>
    <dgm:cxn modelId="{E601CD93-1B66-4532-AF20-AAA39A1414E0}" type="presParOf" srcId="{AEC7214C-0973-4DE6-AD7E-97E69D6A1F19}" destId="{198BF174-6703-4960-9F11-D16EDF6128E9}" srcOrd="0" destOrd="0" presId="urn:microsoft.com/office/officeart/2005/8/layout/process2"/>
    <dgm:cxn modelId="{7F19DC24-5F82-456D-813C-4A408768DEEA}" type="presParOf" srcId="{698B3FB2-0959-4A13-8E23-67223BA7D481}" destId="{4901839F-2364-41E5-98DA-5B93DA6D6FB3}" srcOrd="4" destOrd="0" presId="urn:microsoft.com/office/officeart/2005/8/layout/process2"/>
    <dgm:cxn modelId="{2F41A19D-7416-41A9-9A4B-397ACF832548}" type="presParOf" srcId="{698B3FB2-0959-4A13-8E23-67223BA7D481}" destId="{2021A1A8-028E-4138-B132-80DB3866462A}" srcOrd="5" destOrd="0" presId="urn:microsoft.com/office/officeart/2005/8/layout/process2"/>
    <dgm:cxn modelId="{355533E8-7386-4464-85AE-382304377BE7}" type="presParOf" srcId="{2021A1A8-028E-4138-B132-80DB3866462A}" destId="{0C7F83EE-644C-42F3-A976-F9100AD18A3E}" srcOrd="0" destOrd="0" presId="urn:microsoft.com/office/officeart/2005/8/layout/process2"/>
    <dgm:cxn modelId="{CC3881F1-2964-4D4C-8A34-FB324D1EE429}" type="presParOf" srcId="{698B3FB2-0959-4A13-8E23-67223BA7D481}" destId="{4398793E-74DD-48EC-927A-E75B4D130FA0}" srcOrd="6" destOrd="0" presId="urn:microsoft.com/office/officeart/2005/8/layout/process2"/>
    <dgm:cxn modelId="{59B4CB2F-5F32-4728-82C5-37BF66972A75}" type="presParOf" srcId="{698B3FB2-0959-4A13-8E23-67223BA7D481}" destId="{6E1F96B1-0212-445F-80C0-31A1F0AEC192}" srcOrd="7" destOrd="0" presId="urn:microsoft.com/office/officeart/2005/8/layout/process2"/>
    <dgm:cxn modelId="{1DAFA3D3-E9D2-48B1-B83C-A71CD8CC4858}" type="presParOf" srcId="{6E1F96B1-0212-445F-80C0-31A1F0AEC192}" destId="{3B4BBDA3-9A60-4732-85BD-7EF55349B6CC}" srcOrd="0" destOrd="0" presId="urn:microsoft.com/office/officeart/2005/8/layout/process2"/>
    <dgm:cxn modelId="{7F101F1D-58CD-42D6-97AD-AB971EF59AA8}" type="presParOf" srcId="{698B3FB2-0959-4A13-8E23-67223BA7D481}" destId="{F6ABDF70-7270-4556-88B5-2C76D47B66FC}" srcOrd="8" destOrd="0" presId="urn:microsoft.com/office/officeart/2005/8/layout/process2"/>
    <dgm:cxn modelId="{B7EAFB6D-D48B-4F6C-B282-6083839B4859}" type="presParOf" srcId="{698B3FB2-0959-4A13-8E23-67223BA7D481}" destId="{4E05AA6F-AFB8-4CFF-833D-15C1BD4C6B70}" srcOrd="9" destOrd="0" presId="urn:microsoft.com/office/officeart/2005/8/layout/process2"/>
    <dgm:cxn modelId="{FD5F227D-C968-4AA7-8E7C-C97989B6A04F}" type="presParOf" srcId="{4E05AA6F-AFB8-4CFF-833D-15C1BD4C6B70}" destId="{289C5FF0-7D3B-4BFC-A16A-123F23052E68}" srcOrd="0" destOrd="0" presId="urn:microsoft.com/office/officeart/2005/8/layout/process2"/>
    <dgm:cxn modelId="{4940A6CA-66C1-4076-A6BD-059186F113D8}" type="presParOf" srcId="{698B3FB2-0959-4A13-8E23-67223BA7D481}" destId="{EE2C9A6F-B6E6-49D8-A2A2-137E06FECE79}" srcOrd="10" destOrd="0" presId="urn:microsoft.com/office/officeart/2005/8/layout/process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50346B3-1CF8-4816-9741-CA2F660849A1}" type="doc">
      <dgm:prSet loTypeId="urn:microsoft.com/office/officeart/2005/8/layout/process2" loCatId="process" qsTypeId="urn:microsoft.com/office/officeart/2005/8/quickstyle/3d1" qsCatId="3D" csTypeId="urn:microsoft.com/office/officeart/2005/8/colors/accent4_3" csCatId="accent4" phldr="1"/>
      <dgm:spPr/>
    </dgm:pt>
    <dgm:pt modelId="{539D9798-98D2-4C13-B616-673855AB8998}">
      <dgm:prSet phldrT="[Text]" custT="1"/>
      <dgm:spPr/>
      <dgm:t>
        <a:bodyPr/>
        <a:lstStyle/>
        <a:p>
          <a:r>
            <a:rPr lang="en-US" sz="800" dirty="0" smtClean="0"/>
            <a:t>Step 9</a:t>
          </a:r>
        </a:p>
        <a:p>
          <a:r>
            <a:rPr lang="en-US" sz="800" dirty="0" smtClean="0"/>
            <a:t>Soldier inprocesses &amp; unit IDs</a:t>
          </a:r>
        </a:p>
        <a:p>
          <a:r>
            <a:rPr lang="en-US" sz="800" dirty="0" smtClean="0"/>
            <a:t> flagged status</a:t>
          </a:r>
          <a:endParaRPr lang="en-US" sz="800" dirty="0"/>
        </a:p>
      </dgm:t>
    </dgm:pt>
    <dgm:pt modelId="{2D964AC5-069A-4EF1-B529-B5F1B40EF71D}" type="parTrans" cxnId="{CCEAA498-8DC1-496B-9BBC-C907EBBCBCB0}">
      <dgm:prSet/>
      <dgm:spPr/>
      <dgm:t>
        <a:bodyPr/>
        <a:lstStyle/>
        <a:p>
          <a:endParaRPr lang="en-US"/>
        </a:p>
      </dgm:t>
    </dgm:pt>
    <dgm:pt modelId="{ECE16D6E-69F5-4BEB-A040-A6FA15639C0D}" type="sibTrans" cxnId="{CCEAA498-8DC1-496B-9BBC-C907EBBCBCB0}">
      <dgm:prSet/>
      <dgm:spPr/>
      <dgm:t>
        <a:bodyPr/>
        <a:lstStyle/>
        <a:p>
          <a:endParaRPr lang="en-US"/>
        </a:p>
      </dgm:t>
    </dgm:pt>
    <dgm:pt modelId="{72EAE579-B962-469E-84FA-8BA128E8D652}">
      <dgm:prSet phldrT="[Text]"/>
      <dgm:spPr/>
      <dgm:t>
        <a:bodyPr/>
        <a:lstStyle/>
        <a:p>
          <a:r>
            <a:rPr lang="en-US" dirty="0" smtClean="0"/>
            <a:t>Step 12a</a:t>
          </a:r>
        </a:p>
        <a:p>
          <a:r>
            <a:rPr lang="en-US" dirty="0" smtClean="0"/>
            <a:t>Counsel Soldier</a:t>
          </a:r>
          <a:endParaRPr lang="en-US" dirty="0"/>
        </a:p>
      </dgm:t>
    </dgm:pt>
    <dgm:pt modelId="{A3596F5F-A693-41A5-98AF-CBA100BE0F5A}" type="parTrans" cxnId="{8E504090-FEC2-481E-B180-307869271E2B}">
      <dgm:prSet/>
      <dgm:spPr/>
      <dgm:t>
        <a:bodyPr/>
        <a:lstStyle/>
        <a:p>
          <a:endParaRPr lang="en-US"/>
        </a:p>
      </dgm:t>
    </dgm:pt>
    <dgm:pt modelId="{7CB6F760-F040-4A83-BE85-BA088D16D3CF}" type="sibTrans" cxnId="{8E504090-FEC2-481E-B180-307869271E2B}">
      <dgm:prSet/>
      <dgm:spPr/>
      <dgm:t>
        <a:bodyPr/>
        <a:lstStyle/>
        <a:p>
          <a:endParaRPr lang="en-US"/>
        </a:p>
      </dgm:t>
    </dgm:pt>
    <dgm:pt modelId="{1F8BFA37-E7D7-4AC1-B201-9524EFD20032}">
      <dgm:prSet phldrT="[Text]"/>
      <dgm:spPr/>
      <dgm:t>
        <a:bodyPr/>
        <a:lstStyle/>
        <a:p>
          <a:r>
            <a:rPr lang="en-US" dirty="0" smtClean="0"/>
            <a:t>Step 13</a:t>
          </a:r>
        </a:p>
        <a:p>
          <a:r>
            <a:rPr lang="en-US" dirty="0" smtClean="0"/>
            <a:t>Unit creates flag</a:t>
          </a:r>
        </a:p>
        <a:p>
          <a:r>
            <a:rPr lang="en-US" dirty="0" smtClean="0"/>
            <a:t> record file</a:t>
          </a:r>
          <a:endParaRPr lang="en-US" dirty="0"/>
        </a:p>
      </dgm:t>
    </dgm:pt>
    <dgm:pt modelId="{BE53E1AD-B5D5-47D9-96F3-F48681FAD258}" type="parTrans" cxnId="{A81532E6-08B5-4E4A-9C35-FF4E000FC258}">
      <dgm:prSet/>
      <dgm:spPr/>
      <dgm:t>
        <a:bodyPr/>
        <a:lstStyle/>
        <a:p>
          <a:endParaRPr lang="en-US"/>
        </a:p>
      </dgm:t>
    </dgm:pt>
    <dgm:pt modelId="{C8F7469C-061F-4D09-90B9-839EC29572E8}" type="sibTrans" cxnId="{A81532E6-08B5-4E4A-9C35-FF4E000FC258}">
      <dgm:prSet/>
      <dgm:spPr/>
      <dgm:t>
        <a:bodyPr/>
        <a:lstStyle/>
        <a:p>
          <a:endParaRPr lang="en-US"/>
        </a:p>
      </dgm:t>
    </dgm:pt>
    <dgm:pt modelId="{74AF324A-BD46-4154-8821-F78E5F6C8A42}">
      <dgm:prSet custT="1"/>
      <dgm:spPr/>
      <dgm:t>
        <a:bodyPr/>
        <a:lstStyle/>
        <a:p>
          <a:r>
            <a:rPr lang="en-US" sz="800" dirty="0" smtClean="0"/>
            <a:t>Step 10</a:t>
          </a:r>
        </a:p>
        <a:p>
          <a:r>
            <a:rPr lang="en-US" sz="800" dirty="0" smtClean="0"/>
            <a:t>Flag documents received? YES</a:t>
          </a:r>
          <a:endParaRPr lang="en-US" sz="800" dirty="0"/>
        </a:p>
      </dgm:t>
    </dgm:pt>
    <dgm:pt modelId="{8828A764-EA69-4C49-BCC7-EB7FDFA93620}" type="parTrans" cxnId="{4E5FF13A-9EC5-46A2-86D1-2957D6D79274}">
      <dgm:prSet/>
      <dgm:spPr/>
      <dgm:t>
        <a:bodyPr/>
        <a:lstStyle/>
        <a:p>
          <a:endParaRPr lang="en-US"/>
        </a:p>
      </dgm:t>
    </dgm:pt>
    <dgm:pt modelId="{6B336AB7-5424-4911-9DFA-92818BF8F1D0}" type="sibTrans" cxnId="{4E5FF13A-9EC5-46A2-86D1-2957D6D79274}">
      <dgm:prSet/>
      <dgm:spPr/>
      <dgm:t>
        <a:bodyPr/>
        <a:lstStyle/>
        <a:p>
          <a:endParaRPr lang="en-US"/>
        </a:p>
      </dgm:t>
    </dgm:pt>
    <dgm:pt modelId="{6042DE11-9065-4EDD-8A5C-6A49633327B1}">
      <dgm:prSet/>
      <dgm:spPr/>
      <dgm:t>
        <a:bodyPr/>
        <a:lstStyle/>
        <a:p>
          <a:r>
            <a:rPr lang="en-US" dirty="0" smtClean="0"/>
            <a:t>Step 11</a:t>
          </a:r>
        </a:p>
        <a:p>
          <a:r>
            <a:rPr lang="en-US" dirty="0" smtClean="0"/>
            <a:t>Flag valid? Yes</a:t>
          </a:r>
          <a:endParaRPr lang="en-US" dirty="0"/>
        </a:p>
      </dgm:t>
    </dgm:pt>
    <dgm:pt modelId="{A65427B5-A7FC-4AA8-815C-38F1542C0351}" type="parTrans" cxnId="{D03C6318-0912-45B1-9F31-803CCC9784A4}">
      <dgm:prSet/>
      <dgm:spPr/>
      <dgm:t>
        <a:bodyPr/>
        <a:lstStyle/>
        <a:p>
          <a:endParaRPr lang="en-US"/>
        </a:p>
      </dgm:t>
    </dgm:pt>
    <dgm:pt modelId="{439BD728-05DE-4A3D-B59A-745770F3D9EC}" type="sibTrans" cxnId="{D03C6318-0912-45B1-9F31-803CCC9784A4}">
      <dgm:prSet/>
      <dgm:spPr/>
      <dgm:t>
        <a:bodyPr/>
        <a:lstStyle/>
        <a:p>
          <a:endParaRPr lang="en-US"/>
        </a:p>
      </dgm:t>
    </dgm:pt>
    <dgm:pt modelId="{53353963-6FCD-4FD9-9D03-FE2C2D8F5981}">
      <dgm:prSet/>
      <dgm:spPr/>
      <dgm:t>
        <a:bodyPr/>
        <a:lstStyle/>
        <a:p>
          <a:r>
            <a:rPr lang="en-US" dirty="0" smtClean="0"/>
            <a:t>Step 10a</a:t>
          </a:r>
        </a:p>
        <a:p>
          <a:r>
            <a:rPr lang="en-US" dirty="0" smtClean="0"/>
            <a:t>Assess current status</a:t>
          </a:r>
          <a:endParaRPr lang="en-US" dirty="0"/>
        </a:p>
      </dgm:t>
    </dgm:pt>
    <dgm:pt modelId="{843260A4-8B13-4868-B0F9-73CB9E25C20B}" type="parTrans" cxnId="{D885862D-C93B-44E8-95C1-0FDFEE39F0D6}">
      <dgm:prSet/>
      <dgm:spPr/>
      <dgm:t>
        <a:bodyPr/>
        <a:lstStyle/>
        <a:p>
          <a:endParaRPr lang="en-US"/>
        </a:p>
      </dgm:t>
    </dgm:pt>
    <dgm:pt modelId="{A6167AD8-BE96-44A9-B553-BC9809F9B4B8}" type="sibTrans" cxnId="{D885862D-C93B-44E8-95C1-0FDFEE39F0D6}">
      <dgm:prSet/>
      <dgm:spPr/>
      <dgm:t>
        <a:bodyPr/>
        <a:lstStyle/>
        <a:p>
          <a:endParaRPr lang="en-US"/>
        </a:p>
      </dgm:t>
    </dgm:pt>
    <dgm:pt modelId="{698B3FB2-0959-4A13-8E23-67223BA7D481}" type="pres">
      <dgm:prSet presAssocID="{650346B3-1CF8-4816-9741-CA2F660849A1}" presName="linearFlow" presStyleCnt="0">
        <dgm:presLayoutVars>
          <dgm:resizeHandles val="exact"/>
        </dgm:presLayoutVars>
      </dgm:prSet>
      <dgm:spPr/>
    </dgm:pt>
    <dgm:pt modelId="{E630C39D-3C5A-4A68-BB07-7552E270D396}" type="pres">
      <dgm:prSet presAssocID="{539D9798-98D2-4C13-B616-673855AB8998}" presName="node" presStyleLbl="node1" presStyleIdx="0" presStyleCnt="6" custScaleX="78175">
        <dgm:presLayoutVars>
          <dgm:bulletEnabled val="1"/>
        </dgm:presLayoutVars>
      </dgm:prSet>
      <dgm:spPr/>
      <dgm:t>
        <a:bodyPr/>
        <a:lstStyle/>
        <a:p>
          <a:endParaRPr lang="en-US"/>
        </a:p>
      </dgm:t>
    </dgm:pt>
    <dgm:pt modelId="{94FAD1B3-A099-42C2-92B7-EBAA35E7F105}" type="pres">
      <dgm:prSet presAssocID="{ECE16D6E-69F5-4BEB-A040-A6FA15639C0D}" presName="sibTrans" presStyleLbl="sibTrans2D1" presStyleIdx="0" presStyleCnt="5"/>
      <dgm:spPr/>
      <dgm:t>
        <a:bodyPr/>
        <a:lstStyle/>
        <a:p>
          <a:endParaRPr lang="en-US"/>
        </a:p>
      </dgm:t>
    </dgm:pt>
    <dgm:pt modelId="{51A82051-0871-4FDD-86C3-FA44357F6C4A}" type="pres">
      <dgm:prSet presAssocID="{ECE16D6E-69F5-4BEB-A040-A6FA15639C0D}" presName="connectorText" presStyleLbl="sibTrans2D1" presStyleIdx="0" presStyleCnt="5"/>
      <dgm:spPr/>
      <dgm:t>
        <a:bodyPr/>
        <a:lstStyle/>
        <a:p>
          <a:endParaRPr lang="en-US"/>
        </a:p>
      </dgm:t>
    </dgm:pt>
    <dgm:pt modelId="{D3E028D8-25EC-44F4-BB5C-18A7B95698C5}" type="pres">
      <dgm:prSet presAssocID="{74AF324A-BD46-4154-8821-F78E5F6C8A42}" presName="node" presStyleLbl="node1" presStyleIdx="1" presStyleCnt="6" custScaleX="84189">
        <dgm:presLayoutVars>
          <dgm:bulletEnabled val="1"/>
        </dgm:presLayoutVars>
      </dgm:prSet>
      <dgm:spPr>
        <a:prstGeom prst="diamond">
          <a:avLst/>
        </a:prstGeom>
      </dgm:spPr>
      <dgm:t>
        <a:bodyPr/>
        <a:lstStyle/>
        <a:p>
          <a:endParaRPr lang="en-US"/>
        </a:p>
      </dgm:t>
    </dgm:pt>
    <dgm:pt modelId="{AEC7214C-0973-4DE6-AD7E-97E69D6A1F19}" type="pres">
      <dgm:prSet presAssocID="{6B336AB7-5424-4911-9DFA-92818BF8F1D0}" presName="sibTrans" presStyleLbl="sibTrans2D1" presStyleIdx="1" presStyleCnt="5"/>
      <dgm:spPr/>
      <dgm:t>
        <a:bodyPr/>
        <a:lstStyle/>
        <a:p>
          <a:endParaRPr lang="en-US"/>
        </a:p>
      </dgm:t>
    </dgm:pt>
    <dgm:pt modelId="{198BF174-6703-4960-9F11-D16EDF6128E9}" type="pres">
      <dgm:prSet presAssocID="{6B336AB7-5424-4911-9DFA-92818BF8F1D0}" presName="connectorText" presStyleLbl="sibTrans2D1" presStyleIdx="1" presStyleCnt="5"/>
      <dgm:spPr/>
      <dgm:t>
        <a:bodyPr/>
        <a:lstStyle/>
        <a:p>
          <a:endParaRPr lang="en-US"/>
        </a:p>
      </dgm:t>
    </dgm:pt>
    <dgm:pt modelId="{4901839F-2364-41E5-98DA-5B93DA6D6FB3}" type="pres">
      <dgm:prSet presAssocID="{53353963-6FCD-4FD9-9D03-FE2C2D8F5981}" presName="node" presStyleLbl="node1" presStyleIdx="2" presStyleCnt="6" custScaleX="78175">
        <dgm:presLayoutVars>
          <dgm:bulletEnabled val="1"/>
        </dgm:presLayoutVars>
      </dgm:prSet>
      <dgm:spPr/>
      <dgm:t>
        <a:bodyPr/>
        <a:lstStyle/>
        <a:p>
          <a:endParaRPr lang="en-US"/>
        </a:p>
      </dgm:t>
    </dgm:pt>
    <dgm:pt modelId="{2021A1A8-028E-4138-B132-80DB3866462A}" type="pres">
      <dgm:prSet presAssocID="{A6167AD8-BE96-44A9-B553-BC9809F9B4B8}" presName="sibTrans" presStyleLbl="sibTrans2D1" presStyleIdx="2" presStyleCnt="5"/>
      <dgm:spPr/>
      <dgm:t>
        <a:bodyPr/>
        <a:lstStyle/>
        <a:p>
          <a:endParaRPr lang="en-US"/>
        </a:p>
      </dgm:t>
    </dgm:pt>
    <dgm:pt modelId="{0C7F83EE-644C-42F3-A976-F9100AD18A3E}" type="pres">
      <dgm:prSet presAssocID="{A6167AD8-BE96-44A9-B553-BC9809F9B4B8}" presName="connectorText" presStyleLbl="sibTrans2D1" presStyleIdx="2" presStyleCnt="5"/>
      <dgm:spPr/>
      <dgm:t>
        <a:bodyPr/>
        <a:lstStyle/>
        <a:p>
          <a:endParaRPr lang="en-US"/>
        </a:p>
      </dgm:t>
    </dgm:pt>
    <dgm:pt modelId="{4398793E-74DD-48EC-927A-E75B4D130FA0}" type="pres">
      <dgm:prSet presAssocID="{6042DE11-9065-4EDD-8A5C-6A49633327B1}" presName="node" presStyleLbl="node1" presStyleIdx="3" presStyleCnt="6">
        <dgm:presLayoutVars>
          <dgm:bulletEnabled val="1"/>
        </dgm:presLayoutVars>
      </dgm:prSet>
      <dgm:spPr>
        <a:prstGeom prst="diamond">
          <a:avLst/>
        </a:prstGeom>
      </dgm:spPr>
      <dgm:t>
        <a:bodyPr/>
        <a:lstStyle/>
        <a:p>
          <a:endParaRPr lang="en-US"/>
        </a:p>
      </dgm:t>
    </dgm:pt>
    <dgm:pt modelId="{6E1F96B1-0212-445F-80C0-31A1F0AEC192}" type="pres">
      <dgm:prSet presAssocID="{439BD728-05DE-4A3D-B59A-745770F3D9EC}" presName="sibTrans" presStyleLbl="sibTrans2D1" presStyleIdx="3" presStyleCnt="5"/>
      <dgm:spPr/>
      <dgm:t>
        <a:bodyPr/>
        <a:lstStyle/>
        <a:p>
          <a:endParaRPr lang="en-US"/>
        </a:p>
      </dgm:t>
    </dgm:pt>
    <dgm:pt modelId="{3B4BBDA3-9A60-4732-85BD-7EF55349B6CC}" type="pres">
      <dgm:prSet presAssocID="{439BD728-05DE-4A3D-B59A-745770F3D9EC}" presName="connectorText" presStyleLbl="sibTrans2D1" presStyleIdx="3" presStyleCnt="5"/>
      <dgm:spPr/>
      <dgm:t>
        <a:bodyPr/>
        <a:lstStyle/>
        <a:p>
          <a:endParaRPr lang="en-US"/>
        </a:p>
      </dgm:t>
    </dgm:pt>
    <dgm:pt modelId="{F6ABDF70-7270-4556-88B5-2C76D47B66FC}" type="pres">
      <dgm:prSet presAssocID="{72EAE579-B962-469E-84FA-8BA128E8D652}" presName="node" presStyleLbl="node1" presStyleIdx="4" presStyleCnt="6" custScaleX="78175">
        <dgm:presLayoutVars>
          <dgm:bulletEnabled val="1"/>
        </dgm:presLayoutVars>
      </dgm:prSet>
      <dgm:spPr/>
      <dgm:t>
        <a:bodyPr/>
        <a:lstStyle/>
        <a:p>
          <a:endParaRPr lang="en-US"/>
        </a:p>
      </dgm:t>
    </dgm:pt>
    <dgm:pt modelId="{4E05AA6F-AFB8-4CFF-833D-15C1BD4C6B70}" type="pres">
      <dgm:prSet presAssocID="{7CB6F760-F040-4A83-BE85-BA088D16D3CF}" presName="sibTrans" presStyleLbl="sibTrans2D1" presStyleIdx="4" presStyleCnt="5"/>
      <dgm:spPr/>
      <dgm:t>
        <a:bodyPr/>
        <a:lstStyle/>
        <a:p>
          <a:endParaRPr lang="en-US"/>
        </a:p>
      </dgm:t>
    </dgm:pt>
    <dgm:pt modelId="{289C5FF0-7D3B-4BFC-A16A-123F23052E68}" type="pres">
      <dgm:prSet presAssocID="{7CB6F760-F040-4A83-BE85-BA088D16D3CF}" presName="connectorText" presStyleLbl="sibTrans2D1" presStyleIdx="4" presStyleCnt="5"/>
      <dgm:spPr/>
      <dgm:t>
        <a:bodyPr/>
        <a:lstStyle/>
        <a:p>
          <a:endParaRPr lang="en-US"/>
        </a:p>
      </dgm:t>
    </dgm:pt>
    <dgm:pt modelId="{EE2C9A6F-B6E6-49D8-A2A2-137E06FECE79}" type="pres">
      <dgm:prSet presAssocID="{1F8BFA37-E7D7-4AC1-B201-9524EFD20032}" presName="node" presStyleLbl="node1" presStyleIdx="5" presStyleCnt="6" custScaleX="78175">
        <dgm:presLayoutVars>
          <dgm:bulletEnabled val="1"/>
        </dgm:presLayoutVars>
      </dgm:prSet>
      <dgm:spPr/>
      <dgm:t>
        <a:bodyPr/>
        <a:lstStyle/>
        <a:p>
          <a:endParaRPr lang="en-US"/>
        </a:p>
      </dgm:t>
    </dgm:pt>
  </dgm:ptLst>
  <dgm:cxnLst>
    <dgm:cxn modelId="{B94FFB4E-1368-4A02-ADF7-3FC9C7336078}" type="presOf" srcId="{7CB6F760-F040-4A83-BE85-BA088D16D3CF}" destId="{289C5FF0-7D3B-4BFC-A16A-123F23052E68}" srcOrd="1" destOrd="0" presId="urn:microsoft.com/office/officeart/2005/8/layout/process2"/>
    <dgm:cxn modelId="{CCEAA498-8DC1-496B-9BBC-C907EBBCBCB0}" srcId="{650346B3-1CF8-4816-9741-CA2F660849A1}" destId="{539D9798-98D2-4C13-B616-673855AB8998}" srcOrd="0" destOrd="0" parTransId="{2D964AC5-069A-4EF1-B529-B5F1B40EF71D}" sibTransId="{ECE16D6E-69F5-4BEB-A040-A6FA15639C0D}"/>
    <dgm:cxn modelId="{98A6FB1C-92AF-46E3-92D4-E906BC24DE4A}" type="presOf" srcId="{439BD728-05DE-4A3D-B59A-745770F3D9EC}" destId="{3B4BBDA3-9A60-4732-85BD-7EF55349B6CC}" srcOrd="1" destOrd="0" presId="urn:microsoft.com/office/officeart/2005/8/layout/process2"/>
    <dgm:cxn modelId="{D03C6318-0912-45B1-9F31-803CCC9784A4}" srcId="{650346B3-1CF8-4816-9741-CA2F660849A1}" destId="{6042DE11-9065-4EDD-8A5C-6A49633327B1}" srcOrd="3" destOrd="0" parTransId="{A65427B5-A7FC-4AA8-815C-38F1542C0351}" sibTransId="{439BD728-05DE-4A3D-B59A-745770F3D9EC}"/>
    <dgm:cxn modelId="{60D932B4-6720-4BA2-8C8C-0C45B702320A}" type="presOf" srcId="{7CB6F760-F040-4A83-BE85-BA088D16D3CF}" destId="{4E05AA6F-AFB8-4CFF-833D-15C1BD4C6B70}" srcOrd="0" destOrd="0" presId="urn:microsoft.com/office/officeart/2005/8/layout/process2"/>
    <dgm:cxn modelId="{4E5FF13A-9EC5-46A2-86D1-2957D6D79274}" srcId="{650346B3-1CF8-4816-9741-CA2F660849A1}" destId="{74AF324A-BD46-4154-8821-F78E5F6C8A42}" srcOrd="1" destOrd="0" parTransId="{8828A764-EA69-4C49-BCC7-EB7FDFA93620}" sibTransId="{6B336AB7-5424-4911-9DFA-92818BF8F1D0}"/>
    <dgm:cxn modelId="{D885862D-C93B-44E8-95C1-0FDFEE39F0D6}" srcId="{650346B3-1CF8-4816-9741-CA2F660849A1}" destId="{53353963-6FCD-4FD9-9D03-FE2C2D8F5981}" srcOrd="2" destOrd="0" parTransId="{843260A4-8B13-4868-B0F9-73CB9E25C20B}" sibTransId="{A6167AD8-BE96-44A9-B553-BC9809F9B4B8}"/>
    <dgm:cxn modelId="{C0C53BBF-2C0E-4423-B11E-3525582EECE7}" type="presOf" srcId="{6B336AB7-5424-4911-9DFA-92818BF8F1D0}" destId="{198BF174-6703-4960-9F11-D16EDF6128E9}" srcOrd="1" destOrd="0" presId="urn:microsoft.com/office/officeart/2005/8/layout/process2"/>
    <dgm:cxn modelId="{A51EFDFF-4536-461D-AD0E-16A1F2F1B59F}" type="presOf" srcId="{539D9798-98D2-4C13-B616-673855AB8998}" destId="{E630C39D-3C5A-4A68-BB07-7552E270D396}" srcOrd="0" destOrd="0" presId="urn:microsoft.com/office/officeart/2005/8/layout/process2"/>
    <dgm:cxn modelId="{34C123CA-1413-4A22-9120-71B97FB8856A}" type="presOf" srcId="{74AF324A-BD46-4154-8821-F78E5F6C8A42}" destId="{D3E028D8-25EC-44F4-BB5C-18A7B95698C5}" srcOrd="0" destOrd="0" presId="urn:microsoft.com/office/officeart/2005/8/layout/process2"/>
    <dgm:cxn modelId="{F5702CCE-BFA4-4A3A-9244-53314C91099B}" type="presOf" srcId="{6B336AB7-5424-4911-9DFA-92818BF8F1D0}" destId="{AEC7214C-0973-4DE6-AD7E-97E69D6A1F19}" srcOrd="0" destOrd="0" presId="urn:microsoft.com/office/officeart/2005/8/layout/process2"/>
    <dgm:cxn modelId="{36EAE5C8-0D7C-4510-A339-E38A752B1727}" type="presOf" srcId="{439BD728-05DE-4A3D-B59A-745770F3D9EC}" destId="{6E1F96B1-0212-445F-80C0-31A1F0AEC192}" srcOrd="0" destOrd="0" presId="urn:microsoft.com/office/officeart/2005/8/layout/process2"/>
    <dgm:cxn modelId="{A55E55D4-430F-4F01-AEC8-FDB6225ABE5F}" type="presOf" srcId="{72EAE579-B962-469E-84FA-8BA128E8D652}" destId="{F6ABDF70-7270-4556-88B5-2C76D47B66FC}" srcOrd="0" destOrd="0" presId="urn:microsoft.com/office/officeart/2005/8/layout/process2"/>
    <dgm:cxn modelId="{7E935462-29D9-4418-A8CA-5CEF8617FF8E}" type="presOf" srcId="{1F8BFA37-E7D7-4AC1-B201-9524EFD20032}" destId="{EE2C9A6F-B6E6-49D8-A2A2-137E06FECE79}" srcOrd="0" destOrd="0" presId="urn:microsoft.com/office/officeart/2005/8/layout/process2"/>
    <dgm:cxn modelId="{A81532E6-08B5-4E4A-9C35-FF4E000FC258}" srcId="{650346B3-1CF8-4816-9741-CA2F660849A1}" destId="{1F8BFA37-E7D7-4AC1-B201-9524EFD20032}" srcOrd="5" destOrd="0" parTransId="{BE53E1AD-B5D5-47D9-96F3-F48681FAD258}" sibTransId="{C8F7469C-061F-4D09-90B9-839EC29572E8}"/>
    <dgm:cxn modelId="{09C2E0DA-E006-4E88-9F57-E58A2F17B3D9}" type="presOf" srcId="{A6167AD8-BE96-44A9-B553-BC9809F9B4B8}" destId="{0C7F83EE-644C-42F3-A976-F9100AD18A3E}" srcOrd="1" destOrd="0" presId="urn:microsoft.com/office/officeart/2005/8/layout/process2"/>
    <dgm:cxn modelId="{AEAE6A3D-1193-4BF8-A2E7-7CCCD35D1327}" type="presOf" srcId="{ECE16D6E-69F5-4BEB-A040-A6FA15639C0D}" destId="{94FAD1B3-A099-42C2-92B7-EBAA35E7F105}" srcOrd="0" destOrd="0" presId="urn:microsoft.com/office/officeart/2005/8/layout/process2"/>
    <dgm:cxn modelId="{8E504090-FEC2-481E-B180-307869271E2B}" srcId="{650346B3-1CF8-4816-9741-CA2F660849A1}" destId="{72EAE579-B962-469E-84FA-8BA128E8D652}" srcOrd="4" destOrd="0" parTransId="{A3596F5F-A693-41A5-98AF-CBA100BE0F5A}" sibTransId="{7CB6F760-F040-4A83-BE85-BA088D16D3CF}"/>
    <dgm:cxn modelId="{EBCC6576-B045-4B8A-AF00-1C0DAE58E6A6}" type="presOf" srcId="{53353963-6FCD-4FD9-9D03-FE2C2D8F5981}" destId="{4901839F-2364-41E5-98DA-5B93DA6D6FB3}" srcOrd="0" destOrd="0" presId="urn:microsoft.com/office/officeart/2005/8/layout/process2"/>
    <dgm:cxn modelId="{47E1425B-1BFC-4029-8A38-BC26B9B1C48C}" type="presOf" srcId="{A6167AD8-BE96-44A9-B553-BC9809F9B4B8}" destId="{2021A1A8-028E-4138-B132-80DB3866462A}" srcOrd="0" destOrd="0" presId="urn:microsoft.com/office/officeart/2005/8/layout/process2"/>
    <dgm:cxn modelId="{0EE95E58-ED14-4BAB-B6B1-C1B9D0B52D3B}" type="presOf" srcId="{ECE16D6E-69F5-4BEB-A040-A6FA15639C0D}" destId="{51A82051-0871-4FDD-86C3-FA44357F6C4A}" srcOrd="1" destOrd="0" presId="urn:microsoft.com/office/officeart/2005/8/layout/process2"/>
    <dgm:cxn modelId="{74CFC32F-571B-46F9-8CEA-D58426BF11F7}" type="presOf" srcId="{650346B3-1CF8-4816-9741-CA2F660849A1}" destId="{698B3FB2-0959-4A13-8E23-67223BA7D481}" srcOrd="0" destOrd="0" presId="urn:microsoft.com/office/officeart/2005/8/layout/process2"/>
    <dgm:cxn modelId="{CC4A9165-7D63-4367-BF0E-A2A9C343F086}" type="presOf" srcId="{6042DE11-9065-4EDD-8A5C-6A49633327B1}" destId="{4398793E-74DD-48EC-927A-E75B4D130FA0}" srcOrd="0" destOrd="0" presId="urn:microsoft.com/office/officeart/2005/8/layout/process2"/>
    <dgm:cxn modelId="{5B7F8D8C-4685-473D-B127-FB144A1F6F31}" type="presParOf" srcId="{698B3FB2-0959-4A13-8E23-67223BA7D481}" destId="{E630C39D-3C5A-4A68-BB07-7552E270D396}" srcOrd="0" destOrd="0" presId="urn:microsoft.com/office/officeart/2005/8/layout/process2"/>
    <dgm:cxn modelId="{D6DE8390-3286-47ED-98A9-C5887F4EB0AE}" type="presParOf" srcId="{698B3FB2-0959-4A13-8E23-67223BA7D481}" destId="{94FAD1B3-A099-42C2-92B7-EBAA35E7F105}" srcOrd="1" destOrd="0" presId="urn:microsoft.com/office/officeart/2005/8/layout/process2"/>
    <dgm:cxn modelId="{F83E00CE-7FA3-48BE-8797-A1E834EE178A}" type="presParOf" srcId="{94FAD1B3-A099-42C2-92B7-EBAA35E7F105}" destId="{51A82051-0871-4FDD-86C3-FA44357F6C4A}" srcOrd="0" destOrd="0" presId="urn:microsoft.com/office/officeart/2005/8/layout/process2"/>
    <dgm:cxn modelId="{DF0045E5-D810-48DA-AD1E-75760508D462}" type="presParOf" srcId="{698B3FB2-0959-4A13-8E23-67223BA7D481}" destId="{D3E028D8-25EC-44F4-BB5C-18A7B95698C5}" srcOrd="2" destOrd="0" presId="urn:microsoft.com/office/officeart/2005/8/layout/process2"/>
    <dgm:cxn modelId="{20368DAC-05EF-423E-8A31-8B77614DD54C}" type="presParOf" srcId="{698B3FB2-0959-4A13-8E23-67223BA7D481}" destId="{AEC7214C-0973-4DE6-AD7E-97E69D6A1F19}" srcOrd="3" destOrd="0" presId="urn:microsoft.com/office/officeart/2005/8/layout/process2"/>
    <dgm:cxn modelId="{B060E734-901B-4BD1-96D0-515FB62A65FA}" type="presParOf" srcId="{AEC7214C-0973-4DE6-AD7E-97E69D6A1F19}" destId="{198BF174-6703-4960-9F11-D16EDF6128E9}" srcOrd="0" destOrd="0" presId="urn:microsoft.com/office/officeart/2005/8/layout/process2"/>
    <dgm:cxn modelId="{EBFC04A4-B067-481C-A222-577DB8E979B4}" type="presParOf" srcId="{698B3FB2-0959-4A13-8E23-67223BA7D481}" destId="{4901839F-2364-41E5-98DA-5B93DA6D6FB3}" srcOrd="4" destOrd="0" presId="urn:microsoft.com/office/officeart/2005/8/layout/process2"/>
    <dgm:cxn modelId="{F80606D0-D432-4DA5-BB9F-9BD1B109C648}" type="presParOf" srcId="{698B3FB2-0959-4A13-8E23-67223BA7D481}" destId="{2021A1A8-028E-4138-B132-80DB3866462A}" srcOrd="5" destOrd="0" presId="urn:microsoft.com/office/officeart/2005/8/layout/process2"/>
    <dgm:cxn modelId="{CBA3579A-4D04-49DF-989A-C55BBAA18693}" type="presParOf" srcId="{2021A1A8-028E-4138-B132-80DB3866462A}" destId="{0C7F83EE-644C-42F3-A976-F9100AD18A3E}" srcOrd="0" destOrd="0" presId="urn:microsoft.com/office/officeart/2005/8/layout/process2"/>
    <dgm:cxn modelId="{61AB1A7D-1CFF-4F6E-905F-18A285137A46}" type="presParOf" srcId="{698B3FB2-0959-4A13-8E23-67223BA7D481}" destId="{4398793E-74DD-48EC-927A-E75B4D130FA0}" srcOrd="6" destOrd="0" presId="urn:microsoft.com/office/officeart/2005/8/layout/process2"/>
    <dgm:cxn modelId="{89A67BB2-84CA-4156-BB58-BFA7484FB415}" type="presParOf" srcId="{698B3FB2-0959-4A13-8E23-67223BA7D481}" destId="{6E1F96B1-0212-445F-80C0-31A1F0AEC192}" srcOrd="7" destOrd="0" presId="urn:microsoft.com/office/officeart/2005/8/layout/process2"/>
    <dgm:cxn modelId="{D19F1BD2-E113-4D1D-8B73-892CE668F9B1}" type="presParOf" srcId="{6E1F96B1-0212-445F-80C0-31A1F0AEC192}" destId="{3B4BBDA3-9A60-4732-85BD-7EF55349B6CC}" srcOrd="0" destOrd="0" presId="urn:microsoft.com/office/officeart/2005/8/layout/process2"/>
    <dgm:cxn modelId="{E76BF091-F4FC-4781-85B5-AA9FE2614D4C}" type="presParOf" srcId="{698B3FB2-0959-4A13-8E23-67223BA7D481}" destId="{F6ABDF70-7270-4556-88B5-2C76D47B66FC}" srcOrd="8" destOrd="0" presId="urn:microsoft.com/office/officeart/2005/8/layout/process2"/>
    <dgm:cxn modelId="{FEB11439-A7AE-4B0F-8D98-D3A940043ECC}" type="presParOf" srcId="{698B3FB2-0959-4A13-8E23-67223BA7D481}" destId="{4E05AA6F-AFB8-4CFF-833D-15C1BD4C6B70}" srcOrd="9" destOrd="0" presId="urn:microsoft.com/office/officeart/2005/8/layout/process2"/>
    <dgm:cxn modelId="{F12F6AD4-058A-4863-B2E7-A4192569F68D}" type="presParOf" srcId="{4E05AA6F-AFB8-4CFF-833D-15C1BD4C6B70}" destId="{289C5FF0-7D3B-4BFC-A16A-123F23052E68}" srcOrd="0" destOrd="0" presId="urn:microsoft.com/office/officeart/2005/8/layout/process2"/>
    <dgm:cxn modelId="{E7AA34FD-8C68-46C7-B13C-9E21D33C037E}" type="presParOf" srcId="{698B3FB2-0959-4A13-8E23-67223BA7D481}" destId="{EE2C9A6F-B6E6-49D8-A2A2-137E06FECE79}" srcOrd="10" destOrd="0" presId="urn:microsoft.com/office/officeart/2005/8/layout/process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8AFF4D6-837F-408E-8657-7CF690961658}" type="doc">
      <dgm:prSet loTypeId="urn:microsoft.com/office/officeart/2005/8/layout/cycle5" loCatId="cycle" qsTypeId="urn:microsoft.com/office/officeart/2005/8/quickstyle/simple4" qsCatId="simple" csTypeId="urn:microsoft.com/office/officeart/2005/8/colors/accent2_3" csCatId="accent2" phldr="1"/>
      <dgm:spPr/>
      <dgm:t>
        <a:bodyPr/>
        <a:lstStyle/>
        <a:p>
          <a:endParaRPr lang="en-US"/>
        </a:p>
      </dgm:t>
    </dgm:pt>
    <dgm:pt modelId="{1E5B50CC-8277-481B-9B22-CD5BC8D30F38}">
      <dgm:prSet phldrT="[Text]" custT="1"/>
      <dgm:spPr/>
      <dgm:t>
        <a:bodyPr/>
        <a:lstStyle/>
        <a:p>
          <a:endParaRPr lang="en-US" sz="800" dirty="0" smtClean="0"/>
        </a:p>
        <a:p>
          <a:r>
            <a:rPr lang="en-US" sz="900" b="1" dirty="0" smtClean="0"/>
            <a:t>Step 1</a:t>
          </a:r>
        </a:p>
        <a:p>
          <a:r>
            <a:rPr lang="en-US" sz="800" dirty="0" smtClean="0"/>
            <a:t>S-1 runs monthly flag report</a:t>
          </a:r>
          <a:endParaRPr lang="en-US" sz="800" dirty="0"/>
        </a:p>
      </dgm:t>
    </dgm:pt>
    <dgm:pt modelId="{512B7323-6BED-49F9-A8F1-74697ED03EE8}" type="parTrans" cxnId="{F247A447-FA61-4ECC-ADF4-11AC95B65B15}">
      <dgm:prSet/>
      <dgm:spPr/>
      <dgm:t>
        <a:bodyPr/>
        <a:lstStyle/>
        <a:p>
          <a:endParaRPr lang="en-US" sz="2000"/>
        </a:p>
      </dgm:t>
    </dgm:pt>
    <dgm:pt modelId="{30FC4757-FA3C-4E20-AC9F-33C049BCCCFC}" type="sibTrans" cxnId="{F247A447-FA61-4ECC-ADF4-11AC95B65B15}">
      <dgm:prSet/>
      <dgm:spPr/>
      <dgm:t>
        <a:bodyPr/>
        <a:lstStyle/>
        <a:p>
          <a:endParaRPr lang="en-US" sz="2000"/>
        </a:p>
      </dgm:t>
    </dgm:pt>
    <dgm:pt modelId="{42E0B0EF-C8EB-4C57-86C9-0236A3384B99}">
      <dgm:prSet phldrT="[Text]" custT="1"/>
      <dgm:spPr/>
      <dgm:t>
        <a:bodyPr/>
        <a:lstStyle/>
        <a:p>
          <a:r>
            <a:rPr lang="en-US" sz="900" b="1" dirty="0" smtClean="0"/>
            <a:t>Step 2</a:t>
          </a:r>
        </a:p>
        <a:p>
          <a:r>
            <a:rPr lang="en-US" sz="800" dirty="0" smtClean="0"/>
            <a:t>Flag Valid?</a:t>
          </a:r>
        </a:p>
        <a:p>
          <a:r>
            <a:rPr lang="en-US" sz="800" dirty="0" smtClean="0"/>
            <a:t>Yes</a:t>
          </a:r>
          <a:endParaRPr lang="en-US" sz="800" dirty="0"/>
        </a:p>
      </dgm:t>
    </dgm:pt>
    <dgm:pt modelId="{6844E7FD-F607-4D0B-A561-59BDFB17D6C2}" type="parTrans" cxnId="{89A2BB6A-31B9-4F8E-8B5B-DC4702811219}">
      <dgm:prSet/>
      <dgm:spPr/>
      <dgm:t>
        <a:bodyPr/>
        <a:lstStyle/>
        <a:p>
          <a:endParaRPr lang="en-US" sz="2000"/>
        </a:p>
      </dgm:t>
    </dgm:pt>
    <dgm:pt modelId="{43E2B469-AE9D-44A9-B9A2-96D12EFDADE4}" type="sibTrans" cxnId="{89A2BB6A-31B9-4F8E-8B5B-DC4702811219}">
      <dgm:prSet/>
      <dgm:spPr/>
      <dgm:t>
        <a:bodyPr/>
        <a:lstStyle/>
        <a:p>
          <a:endParaRPr lang="en-US" sz="2000"/>
        </a:p>
      </dgm:t>
    </dgm:pt>
    <dgm:pt modelId="{37E2EA64-ABDD-4AE8-AA90-A7061077B7C2}">
      <dgm:prSet phldrT="[Text]" custT="1"/>
      <dgm:spPr/>
      <dgm:t>
        <a:bodyPr/>
        <a:lstStyle/>
        <a:p>
          <a:r>
            <a:rPr lang="en-US" sz="900" b="1" dirty="0" smtClean="0"/>
            <a:t>Step 5</a:t>
          </a:r>
        </a:p>
        <a:p>
          <a:r>
            <a:rPr lang="en-US" sz="800" dirty="0" smtClean="0"/>
            <a:t>New flags required?</a:t>
          </a:r>
        </a:p>
        <a:p>
          <a:r>
            <a:rPr lang="en-US" sz="800" dirty="0" smtClean="0"/>
            <a:t> No</a:t>
          </a:r>
          <a:endParaRPr lang="en-US" sz="800" dirty="0"/>
        </a:p>
      </dgm:t>
    </dgm:pt>
    <dgm:pt modelId="{508A61B1-7822-4EFE-BB4E-5FB2D9ED901A}" type="parTrans" cxnId="{975094D9-9AE7-49B7-9734-AA451A224B1B}">
      <dgm:prSet/>
      <dgm:spPr/>
      <dgm:t>
        <a:bodyPr/>
        <a:lstStyle/>
        <a:p>
          <a:endParaRPr lang="en-US" sz="2000"/>
        </a:p>
      </dgm:t>
    </dgm:pt>
    <dgm:pt modelId="{6A647344-7E2A-455C-AC13-2D569534548A}" type="sibTrans" cxnId="{975094D9-9AE7-49B7-9734-AA451A224B1B}">
      <dgm:prSet/>
      <dgm:spPr/>
      <dgm:t>
        <a:bodyPr/>
        <a:lstStyle/>
        <a:p>
          <a:endParaRPr lang="en-US" sz="2000"/>
        </a:p>
      </dgm:t>
    </dgm:pt>
    <dgm:pt modelId="{B427A0CF-0411-4354-8207-11B349A93998}">
      <dgm:prSet phldrT="[Text]" custT="1"/>
      <dgm:spPr/>
      <dgm:t>
        <a:bodyPr/>
        <a:lstStyle/>
        <a:p>
          <a:r>
            <a:rPr lang="en-US" sz="900" b="1" dirty="0" smtClean="0"/>
            <a:t>Step 6</a:t>
          </a:r>
        </a:p>
        <a:p>
          <a:r>
            <a:rPr lang="en-US" sz="800" dirty="0" smtClean="0"/>
            <a:t>Cdr signs monthly flag report</a:t>
          </a:r>
          <a:endParaRPr lang="en-US" sz="800" dirty="0"/>
        </a:p>
      </dgm:t>
    </dgm:pt>
    <dgm:pt modelId="{B62E1E3F-8C27-4ACF-B586-D13A56765080}" type="parTrans" cxnId="{226C431A-74BD-444C-A51A-6945576B2830}">
      <dgm:prSet/>
      <dgm:spPr/>
      <dgm:t>
        <a:bodyPr/>
        <a:lstStyle/>
        <a:p>
          <a:endParaRPr lang="en-US" sz="2000"/>
        </a:p>
      </dgm:t>
    </dgm:pt>
    <dgm:pt modelId="{A6E1479C-12DF-4819-A77D-1494F3E48FAF}" type="sibTrans" cxnId="{226C431A-74BD-444C-A51A-6945576B2830}">
      <dgm:prSet/>
      <dgm:spPr/>
      <dgm:t>
        <a:bodyPr/>
        <a:lstStyle/>
        <a:p>
          <a:endParaRPr lang="en-US" sz="2000"/>
        </a:p>
      </dgm:t>
    </dgm:pt>
    <dgm:pt modelId="{BC40ABEB-9510-4C15-828F-ECD386E8BD16}">
      <dgm:prSet phldrT="[Text]" custT="1"/>
      <dgm:spPr/>
      <dgm:t>
        <a:bodyPr/>
        <a:lstStyle/>
        <a:p>
          <a:r>
            <a:rPr lang="en-US" sz="900" b="1" dirty="0" smtClean="0"/>
            <a:t>Step 7</a:t>
          </a:r>
        </a:p>
        <a:p>
          <a:r>
            <a:rPr lang="en-US" sz="800" dirty="0" smtClean="0"/>
            <a:t>Unit/S-1</a:t>
          </a:r>
        </a:p>
        <a:p>
          <a:r>
            <a:rPr lang="en-US" sz="800" dirty="0" smtClean="0"/>
            <a:t>ID new impacts</a:t>
          </a:r>
          <a:endParaRPr lang="en-US" sz="800" dirty="0"/>
        </a:p>
      </dgm:t>
    </dgm:pt>
    <dgm:pt modelId="{E1D6E27B-68F2-483B-BB7C-206DBC0AA376}" type="parTrans" cxnId="{B72CB885-7DB4-4E3E-B9AD-0D66D83F9066}">
      <dgm:prSet/>
      <dgm:spPr/>
      <dgm:t>
        <a:bodyPr/>
        <a:lstStyle/>
        <a:p>
          <a:endParaRPr lang="en-US" sz="2000"/>
        </a:p>
      </dgm:t>
    </dgm:pt>
    <dgm:pt modelId="{6876001A-AC09-4215-AC87-0F0D5E7C687F}" type="sibTrans" cxnId="{B72CB885-7DB4-4E3E-B9AD-0D66D83F9066}">
      <dgm:prSet/>
      <dgm:spPr/>
      <dgm:t>
        <a:bodyPr/>
        <a:lstStyle/>
        <a:p>
          <a:endParaRPr lang="en-US" sz="2000"/>
        </a:p>
      </dgm:t>
    </dgm:pt>
    <dgm:pt modelId="{79478FBA-FF59-430E-A8BC-6D43E203E2CC}">
      <dgm:prSet custT="1"/>
      <dgm:spPr/>
      <dgm:t>
        <a:bodyPr/>
        <a:lstStyle/>
        <a:p>
          <a:r>
            <a:rPr lang="en-US" sz="900" b="1" dirty="0" smtClean="0"/>
            <a:t>Step 3</a:t>
          </a:r>
        </a:p>
        <a:p>
          <a:r>
            <a:rPr lang="en-US" sz="800" dirty="0" smtClean="0"/>
            <a:t>Flag more than 6 months old?</a:t>
          </a:r>
        </a:p>
        <a:p>
          <a:r>
            <a:rPr lang="en-US" sz="800" dirty="0" smtClean="0"/>
            <a:t>No</a:t>
          </a:r>
          <a:endParaRPr lang="en-US" sz="800" dirty="0"/>
        </a:p>
      </dgm:t>
    </dgm:pt>
    <dgm:pt modelId="{0A962EC1-F3DF-4B6D-B371-E4ECB405A1C3}" type="parTrans" cxnId="{B102386A-C211-4265-A5EC-7C7E45BE1C52}">
      <dgm:prSet/>
      <dgm:spPr/>
      <dgm:t>
        <a:bodyPr/>
        <a:lstStyle/>
        <a:p>
          <a:endParaRPr lang="en-US" sz="2000"/>
        </a:p>
      </dgm:t>
    </dgm:pt>
    <dgm:pt modelId="{D40FF246-802F-4909-8B8C-FF29E59CD55C}" type="sibTrans" cxnId="{B102386A-C211-4265-A5EC-7C7E45BE1C52}">
      <dgm:prSet/>
      <dgm:spPr/>
      <dgm:t>
        <a:bodyPr/>
        <a:lstStyle/>
        <a:p>
          <a:endParaRPr lang="en-US" sz="2000"/>
        </a:p>
      </dgm:t>
    </dgm:pt>
    <dgm:pt modelId="{0CE4EBCB-7887-4C06-955B-626258D0C51B}">
      <dgm:prSet custT="1"/>
      <dgm:spPr/>
      <dgm:t>
        <a:bodyPr/>
        <a:lstStyle/>
        <a:p>
          <a:r>
            <a:rPr lang="en-US" sz="900" b="1" dirty="0" smtClean="0"/>
            <a:t>Step 4</a:t>
          </a:r>
        </a:p>
        <a:p>
          <a:r>
            <a:rPr lang="en-US" sz="800" dirty="0" smtClean="0"/>
            <a:t>Unit/S-1</a:t>
          </a:r>
        </a:p>
        <a:p>
          <a:r>
            <a:rPr lang="en-US" sz="800" dirty="0" smtClean="0"/>
            <a:t>Staff Coordination</a:t>
          </a:r>
          <a:endParaRPr lang="en-US" sz="800" dirty="0"/>
        </a:p>
      </dgm:t>
    </dgm:pt>
    <dgm:pt modelId="{4C687C2A-D5FF-4E41-A3AE-6843FEB2D521}" type="parTrans" cxnId="{A914ABED-874E-42CF-9510-20BA2A35620C}">
      <dgm:prSet/>
      <dgm:spPr/>
      <dgm:t>
        <a:bodyPr/>
        <a:lstStyle/>
        <a:p>
          <a:endParaRPr lang="en-US" sz="2000"/>
        </a:p>
      </dgm:t>
    </dgm:pt>
    <dgm:pt modelId="{89530DD0-8DE7-491A-B0A7-139C6622D172}" type="sibTrans" cxnId="{A914ABED-874E-42CF-9510-20BA2A35620C}">
      <dgm:prSet/>
      <dgm:spPr/>
      <dgm:t>
        <a:bodyPr/>
        <a:lstStyle/>
        <a:p>
          <a:endParaRPr lang="en-US" sz="2000"/>
        </a:p>
      </dgm:t>
    </dgm:pt>
    <dgm:pt modelId="{3D92EBBC-D74E-49C1-9C76-9C5909213F36}">
      <dgm:prSet custT="1"/>
      <dgm:spPr/>
      <dgm:t>
        <a:bodyPr/>
        <a:lstStyle/>
        <a:p>
          <a:r>
            <a:rPr lang="en-US" sz="900" b="1" dirty="0" smtClean="0"/>
            <a:t>Step 8</a:t>
          </a:r>
        </a:p>
        <a:p>
          <a:r>
            <a:rPr lang="en-US" sz="800" dirty="0" smtClean="0"/>
            <a:t>S-1 files signed report</a:t>
          </a:r>
          <a:endParaRPr lang="en-US" sz="800" dirty="0"/>
        </a:p>
      </dgm:t>
    </dgm:pt>
    <dgm:pt modelId="{9C185251-6519-468D-9019-FD7EBABA79C1}" type="parTrans" cxnId="{603C038E-7806-43C6-9E7A-5C40ACE53011}">
      <dgm:prSet/>
      <dgm:spPr/>
      <dgm:t>
        <a:bodyPr/>
        <a:lstStyle/>
        <a:p>
          <a:endParaRPr lang="en-US" sz="2000"/>
        </a:p>
      </dgm:t>
    </dgm:pt>
    <dgm:pt modelId="{E74157E7-815F-4381-BD63-AEFA9BBF408E}" type="sibTrans" cxnId="{603C038E-7806-43C6-9E7A-5C40ACE53011}">
      <dgm:prSet/>
      <dgm:spPr/>
      <dgm:t>
        <a:bodyPr/>
        <a:lstStyle/>
        <a:p>
          <a:endParaRPr lang="en-US" sz="2000"/>
        </a:p>
      </dgm:t>
    </dgm:pt>
    <dgm:pt modelId="{EA4B1C50-B725-40BA-BCDB-AE1292E8F7FC}" type="pres">
      <dgm:prSet presAssocID="{68AFF4D6-837F-408E-8657-7CF690961658}" presName="cycle" presStyleCnt="0">
        <dgm:presLayoutVars>
          <dgm:dir/>
          <dgm:resizeHandles val="exact"/>
        </dgm:presLayoutVars>
      </dgm:prSet>
      <dgm:spPr/>
      <dgm:t>
        <a:bodyPr/>
        <a:lstStyle/>
        <a:p>
          <a:endParaRPr lang="en-US"/>
        </a:p>
      </dgm:t>
    </dgm:pt>
    <dgm:pt modelId="{6F50917F-F3C1-4D5D-B330-1BCD638E7DD9}" type="pres">
      <dgm:prSet presAssocID="{1E5B50CC-8277-481B-9B22-CD5BC8D30F38}" presName="node" presStyleLbl="node1" presStyleIdx="0" presStyleCnt="8" custScaleX="130446">
        <dgm:presLayoutVars>
          <dgm:bulletEnabled val="1"/>
        </dgm:presLayoutVars>
      </dgm:prSet>
      <dgm:spPr/>
      <dgm:t>
        <a:bodyPr/>
        <a:lstStyle/>
        <a:p>
          <a:endParaRPr lang="en-US"/>
        </a:p>
      </dgm:t>
    </dgm:pt>
    <dgm:pt modelId="{C07ABD50-683C-4457-A09A-3076113429DE}" type="pres">
      <dgm:prSet presAssocID="{1E5B50CC-8277-481B-9B22-CD5BC8D30F38}" presName="spNode" presStyleCnt="0"/>
      <dgm:spPr/>
    </dgm:pt>
    <dgm:pt modelId="{FB4ED219-986A-4777-970C-894FF5D9FC8F}" type="pres">
      <dgm:prSet presAssocID="{30FC4757-FA3C-4E20-AC9F-33C049BCCCFC}" presName="sibTrans" presStyleLbl="sibTrans1D1" presStyleIdx="0" presStyleCnt="8"/>
      <dgm:spPr/>
      <dgm:t>
        <a:bodyPr/>
        <a:lstStyle/>
        <a:p>
          <a:endParaRPr lang="en-US"/>
        </a:p>
      </dgm:t>
    </dgm:pt>
    <dgm:pt modelId="{23A9681D-CE69-41A8-87F1-3B166A98E0DB}" type="pres">
      <dgm:prSet presAssocID="{42E0B0EF-C8EB-4C57-86C9-0236A3384B99}" presName="node" presStyleLbl="node1" presStyleIdx="1" presStyleCnt="8" custScaleX="124334">
        <dgm:presLayoutVars>
          <dgm:bulletEnabled val="1"/>
        </dgm:presLayoutVars>
      </dgm:prSet>
      <dgm:spPr/>
      <dgm:t>
        <a:bodyPr/>
        <a:lstStyle/>
        <a:p>
          <a:endParaRPr lang="en-US"/>
        </a:p>
      </dgm:t>
    </dgm:pt>
    <dgm:pt modelId="{1BB89856-0107-46D6-B627-013AD5659D04}" type="pres">
      <dgm:prSet presAssocID="{42E0B0EF-C8EB-4C57-86C9-0236A3384B99}" presName="spNode" presStyleCnt="0"/>
      <dgm:spPr/>
    </dgm:pt>
    <dgm:pt modelId="{BE796F7B-D3DD-4B30-AFDC-5B550650A796}" type="pres">
      <dgm:prSet presAssocID="{43E2B469-AE9D-44A9-B9A2-96D12EFDADE4}" presName="sibTrans" presStyleLbl="sibTrans1D1" presStyleIdx="1" presStyleCnt="8"/>
      <dgm:spPr/>
      <dgm:t>
        <a:bodyPr/>
        <a:lstStyle/>
        <a:p>
          <a:endParaRPr lang="en-US"/>
        </a:p>
      </dgm:t>
    </dgm:pt>
    <dgm:pt modelId="{506DC35D-E05B-4BB5-9712-D746A7171B2C}" type="pres">
      <dgm:prSet presAssocID="{79478FBA-FF59-430E-A8BC-6D43E203E2CC}" presName="node" presStyleLbl="node1" presStyleIdx="2" presStyleCnt="8" custScaleX="112113">
        <dgm:presLayoutVars>
          <dgm:bulletEnabled val="1"/>
        </dgm:presLayoutVars>
      </dgm:prSet>
      <dgm:spPr/>
      <dgm:t>
        <a:bodyPr/>
        <a:lstStyle/>
        <a:p>
          <a:endParaRPr lang="en-US"/>
        </a:p>
      </dgm:t>
    </dgm:pt>
    <dgm:pt modelId="{29C0A11F-CCE9-48F0-847D-FAAB56BDE012}" type="pres">
      <dgm:prSet presAssocID="{79478FBA-FF59-430E-A8BC-6D43E203E2CC}" presName="spNode" presStyleCnt="0"/>
      <dgm:spPr/>
    </dgm:pt>
    <dgm:pt modelId="{B7FF1B15-96CB-44D5-A917-8757D604028B}" type="pres">
      <dgm:prSet presAssocID="{D40FF246-802F-4909-8B8C-FF29E59CD55C}" presName="sibTrans" presStyleLbl="sibTrans1D1" presStyleIdx="2" presStyleCnt="8"/>
      <dgm:spPr/>
      <dgm:t>
        <a:bodyPr/>
        <a:lstStyle/>
        <a:p>
          <a:endParaRPr lang="en-US"/>
        </a:p>
      </dgm:t>
    </dgm:pt>
    <dgm:pt modelId="{7F622B83-BFB7-4AEE-AA7C-A8DE245CDA1E}" type="pres">
      <dgm:prSet presAssocID="{0CE4EBCB-7887-4C06-955B-626258D0C51B}" presName="node" presStyleLbl="node1" presStyleIdx="3" presStyleCnt="8" custScaleX="130390">
        <dgm:presLayoutVars>
          <dgm:bulletEnabled val="1"/>
        </dgm:presLayoutVars>
      </dgm:prSet>
      <dgm:spPr/>
      <dgm:t>
        <a:bodyPr/>
        <a:lstStyle/>
        <a:p>
          <a:endParaRPr lang="en-US"/>
        </a:p>
      </dgm:t>
    </dgm:pt>
    <dgm:pt modelId="{69D41626-BCE8-45BF-AECC-3734B5ADC968}" type="pres">
      <dgm:prSet presAssocID="{0CE4EBCB-7887-4C06-955B-626258D0C51B}" presName="spNode" presStyleCnt="0"/>
      <dgm:spPr/>
    </dgm:pt>
    <dgm:pt modelId="{88A474DB-5D40-4FA8-85BE-FF2D9CADC58A}" type="pres">
      <dgm:prSet presAssocID="{89530DD0-8DE7-491A-B0A7-139C6622D172}" presName="sibTrans" presStyleLbl="sibTrans1D1" presStyleIdx="3" presStyleCnt="8"/>
      <dgm:spPr/>
      <dgm:t>
        <a:bodyPr/>
        <a:lstStyle/>
        <a:p>
          <a:endParaRPr lang="en-US"/>
        </a:p>
      </dgm:t>
    </dgm:pt>
    <dgm:pt modelId="{8382CE57-C8A0-48BC-B182-C42B92548ACF}" type="pres">
      <dgm:prSet presAssocID="{37E2EA64-ABDD-4AE8-AA90-A7061077B7C2}" presName="node" presStyleLbl="node1" presStyleIdx="4" presStyleCnt="8" custScaleX="136503">
        <dgm:presLayoutVars>
          <dgm:bulletEnabled val="1"/>
        </dgm:presLayoutVars>
      </dgm:prSet>
      <dgm:spPr/>
      <dgm:t>
        <a:bodyPr/>
        <a:lstStyle/>
        <a:p>
          <a:endParaRPr lang="en-US"/>
        </a:p>
      </dgm:t>
    </dgm:pt>
    <dgm:pt modelId="{4D021FA0-B8FC-42BC-8D17-ADD255BFD689}" type="pres">
      <dgm:prSet presAssocID="{37E2EA64-ABDD-4AE8-AA90-A7061077B7C2}" presName="spNode" presStyleCnt="0"/>
      <dgm:spPr/>
    </dgm:pt>
    <dgm:pt modelId="{CB3913D6-3EFF-4128-A2F6-7D013919539C}" type="pres">
      <dgm:prSet presAssocID="{6A647344-7E2A-455C-AC13-2D569534548A}" presName="sibTrans" presStyleLbl="sibTrans1D1" presStyleIdx="4" presStyleCnt="8"/>
      <dgm:spPr/>
      <dgm:t>
        <a:bodyPr/>
        <a:lstStyle/>
        <a:p>
          <a:endParaRPr lang="en-US"/>
        </a:p>
      </dgm:t>
    </dgm:pt>
    <dgm:pt modelId="{7B9D59C0-31FA-4B45-9702-CC0912775F82}" type="pres">
      <dgm:prSet presAssocID="{B427A0CF-0411-4354-8207-11B349A93998}" presName="node" presStyleLbl="node1" presStyleIdx="5" presStyleCnt="8" custScaleX="135669">
        <dgm:presLayoutVars>
          <dgm:bulletEnabled val="1"/>
        </dgm:presLayoutVars>
      </dgm:prSet>
      <dgm:spPr/>
      <dgm:t>
        <a:bodyPr/>
        <a:lstStyle/>
        <a:p>
          <a:endParaRPr lang="en-US"/>
        </a:p>
      </dgm:t>
    </dgm:pt>
    <dgm:pt modelId="{5D74CB34-18B1-4432-A58B-B783498BB15A}" type="pres">
      <dgm:prSet presAssocID="{B427A0CF-0411-4354-8207-11B349A93998}" presName="spNode" presStyleCnt="0"/>
      <dgm:spPr/>
    </dgm:pt>
    <dgm:pt modelId="{BBAE63C6-9DCA-49BE-8F68-BFEEB47F61C9}" type="pres">
      <dgm:prSet presAssocID="{A6E1479C-12DF-4819-A77D-1494F3E48FAF}" presName="sibTrans" presStyleLbl="sibTrans1D1" presStyleIdx="5" presStyleCnt="8"/>
      <dgm:spPr/>
      <dgm:t>
        <a:bodyPr/>
        <a:lstStyle/>
        <a:p>
          <a:endParaRPr lang="en-US"/>
        </a:p>
      </dgm:t>
    </dgm:pt>
    <dgm:pt modelId="{CE7E2D18-3B6F-48A8-AA1E-EB405D9D2EAE}" type="pres">
      <dgm:prSet presAssocID="{BC40ABEB-9510-4C15-828F-ECD386E8BD16}" presName="node" presStyleLbl="node1" presStyleIdx="6" presStyleCnt="8" custScaleX="125209">
        <dgm:presLayoutVars>
          <dgm:bulletEnabled val="1"/>
        </dgm:presLayoutVars>
      </dgm:prSet>
      <dgm:spPr/>
      <dgm:t>
        <a:bodyPr/>
        <a:lstStyle/>
        <a:p>
          <a:endParaRPr lang="en-US"/>
        </a:p>
      </dgm:t>
    </dgm:pt>
    <dgm:pt modelId="{4D178608-D478-47A7-99F9-E875535821E1}" type="pres">
      <dgm:prSet presAssocID="{BC40ABEB-9510-4C15-828F-ECD386E8BD16}" presName="spNode" presStyleCnt="0"/>
      <dgm:spPr/>
    </dgm:pt>
    <dgm:pt modelId="{D1BBE5B4-1A7A-4163-B06B-01D0B53611C5}" type="pres">
      <dgm:prSet presAssocID="{6876001A-AC09-4215-AC87-0F0D5E7C687F}" presName="sibTrans" presStyleLbl="sibTrans1D1" presStyleIdx="6" presStyleCnt="8"/>
      <dgm:spPr/>
      <dgm:t>
        <a:bodyPr/>
        <a:lstStyle/>
        <a:p>
          <a:endParaRPr lang="en-US"/>
        </a:p>
      </dgm:t>
    </dgm:pt>
    <dgm:pt modelId="{A6969569-D72E-477D-83B7-1DDCBAAF88B0}" type="pres">
      <dgm:prSet presAssocID="{3D92EBBC-D74E-49C1-9C76-9C5909213F36}" presName="node" presStyleLbl="node1" presStyleIdx="7" presStyleCnt="8" custScaleX="130881">
        <dgm:presLayoutVars>
          <dgm:bulletEnabled val="1"/>
        </dgm:presLayoutVars>
      </dgm:prSet>
      <dgm:spPr/>
      <dgm:t>
        <a:bodyPr/>
        <a:lstStyle/>
        <a:p>
          <a:endParaRPr lang="en-US"/>
        </a:p>
      </dgm:t>
    </dgm:pt>
    <dgm:pt modelId="{69B38FF6-BC0C-407D-9786-AE847A72ABEB}" type="pres">
      <dgm:prSet presAssocID="{3D92EBBC-D74E-49C1-9C76-9C5909213F36}" presName="spNode" presStyleCnt="0"/>
      <dgm:spPr/>
    </dgm:pt>
    <dgm:pt modelId="{66A063E7-0010-4B77-B4B1-23277B0C2C7F}" type="pres">
      <dgm:prSet presAssocID="{E74157E7-815F-4381-BD63-AEFA9BBF408E}" presName="sibTrans" presStyleLbl="sibTrans1D1" presStyleIdx="7" presStyleCnt="8"/>
      <dgm:spPr/>
      <dgm:t>
        <a:bodyPr/>
        <a:lstStyle/>
        <a:p>
          <a:endParaRPr lang="en-US"/>
        </a:p>
      </dgm:t>
    </dgm:pt>
  </dgm:ptLst>
  <dgm:cxnLst>
    <dgm:cxn modelId="{603C038E-7806-43C6-9E7A-5C40ACE53011}" srcId="{68AFF4D6-837F-408E-8657-7CF690961658}" destId="{3D92EBBC-D74E-49C1-9C76-9C5909213F36}" srcOrd="7" destOrd="0" parTransId="{9C185251-6519-468D-9019-FD7EBABA79C1}" sibTransId="{E74157E7-815F-4381-BD63-AEFA9BBF408E}"/>
    <dgm:cxn modelId="{CD59AE68-45EC-4FF4-A3D8-63A1B12100BB}" type="presOf" srcId="{A6E1479C-12DF-4819-A77D-1494F3E48FAF}" destId="{BBAE63C6-9DCA-49BE-8F68-BFEEB47F61C9}" srcOrd="0" destOrd="0" presId="urn:microsoft.com/office/officeart/2005/8/layout/cycle5"/>
    <dgm:cxn modelId="{7664F79F-CED1-427D-B096-C7A3D62661E3}" type="presOf" srcId="{43E2B469-AE9D-44A9-B9A2-96D12EFDADE4}" destId="{BE796F7B-D3DD-4B30-AFDC-5B550650A796}" srcOrd="0" destOrd="0" presId="urn:microsoft.com/office/officeart/2005/8/layout/cycle5"/>
    <dgm:cxn modelId="{ACE1FE36-9187-4A1C-874B-26F43E541709}" type="presOf" srcId="{E74157E7-815F-4381-BD63-AEFA9BBF408E}" destId="{66A063E7-0010-4B77-B4B1-23277B0C2C7F}" srcOrd="0" destOrd="0" presId="urn:microsoft.com/office/officeart/2005/8/layout/cycle5"/>
    <dgm:cxn modelId="{B102386A-C211-4265-A5EC-7C7E45BE1C52}" srcId="{68AFF4D6-837F-408E-8657-7CF690961658}" destId="{79478FBA-FF59-430E-A8BC-6D43E203E2CC}" srcOrd="2" destOrd="0" parTransId="{0A962EC1-F3DF-4B6D-B371-E4ECB405A1C3}" sibTransId="{D40FF246-802F-4909-8B8C-FF29E59CD55C}"/>
    <dgm:cxn modelId="{A914ABED-874E-42CF-9510-20BA2A35620C}" srcId="{68AFF4D6-837F-408E-8657-7CF690961658}" destId="{0CE4EBCB-7887-4C06-955B-626258D0C51B}" srcOrd="3" destOrd="0" parTransId="{4C687C2A-D5FF-4E41-A3AE-6843FEB2D521}" sibTransId="{89530DD0-8DE7-491A-B0A7-139C6622D172}"/>
    <dgm:cxn modelId="{2CFA719B-5B88-4DAC-8E5A-49796372EAD2}" type="presOf" srcId="{1E5B50CC-8277-481B-9B22-CD5BC8D30F38}" destId="{6F50917F-F3C1-4D5D-B330-1BCD638E7DD9}" srcOrd="0" destOrd="0" presId="urn:microsoft.com/office/officeart/2005/8/layout/cycle5"/>
    <dgm:cxn modelId="{BBC257A1-87B0-496D-ACA9-E312D7E77BBF}" type="presOf" srcId="{D40FF246-802F-4909-8B8C-FF29E59CD55C}" destId="{B7FF1B15-96CB-44D5-A917-8757D604028B}" srcOrd="0" destOrd="0" presId="urn:microsoft.com/office/officeart/2005/8/layout/cycle5"/>
    <dgm:cxn modelId="{F247A447-FA61-4ECC-ADF4-11AC95B65B15}" srcId="{68AFF4D6-837F-408E-8657-7CF690961658}" destId="{1E5B50CC-8277-481B-9B22-CD5BC8D30F38}" srcOrd="0" destOrd="0" parTransId="{512B7323-6BED-49F9-A8F1-74697ED03EE8}" sibTransId="{30FC4757-FA3C-4E20-AC9F-33C049BCCCFC}"/>
    <dgm:cxn modelId="{C4A1D67B-BB97-474A-8785-502343F97B5C}" type="presOf" srcId="{6876001A-AC09-4215-AC87-0F0D5E7C687F}" destId="{D1BBE5B4-1A7A-4163-B06B-01D0B53611C5}" srcOrd="0" destOrd="0" presId="urn:microsoft.com/office/officeart/2005/8/layout/cycle5"/>
    <dgm:cxn modelId="{B1256A84-A97A-4427-8763-9169B5293101}" type="presOf" srcId="{3D92EBBC-D74E-49C1-9C76-9C5909213F36}" destId="{A6969569-D72E-477D-83B7-1DDCBAAF88B0}" srcOrd="0" destOrd="0" presId="urn:microsoft.com/office/officeart/2005/8/layout/cycle5"/>
    <dgm:cxn modelId="{975094D9-9AE7-49B7-9734-AA451A224B1B}" srcId="{68AFF4D6-837F-408E-8657-7CF690961658}" destId="{37E2EA64-ABDD-4AE8-AA90-A7061077B7C2}" srcOrd="4" destOrd="0" parTransId="{508A61B1-7822-4EFE-BB4E-5FB2D9ED901A}" sibTransId="{6A647344-7E2A-455C-AC13-2D569534548A}"/>
    <dgm:cxn modelId="{264385EE-EAB3-47A7-9541-EA5292C58C65}" type="presOf" srcId="{37E2EA64-ABDD-4AE8-AA90-A7061077B7C2}" destId="{8382CE57-C8A0-48BC-B182-C42B92548ACF}" srcOrd="0" destOrd="0" presId="urn:microsoft.com/office/officeart/2005/8/layout/cycle5"/>
    <dgm:cxn modelId="{83E0002D-4E65-4CD9-A9FE-61944F6F4721}" type="presOf" srcId="{68AFF4D6-837F-408E-8657-7CF690961658}" destId="{EA4B1C50-B725-40BA-BCDB-AE1292E8F7FC}" srcOrd="0" destOrd="0" presId="urn:microsoft.com/office/officeart/2005/8/layout/cycle5"/>
    <dgm:cxn modelId="{8BE90B0F-ED28-43D8-B512-C1AD4499DD25}" type="presOf" srcId="{BC40ABEB-9510-4C15-828F-ECD386E8BD16}" destId="{CE7E2D18-3B6F-48A8-AA1E-EB405D9D2EAE}" srcOrd="0" destOrd="0" presId="urn:microsoft.com/office/officeart/2005/8/layout/cycle5"/>
    <dgm:cxn modelId="{2FDCC49F-7A38-45B4-9712-9B6E2017B24E}" type="presOf" srcId="{6A647344-7E2A-455C-AC13-2D569534548A}" destId="{CB3913D6-3EFF-4128-A2F6-7D013919539C}" srcOrd="0" destOrd="0" presId="urn:microsoft.com/office/officeart/2005/8/layout/cycle5"/>
    <dgm:cxn modelId="{226C431A-74BD-444C-A51A-6945576B2830}" srcId="{68AFF4D6-837F-408E-8657-7CF690961658}" destId="{B427A0CF-0411-4354-8207-11B349A93998}" srcOrd="5" destOrd="0" parTransId="{B62E1E3F-8C27-4ACF-B586-D13A56765080}" sibTransId="{A6E1479C-12DF-4819-A77D-1494F3E48FAF}"/>
    <dgm:cxn modelId="{138FC8E9-ADA2-4940-8739-B3BEA2D8418F}" type="presOf" srcId="{89530DD0-8DE7-491A-B0A7-139C6622D172}" destId="{88A474DB-5D40-4FA8-85BE-FF2D9CADC58A}" srcOrd="0" destOrd="0" presId="urn:microsoft.com/office/officeart/2005/8/layout/cycle5"/>
    <dgm:cxn modelId="{9269D51A-8C2E-4D0B-97DC-CC6BD260B46F}" type="presOf" srcId="{79478FBA-FF59-430E-A8BC-6D43E203E2CC}" destId="{506DC35D-E05B-4BB5-9712-D746A7171B2C}" srcOrd="0" destOrd="0" presId="urn:microsoft.com/office/officeart/2005/8/layout/cycle5"/>
    <dgm:cxn modelId="{89A2BB6A-31B9-4F8E-8B5B-DC4702811219}" srcId="{68AFF4D6-837F-408E-8657-7CF690961658}" destId="{42E0B0EF-C8EB-4C57-86C9-0236A3384B99}" srcOrd="1" destOrd="0" parTransId="{6844E7FD-F607-4D0B-A561-59BDFB17D6C2}" sibTransId="{43E2B469-AE9D-44A9-B9A2-96D12EFDADE4}"/>
    <dgm:cxn modelId="{0204A4D7-59E4-4F9F-95C2-8107F2081927}" type="presOf" srcId="{0CE4EBCB-7887-4C06-955B-626258D0C51B}" destId="{7F622B83-BFB7-4AEE-AA7C-A8DE245CDA1E}" srcOrd="0" destOrd="0" presId="urn:microsoft.com/office/officeart/2005/8/layout/cycle5"/>
    <dgm:cxn modelId="{F727644D-4BC4-4F3D-BD1C-44725213FDAF}" type="presOf" srcId="{42E0B0EF-C8EB-4C57-86C9-0236A3384B99}" destId="{23A9681D-CE69-41A8-87F1-3B166A98E0DB}" srcOrd="0" destOrd="0" presId="urn:microsoft.com/office/officeart/2005/8/layout/cycle5"/>
    <dgm:cxn modelId="{B72CB885-7DB4-4E3E-B9AD-0D66D83F9066}" srcId="{68AFF4D6-837F-408E-8657-7CF690961658}" destId="{BC40ABEB-9510-4C15-828F-ECD386E8BD16}" srcOrd="6" destOrd="0" parTransId="{E1D6E27B-68F2-483B-BB7C-206DBC0AA376}" sibTransId="{6876001A-AC09-4215-AC87-0F0D5E7C687F}"/>
    <dgm:cxn modelId="{F7FC08F2-F4F4-4E6A-B497-A038D1AF59DF}" type="presOf" srcId="{B427A0CF-0411-4354-8207-11B349A93998}" destId="{7B9D59C0-31FA-4B45-9702-CC0912775F82}" srcOrd="0" destOrd="0" presId="urn:microsoft.com/office/officeart/2005/8/layout/cycle5"/>
    <dgm:cxn modelId="{20F50970-E1D9-49C6-887B-715F58646A84}" type="presOf" srcId="{30FC4757-FA3C-4E20-AC9F-33C049BCCCFC}" destId="{FB4ED219-986A-4777-970C-894FF5D9FC8F}" srcOrd="0" destOrd="0" presId="urn:microsoft.com/office/officeart/2005/8/layout/cycle5"/>
    <dgm:cxn modelId="{5E118F39-CCAA-44D4-A41A-DEA564C9DEA3}" type="presParOf" srcId="{EA4B1C50-B725-40BA-BCDB-AE1292E8F7FC}" destId="{6F50917F-F3C1-4D5D-B330-1BCD638E7DD9}" srcOrd="0" destOrd="0" presId="urn:microsoft.com/office/officeart/2005/8/layout/cycle5"/>
    <dgm:cxn modelId="{7CA994BE-76CB-4054-ACF1-DBCD3839D3BA}" type="presParOf" srcId="{EA4B1C50-B725-40BA-BCDB-AE1292E8F7FC}" destId="{C07ABD50-683C-4457-A09A-3076113429DE}" srcOrd="1" destOrd="0" presId="urn:microsoft.com/office/officeart/2005/8/layout/cycle5"/>
    <dgm:cxn modelId="{1F19DFD7-506F-4B81-A3DC-2ACD444BFB0E}" type="presParOf" srcId="{EA4B1C50-B725-40BA-BCDB-AE1292E8F7FC}" destId="{FB4ED219-986A-4777-970C-894FF5D9FC8F}" srcOrd="2" destOrd="0" presId="urn:microsoft.com/office/officeart/2005/8/layout/cycle5"/>
    <dgm:cxn modelId="{B3BCCF1A-8B27-4CA7-936F-F717A4216AE1}" type="presParOf" srcId="{EA4B1C50-B725-40BA-BCDB-AE1292E8F7FC}" destId="{23A9681D-CE69-41A8-87F1-3B166A98E0DB}" srcOrd="3" destOrd="0" presId="urn:microsoft.com/office/officeart/2005/8/layout/cycle5"/>
    <dgm:cxn modelId="{A434E2F0-F4E9-4693-AC48-5A2BD28EB6CF}" type="presParOf" srcId="{EA4B1C50-B725-40BA-BCDB-AE1292E8F7FC}" destId="{1BB89856-0107-46D6-B627-013AD5659D04}" srcOrd="4" destOrd="0" presId="urn:microsoft.com/office/officeart/2005/8/layout/cycle5"/>
    <dgm:cxn modelId="{554F6F4F-CA5E-491F-88A0-09468D4AA743}" type="presParOf" srcId="{EA4B1C50-B725-40BA-BCDB-AE1292E8F7FC}" destId="{BE796F7B-D3DD-4B30-AFDC-5B550650A796}" srcOrd="5" destOrd="0" presId="urn:microsoft.com/office/officeart/2005/8/layout/cycle5"/>
    <dgm:cxn modelId="{F633FFA8-6DF6-4690-B6D4-0C7CE432EC32}" type="presParOf" srcId="{EA4B1C50-B725-40BA-BCDB-AE1292E8F7FC}" destId="{506DC35D-E05B-4BB5-9712-D746A7171B2C}" srcOrd="6" destOrd="0" presId="urn:microsoft.com/office/officeart/2005/8/layout/cycle5"/>
    <dgm:cxn modelId="{660F66B8-7B1F-414D-AC49-438B7B8F5CB9}" type="presParOf" srcId="{EA4B1C50-B725-40BA-BCDB-AE1292E8F7FC}" destId="{29C0A11F-CCE9-48F0-847D-FAAB56BDE012}" srcOrd="7" destOrd="0" presId="urn:microsoft.com/office/officeart/2005/8/layout/cycle5"/>
    <dgm:cxn modelId="{4DF526D6-05BA-4BA7-B097-9EF3C74515CF}" type="presParOf" srcId="{EA4B1C50-B725-40BA-BCDB-AE1292E8F7FC}" destId="{B7FF1B15-96CB-44D5-A917-8757D604028B}" srcOrd="8" destOrd="0" presId="urn:microsoft.com/office/officeart/2005/8/layout/cycle5"/>
    <dgm:cxn modelId="{8971B52A-E170-4188-B637-30D2605902DC}" type="presParOf" srcId="{EA4B1C50-B725-40BA-BCDB-AE1292E8F7FC}" destId="{7F622B83-BFB7-4AEE-AA7C-A8DE245CDA1E}" srcOrd="9" destOrd="0" presId="urn:microsoft.com/office/officeart/2005/8/layout/cycle5"/>
    <dgm:cxn modelId="{F9555F3F-8DD3-42C7-B033-ABC45F2A5A66}" type="presParOf" srcId="{EA4B1C50-B725-40BA-BCDB-AE1292E8F7FC}" destId="{69D41626-BCE8-45BF-AECC-3734B5ADC968}" srcOrd="10" destOrd="0" presId="urn:microsoft.com/office/officeart/2005/8/layout/cycle5"/>
    <dgm:cxn modelId="{53DEA127-D5FF-486F-9905-095348D643A2}" type="presParOf" srcId="{EA4B1C50-B725-40BA-BCDB-AE1292E8F7FC}" destId="{88A474DB-5D40-4FA8-85BE-FF2D9CADC58A}" srcOrd="11" destOrd="0" presId="urn:microsoft.com/office/officeart/2005/8/layout/cycle5"/>
    <dgm:cxn modelId="{643103A5-39AB-47E0-996B-C230E2C34964}" type="presParOf" srcId="{EA4B1C50-B725-40BA-BCDB-AE1292E8F7FC}" destId="{8382CE57-C8A0-48BC-B182-C42B92548ACF}" srcOrd="12" destOrd="0" presId="urn:microsoft.com/office/officeart/2005/8/layout/cycle5"/>
    <dgm:cxn modelId="{7B4B20A9-2894-405A-8543-605D83A5129A}" type="presParOf" srcId="{EA4B1C50-B725-40BA-BCDB-AE1292E8F7FC}" destId="{4D021FA0-B8FC-42BC-8D17-ADD255BFD689}" srcOrd="13" destOrd="0" presId="urn:microsoft.com/office/officeart/2005/8/layout/cycle5"/>
    <dgm:cxn modelId="{03EBD3C1-B885-45DF-BCF2-57E9BC93649D}" type="presParOf" srcId="{EA4B1C50-B725-40BA-BCDB-AE1292E8F7FC}" destId="{CB3913D6-3EFF-4128-A2F6-7D013919539C}" srcOrd="14" destOrd="0" presId="urn:microsoft.com/office/officeart/2005/8/layout/cycle5"/>
    <dgm:cxn modelId="{D20E99AF-1C75-4D0E-8518-45EE9EECC51A}" type="presParOf" srcId="{EA4B1C50-B725-40BA-BCDB-AE1292E8F7FC}" destId="{7B9D59C0-31FA-4B45-9702-CC0912775F82}" srcOrd="15" destOrd="0" presId="urn:microsoft.com/office/officeart/2005/8/layout/cycle5"/>
    <dgm:cxn modelId="{7A415345-1DE2-48A5-AFB0-AA6F87EDAC32}" type="presParOf" srcId="{EA4B1C50-B725-40BA-BCDB-AE1292E8F7FC}" destId="{5D74CB34-18B1-4432-A58B-B783498BB15A}" srcOrd="16" destOrd="0" presId="urn:microsoft.com/office/officeart/2005/8/layout/cycle5"/>
    <dgm:cxn modelId="{8BA42BD4-4C4E-497D-996E-697242B83C1D}" type="presParOf" srcId="{EA4B1C50-B725-40BA-BCDB-AE1292E8F7FC}" destId="{BBAE63C6-9DCA-49BE-8F68-BFEEB47F61C9}" srcOrd="17" destOrd="0" presId="urn:microsoft.com/office/officeart/2005/8/layout/cycle5"/>
    <dgm:cxn modelId="{8CA123A7-00AE-44D3-9187-DDB96F5B766D}" type="presParOf" srcId="{EA4B1C50-B725-40BA-BCDB-AE1292E8F7FC}" destId="{CE7E2D18-3B6F-48A8-AA1E-EB405D9D2EAE}" srcOrd="18" destOrd="0" presId="urn:microsoft.com/office/officeart/2005/8/layout/cycle5"/>
    <dgm:cxn modelId="{684261E7-6759-4BE9-8096-AD9C0736587B}" type="presParOf" srcId="{EA4B1C50-B725-40BA-BCDB-AE1292E8F7FC}" destId="{4D178608-D478-47A7-99F9-E875535821E1}" srcOrd="19" destOrd="0" presId="urn:microsoft.com/office/officeart/2005/8/layout/cycle5"/>
    <dgm:cxn modelId="{33BB720B-A076-4B2D-8AFA-D2F6A24DA49E}" type="presParOf" srcId="{EA4B1C50-B725-40BA-BCDB-AE1292E8F7FC}" destId="{D1BBE5B4-1A7A-4163-B06B-01D0B53611C5}" srcOrd="20" destOrd="0" presId="urn:microsoft.com/office/officeart/2005/8/layout/cycle5"/>
    <dgm:cxn modelId="{21B52A51-C4FF-4E14-BEC4-9BAE26FADDC9}" type="presParOf" srcId="{EA4B1C50-B725-40BA-BCDB-AE1292E8F7FC}" destId="{A6969569-D72E-477D-83B7-1DDCBAAF88B0}" srcOrd="21" destOrd="0" presId="urn:microsoft.com/office/officeart/2005/8/layout/cycle5"/>
    <dgm:cxn modelId="{4D6AC225-9C20-4614-A759-BE684F4BFFF0}" type="presParOf" srcId="{EA4B1C50-B725-40BA-BCDB-AE1292E8F7FC}" destId="{69B38FF6-BC0C-407D-9786-AE847A72ABEB}" srcOrd="22" destOrd="0" presId="urn:microsoft.com/office/officeart/2005/8/layout/cycle5"/>
    <dgm:cxn modelId="{708ED8D0-9E62-4822-8CEF-08FA320DA9AB}" type="presParOf" srcId="{EA4B1C50-B725-40BA-BCDB-AE1292E8F7FC}" destId="{66A063E7-0010-4B77-B4B1-23277B0C2C7F}" srcOrd="23" destOrd="0" presId="urn:microsoft.com/office/officeart/2005/8/layout/cycle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20D0408-A77E-47CC-8ADF-E82A2C7FDE69}">
      <dsp:nvSpPr>
        <dsp:cNvPr id="0" name=""/>
        <dsp:cNvSpPr/>
      </dsp:nvSpPr>
      <dsp:spPr>
        <a:xfrm>
          <a:off x="0" y="471375"/>
          <a:ext cx="8229600" cy="468000"/>
        </a:xfrm>
        <a:prstGeom prst="roundRect">
          <a:avLst/>
        </a:prstGeom>
        <a:gradFill rotWithShape="0">
          <a:gsLst>
            <a:gs pos="0">
              <a:schemeClr val="accent2">
                <a:shade val="80000"/>
                <a:hueOff val="0"/>
                <a:satOff val="0"/>
                <a:lumOff val="0"/>
                <a:alphaOff val="0"/>
                <a:shade val="51000"/>
                <a:satMod val="130000"/>
              </a:schemeClr>
            </a:gs>
            <a:gs pos="80000">
              <a:schemeClr val="accent2">
                <a:shade val="80000"/>
                <a:hueOff val="0"/>
                <a:satOff val="0"/>
                <a:lumOff val="0"/>
                <a:alphaOff val="0"/>
                <a:shade val="93000"/>
                <a:satMod val="130000"/>
              </a:schemeClr>
            </a:gs>
            <a:gs pos="100000">
              <a:schemeClr val="accent2">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t>Appointment, reappointment, reenlistment, or extension</a:t>
          </a:r>
          <a:endParaRPr lang="en-US" sz="2000" kern="1200" dirty="0"/>
        </a:p>
      </dsp:txBody>
      <dsp:txXfrm>
        <a:off x="0" y="471375"/>
        <a:ext cx="8229600" cy="468000"/>
      </dsp:txXfrm>
    </dsp:sp>
    <dsp:sp modelId="{1656033F-00CE-4480-8044-294466D75154}">
      <dsp:nvSpPr>
        <dsp:cNvPr id="0" name=""/>
        <dsp:cNvSpPr/>
      </dsp:nvSpPr>
      <dsp:spPr>
        <a:xfrm>
          <a:off x="0" y="939375"/>
          <a:ext cx="8229600" cy="331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en-US" sz="1600" kern="1200" dirty="0" smtClean="0"/>
            <a:t>Unless authorized by AR 601-280, AR 135-180, AR 135-205, or AR 140-111</a:t>
          </a:r>
          <a:endParaRPr lang="en-US" sz="1600" kern="1200" dirty="0"/>
        </a:p>
      </dsp:txBody>
      <dsp:txXfrm>
        <a:off x="0" y="939375"/>
        <a:ext cx="8229600" cy="331200"/>
      </dsp:txXfrm>
    </dsp:sp>
    <dsp:sp modelId="{A20A77ED-DEF9-4C37-9702-3CBC9620CD61}">
      <dsp:nvSpPr>
        <dsp:cNvPr id="0" name=""/>
        <dsp:cNvSpPr/>
      </dsp:nvSpPr>
      <dsp:spPr>
        <a:xfrm>
          <a:off x="0" y="1270575"/>
          <a:ext cx="8229600" cy="468000"/>
        </a:xfrm>
        <a:prstGeom prst="roundRect">
          <a:avLst/>
        </a:prstGeom>
        <a:gradFill rotWithShape="0">
          <a:gsLst>
            <a:gs pos="0">
              <a:schemeClr val="accent2">
                <a:shade val="80000"/>
                <a:hueOff val="0"/>
                <a:satOff val="-7005"/>
                <a:lumOff val="7938"/>
                <a:alphaOff val="0"/>
                <a:shade val="51000"/>
                <a:satMod val="130000"/>
              </a:schemeClr>
            </a:gs>
            <a:gs pos="80000">
              <a:schemeClr val="accent2">
                <a:shade val="80000"/>
                <a:hueOff val="0"/>
                <a:satOff val="-7005"/>
                <a:lumOff val="7938"/>
                <a:alphaOff val="0"/>
                <a:shade val="93000"/>
                <a:satMod val="130000"/>
              </a:schemeClr>
            </a:gs>
            <a:gs pos="100000">
              <a:schemeClr val="accent2">
                <a:shade val="80000"/>
                <a:hueOff val="0"/>
                <a:satOff val="-7005"/>
                <a:lumOff val="793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t>Reassignment</a:t>
          </a:r>
          <a:endParaRPr lang="en-US" sz="2000" kern="1200" dirty="0"/>
        </a:p>
      </dsp:txBody>
      <dsp:txXfrm>
        <a:off x="0" y="1270575"/>
        <a:ext cx="8229600" cy="468000"/>
      </dsp:txXfrm>
    </dsp:sp>
    <dsp:sp modelId="{AF4F3670-A675-4638-AA15-5E17BE1BDFB2}">
      <dsp:nvSpPr>
        <dsp:cNvPr id="0" name=""/>
        <dsp:cNvSpPr/>
      </dsp:nvSpPr>
      <dsp:spPr>
        <a:xfrm>
          <a:off x="0" y="1735650"/>
          <a:ext cx="8229600" cy="331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kern="1200" dirty="0" smtClean="0"/>
            <a:t>Additional guidance see paragraph 2-9</a:t>
          </a:r>
          <a:endParaRPr lang="en-US" sz="1600" kern="1200" dirty="0"/>
        </a:p>
      </dsp:txBody>
      <dsp:txXfrm>
        <a:off x="0" y="1735650"/>
        <a:ext cx="8229600" cy="331200"/>
      </dsp:txXfrm>
    </dsp:sp>
    <dsp:sp modelId="{CDD1A38B-54A7-4706-9D37-7125A49C8140}">
      <dsp:nvSpPr>
        <dsp:cNvPr id="0" name=""/>
        <dsp:cNvSpPr/>
      </dsp:nvSpPr>
      <dsp:spPr>
        <a:xfrm>
          <a:off x="0" y="2069775"/>
          <a:ext cx="8229600" cy="468000"/>
        </a:xfrm>
        <a:prstGeom prst="roundRect">
          <a:avLst/>
        </a:prstGeom>
        <a:gradFill rotWithShape="0">
          <a:gsLst>
            <a:gs pos="0">
              <a:schemeClr val="accent2">
                <a:shade val="80000"/>
                <a:hueOff val="0"/>
                <a:satOff val="-14010"/>
                <a:lumOff val="15876"/>
                <a:alphaOff val="0"/>
                <a:shade val="51000"/>
                <a:satMod val="130000"/>
              </a:schemeClr>
            </a:gs>
            <a:gs pos="80000">
              <a:schemeClr val="accent2">
                <a:shade val="80000"/>
                <a:hueOff val="0"/>
                <a:satOff val="-14010"/>
                <a:lumOff val="15876"/>
                <a:alphaOff val="0"/>
                <a:shade val="93000"/>
                <a:satMod val="130000"/>
              </a:schemeClr>
            </a:gs>
            <a:gs pos="100000">
              <a:schemeClr val="accent2">
                <a:shade val="80000"/>
                <a:hueOff val="0"/>
                <a:satOff val="-14010"/>
                <a:lumOff val="1587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t>Promotion</a:t>
          </a:r>
          <a:endParaRPr lang="en-US" sz="2000" kern="1200" dirty="0"/>
        </a:p>
      </dsp:txBody>
      <dsp:txXfrm>
        <a:off x="0" y="2069775"/>
        <a:ext cx="8229600" cy="468000"/>
      </dsp:txXfrm>
    </dsp:sp>
    <dsp:sp modelId="{A2BE096D-30E2-481A-BCDD-2D6B608604CA}">
      <dsp:nvSpPr>
        <dsp:cNvPr id="0" name=""/>
        <dsp:cNvSpPr/>
      </dsp:nvSpPr>
      <dsp:spPr>
        <a:xfrm>
          <a:off x="0" y="2537775"/>
          <a:ext cx="8229600" cy="527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kern="1200" dirty="0" smtClean="0"/>
            <a:t>Appearance before a semi-centralized promotion board</a:t>
          </a:r>
          <a:endParaRPr lang="en-US" sz="1600" kern="1200" dirty="0"/>
        </a:p>
        <a:p>
          <a:pPr marL="171450" lvl="1" indent="-171450" algn="l" defTabSz="711200">
            <a:lnSpc>
              <a:spcPct val="90000"/>
            </a:lnSpc>
            <a:spcBef>
              <a:spcPct val="0"/>
            </a:spcBef>
            <a:spcAft>
              <a:spcPct val="20000"/>
            </a:spcAft>
            <a:buChar char="••"/>
          </a:pPr>
          <a:r>
            <a:rPr lang="en-US" sz="1600" kern="1200" dirty="0" smtClean="0"/>
            <a:t>Promotions in grade, lateral appointments, and frocking </a:t>
          </a:r>
          <a:endParaRPr lang="en-US" sz="1600" kern="1200" dirty="0"/>
        </a:p>
      </dsp:txBody>
      <dsp:txXfrm>
        <a:off x="0" y="2537775"/>
        <a:ext cx="8229600" cy="527850"/>
      </dsp:txXfrm>
    </dsp:sp>
    <dsp:sp modelId="{3FAEE73B-DC9B-4302-850A-217000EA32CD}">
      <dsp:nvSpPr>
        <dsp:cNvPr id="0" name=""/>
        <dsp:cNvSpPr/>
      </dsp:nvSpPr>
      <dsp:spPr>
        <a:xfrm>
          <a:off x="0" y="3065625"/>
          <a:ext cx="8229600" cy="468000"/>
        </a:xfrm>
        <a:prstGeom prst="roundRect">
          <a:avLst/>
        </a:prstGeom>
        <a:gradFill rotWithShape="0">
          <a:gsLst>
            <a:gs pos="0">
              <a:schemeClr val="accent2">
                <a:shade val="80000"/>
                <a:hueOff val="0"/>
                <a:satOff val="-21014"/>
                <a:lumOff val="23814"/>
                <a:alphaOff val="0"/>
                <a:shade val="51000"/>
                <a:satMod val="130000"/>
              </a:schemeClr>
            </a:gs>
            <a:gs pos="80000">
              <a:schemeClr val="accent2">
                <a:shade val="80000"/>
                <a:hueOff val="0"/>
                <a:satOff val="-21014"/>
                <a:lumOff val="23814"/>
                <a:alphaOff val="0"/>
                <a:shade val="93000"/>
                <a:satMod val="130000"/>
              </a:schemeClr>
            </a:gs>
            <a:gs pos="100000">
              <a:schemeClr val="accent2">
                <a:shade val="80000"/>
                <a:hueOff val="0"/>
                <a:satOff val="-21014"/>
                <a:lumOff val="238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t>Awards-Soldier may neither be recommended for nor receive awards</a:t>
          </a:r>
          <a:endParaRPr lang="en-US" sz="2000" kern="1200" dirty="0"/>
        </a:p>
      </dsp:txBody>
      <dsp:txXfrm>
        <a:off x="0" y="3065625"/>
        <a:ext cx="8229600" cy="468000"/>
      </dsp:txXfrm>
    </dsp:sp>
    <dsp:sp modelId="{2112EBF9-BA21-48C6-8831-7EC57E6F3B13}">
      <dsp:nvSpPr>
        <dsp:cNvPr id="0" name=""/>
        <dsp:cNvSpPr/>
      </dsp:nvSpPr>
      <dsp:spPr>
        <a:xfrm>
          <a:off x="0" y="3567227"/>
          <a:ext cx="8229600" cy="124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17780" rIns="99568" bIns="17780" numCol="1" spcCol="1270" anchor="t" anchorCtr="0">
          <a:noAutofit/>
        </a:bodyPr>
        <a:lstStyle/>
        <a:p>
          <a:pPr marL="114300" lvl="1" indent="-114300" algn="l" defTabSz="622300">
            <a:lnSpc>
              <a:spcPct val="90000"/>
            </a:lnSpc>
            <a:spcBef>
              <a:spcPct val="0"/>
            </a:spcBef>
            <a:spcAft>
              <a:spcPct val="20000"/>
            </a:spcAft>
            <a:buChar char="••"/>
          </a:pPr>
          <a:r>
            <a:rPr lang="en-US" sz="1400" kern="1200" dirty="0" smtClean="0"/>
            <a:t>Awards and decorations for valor or heroism may be processed and presented to Soldiers who are flagged for AWCP or APFT failure (WITHOUT A WAIVER)</a:t>
          </a:r>
          <a:endParaRPr lang="en-US" sz="1400" kern="1200" dirty="0"/>
        </a:p>
        <a:p>
          <a:pPr marL="114300" lvl="1" indent="-114300" algn="l" defTabSz="622300">
            <a:lnSpc>
              <a:spcPct val="90000"/>
            </a:lnSpc>
            <a:spcBef>
              <a:spcPct val="0"/>
            </a:spcBef>
            <a:spcAft>
              <a:spcPct val="20000"/>
            </a:spcAft>
            <a:buChar char="••"/>
          </a:pPr>
          <a:endParaRPr lang="en-US" sz="1400" kern="1200" dirty="0"/>
        </a:p>
        <a:p>
          <a:pPr marL="114300" lvl="1" indent="-114300" algn="l" defTabSz="622300">
            <a:lnSpc>
              <a:spcPct val="90000"/>
            </a:lnSpc>
            <a:spcBef>
              <a:spcPct val="0"/>
            </a:spcBef>
            <a:spcAft>
              <a:spcPct val="20000"/>
            </a:spcAft>
            <a:buChar char="••"/>
          </a:pPr>
          <a:r>
            <a:rPr lang="en-US" sz="1400" kern="1200" dirty="0" smtClean="0"/>
            <a:t>Overweight or APFT failure may be recommended and presented a posthumous award, decoration, or a badge without a waiver and assigned to a unit engaged in combat against hostile forces and Soldier dies a result of injuries sustained during combat</a:t>
          </a:r>
          <a:endParaRPr lang="en-US" sz="1400" kern="1200" dirty="0"/>
        </a:p>
      </dsp:txBody>
      <dsp:txXfrm>
        <a:off x="0" y="3567227"/>
        <a:ext cx="8229600" cy="1242000"/>
      </dsp:txXfrm>
    </dsp:sp>
    <dsp:sp modelId="{1C7FB5E9-4E47-41CD-8EF7-BA0E870027C0}">
      <dsp:nvSpPr>
        <dsp:cNvPr id="0" name=""/>
        <dsp:cNvSpPr/>
      </dsp:nvSpPr>
      <dsp:spPr>
        <a:xfrm>
          <a:off x="0" y="4775625"/>
          <a:ext cx="8229600" cy="468000"/>
        </a:xfrm>
        <a:prstGeom prst="roundRect">
          <a:avLst/>
        </a:prstGeom>
        <a:gradFill rotWithShape="0">
          <a:gsLst>
            <a:gs pos="0">
              <a:schemeClr val="accent2">
                <a:shade val="80000"/>
                <a:hueOff val="0"/>
                <a:satOff val="-28019"/>
                <a:lumOff val="31752"/>
                <a:alphaOff val="0"/>
                <a:shade val="51000"/>
                <a:satMod val="130000"/>
              </a:schemeClr>
            </a:gs>
            <a:gs pos="80000">
              <a:schemeClr val="accent2">
                <a:shade val="80000"/>
                <a:hueOff val="0"/>
                <a:satOff val="-28019"/>
                <a:lumOff val="31752"/>
                <a:alphaOff val="0"/>
                <a:shade val="93000"/>
                <a:satMod val="130000"/>
              </a:schemeClr>
            </a:gs>
            <a:gs pos="100000">
              <a:schemeClr val="accent2">
                <a:shade val="80000"/>
                <a:hueOff val="0"/>
                <a:satOff val="-28019"/>
                <a:lumOff val="3175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t>Attendance at military or civilian schools</a:t>
          </a:r>
          <a:endParaRPr lang="en-US" sz="2000" kern="1200" dirty="0"/>
        </a:p>
      </dsp:txBody>
      <dsp:txXfrm>
        <a:off x="0" y="4775625"/>
        <a:ext cx="8229600" cy="468000"/>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20D0408-A77E-47CC-8ADF-E82A2C7FDE69}">
      <dsp:nvSpPr>
        <dsp:cNvPr id="0" name=""/>
        <dsp:cNvSpPr/>
      </dsp:nvSpPr>
      <dsp:spPr>
        <a:xfrm>
          <a:off x="0" y="0"/>
          <a:ext cx="7040880" cy="656370"/>
        </a:xfrm>
        <a:prstGeom prst="roundRect">
          <a:avLst/>
        </a:prstGeom>
        <a:gradFill rotWithShape="0">
          <a:gsLst>
            <a:gs pos="0">
              <a:schemeClr val="accent2">
                <a:shade val="80000"/>
                <a:hueOff val="0"/>
                <a:satOff val="0"/>
                <a:lumOff val="0"/>
                <a:alphaOff val="0"/>
                <a:shade val="51000"/>
                <a:satMod val="130000"/>
              </a:schemeClr>
            </a:gs>
            <a:gs pos="80000">
              <a:schemeClr val="accent2">
                <a:shade val="80000"/>
                <a:hueOff val="0"/>
                <a:satOff val="0"/>
                <a:lumOff val="0"/>
                <a:alphaOff val="0"/>
                <a:shade val="93000"/>
                <a:satMod val="130000"/>
              </a:schemeClr>
            </a:gs>
            <a:gs pos="100000">
              <a:schemeClr val="accent2">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kern="1200" dirty="0" smtClean="0"/>
            <a:t>USAR Soldiers flagged for not complying with the AWCP cannot participate as platform instructors IAW AR 140-1</a:t>
          </a:r>
          <a:endParaRPr lang="en-US" sz="1700" kern="1200" dirty="0"/>
        </a:p>
      </dsp:txBody>
      <dsp:txXfrm>
        <a:off x="0" y="0"/>
        <a:ext cx="7040880" cy="656370"/>
      </dsp:txXfrm>
    </dsp:sp>
    <dsp:sp modelId="{A20A77ED-DEF9-4C37-9702-3CBC9620CD61}">
      <dsp:nvSpPr>
        <dsp:cNvPr id="0" name=""/>
        <dsp:cNvSpPr/>
      </dsp:nvSpPr>
      <dsp:spPr>
        <a:xfrm>
          <a:off x="0" y="685799"/>
          <a:ext cx="7040880" cy="656370"/>
        </a:xfrm>
        <a:prstGeom prst="roundRect">
          <a:avLst/>
        </a:prstGeom>
        <a:gradFill rotWithShape="0">
          <a:gsLst>
            <a:gs pos="0">
              <a:schemeClr val="accent2">
                <a:shade val="80000"/>
                <a:hueOff val="0"/>
                <a:satOff val="-4670"/>
                <a:lumOff val="5292"/>
                <a:alphaOff val="0"/>
                <a:shade val="51000"/>
                <a:satMod val="130000"/>
              </a:schemeClr>
            </a:gs>
            <a:gs pos="80000">
              <a:schemeClr val="accent2">
                <a:shade val="80000"/>
                <a:hueOff val="0"/>
                <a:satOff val="-4670"/>
                <a:lumOff val="5292"/>
                <a:alphaOff val="0"/>
                <a:shade val="93000"/>
                <a:satMod val="130000"/>
              </a:schemeClr>
            </a:gs>
            <a:gs pos="100000">
              <a:schemeClr val="accent2">
                <a:shade val="80000"/>
                <a:hueOff val="0"/>
                <a:satOff val="-4670"/>
                <a:lumOff val="529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kern="1200" dirty="0" smtClean="0"/>
            <a:t>Unqualified resignation, retirement, or discharge</a:t>
          </a:r>
          <a:endParaRPr lang="en-US" sz="1700" kern="1200" dirty="0"/>
        </a:p>
      </dsp:txBody>
      <dsp:txXfrm>
        <a:off x="0" y="685799"/>
        <a:ext cx="7040880" cy="656370"/>
      </dsp:txXfrm>
    </dsp:sp>
    <dsp:sp modelId="{CDD1A38B-54A7-4706-9D37-7125A49C8140}">
      <dsp:nvSpPr>
        <dsp:cNvPr id="0" name=""/>
        <dsp:cNvSpPr/>
      </dsp:nvSpPr>
      <dsp:spPr>
        <a:xfrm>
          <a:off x="0" y="1401028"/>
          <a:ext cx="7040880" cy="656370"/>
        </a:xfrm>
        <a:prstGeom prst="roundRect">
          <a:avLst/>
        </a:prstGeom>
        <a:gradFill rotWithShape="0">
          <a:gsLst>
            <a:gs pos="0">
              <a:schemeClr val="accent2">
                <a:shade val="80000"/>
                <a:hueOff val="0"/>
                <a:satOff val="-9340"/>
                <a:lumOff val="10584"/>
                <a:alphaOff val="0"/>
                <a:shade val="51000"/>
                <a:satMod val="130000"/>
              </a:schemeClr>
            </a:gs>
            <a:gs pos="80000">
              <a:schemeClr val="accent2">
                <a:shade val="80000"/>
                <a:hueOff val="0"/>
                <a:satOff val="-9340"/>
                <a:lumOff val="10584"/>
                <a:alphaOff val="0"/>
                <a:shade val="93000"/>
                <a:satMod val="130000"/>
              </a:schemeClr>
            </a:gs>
            <a:gs pos="100000">
              <a:schemeClr val="accent2">
                <a:shade val="80000"/>
                <a:hueOff val="0"/>
                <a:satOff val="-9340"/>
                <a:lumOff val="1058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kern="1200" dirty="0" smtClean="0"/>
            <a:t>Advance or excess leave, unless granted  as an exception to policy by commanders in accordance with AR 600-8-0</a:t>
          </a:r>
          <a:endParaRPr lang="en-US" sz="1700" kern="1200" dirty="0"/>
        </a:p>
      </dsp:txBody>
      <dsp:txXfrm>
        <a:off x="0" y="1401028"/>
        <a:ext cx="7040880" cy="656370"/>
      </dsp:txXfrm>
    </dsp:sp>
    <dsp:sp modelId="{3FAEE73B-DC9B-4302-850A-217000EA32CD}">
      <dsp:nvSpPr>
        <dsp:cNvPr id="0" name=""/>
        <dsp:cNvSpPr/>
      </dsp:nvSpPr>
      <dsp:spPr>
        <a:xfrm>
          <a:off x="0" y="2133600"/>
          <a:ext cx="7040880" cy="656370"/>
        </a:xfrm>
        <a:prstGeom prst="roundRect">
          <a:avLst/>
        </a:prstGeom>
        <a:gradFill rotWithShape="0">
          <a:gsLst>
            <a:gs pos="0">
              <a:schemeClr val="accent2">
                <a:shade val="80000"/>
                <a:hueOff val="0"/>
                <a:satOff val="-14010"/>
                <a:lumOff val="15876"/>
                <a:alphaOff val="0"/>
                <a:shade val="51000"/>
                <a:satMod val="130000"/>
              </a:schemeClr>
            </a:gs>
            <a:gs pos="80000">
              <a:schemeClr val="accent2">
                <a:shade val="80000"/>
                <a:hueOff val="0"/>
                <a:satOff val="-14010"/>
                <a:lumOff val="15876"/>
                <a:alphaOff val="0"/>
                <a:shade val="93000"/>
                <a:satMod val="130000"/>
              </a:schemeClr>
            </a:gs>
            <a:gs pos="100000">
              <a:schemeClr val="accent2">
                <a:shade val="80000"/>
                <a:hueOff val="0"/>
                <a:satOff val="-14010"/>
                <a:lumOff val="1587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kern="1200" dirty="0" smtClean="0"/>
            <a:t>Payment of enlistment bonus (EB) or selected reenlistment bonus (SRB) </a:t>
          </a:r>
          <a:endParaRPr lang="en-US" sz="1700" kern="1200" dirty="0"/>
        </a:p>
      </dsp:txBody>
      <dsp:txXfrm>
        <a:off x="0" y="2133600"/>
        <a:ext cx="7040880" cy="656370"/>
      </dsp:txXfrm>
    </dsp:sp>
    <dsp:sp modelId="{1C7FB5E9-4E47-41CD-8EF7-BA0E870027C0}">
      <dsp:nvSpPr>
        <dsp:cNvPr id="0" name=""/>
        <dsp:cNvSpPr/>
      </dsp:nvSpPr>
      <dsp:spPr>
        <a:xfrm>
          <a:off x="0" y="2895600"/>
          <a:ext cx="7040880" cy="656370"/>
        </a:xfrm>
        <a:prstGeom prst="roundRect">
          <a:avLst/>
        </a:prstGeom>
        <a:gradFill rotWithShape="0">
          <a:gsLst>
            <a:gs pos="0">
              <a:schemeClr val="accent2">
                <a:shade val="80000"/>
                <a:hueOff val="0"/>
                <a:satOff val="-18679"/>
                <a:lumOff val="21168"/>
                <a:alphaOff val="0"/>
                <a:shade val="51000"/>
                <a:satMod val="130000"/>
              </a:schemeClr>
            </a:gs>
            <a:gs pos="80000">
              <a:schemeClr val="accent2">
                <a:shade val="80000"/>
                <a:hueOff val="0"/>
                <a:satOff val="-18679"/>
                <a:lumOff val="21168"/>
                <a:alphaOff val="0"/>
                <a:shade val="93000"/>
                <a:satMod val="130000"/>
              </a:schemeClr>
            </a:gs>
            <a:gs pos="100000">
              <a:schemeClr val="accent2">
                <a:shade val="80000"/>
                <a:hueOff val="0"/>
                <a:satOff val="-18679"/>
                <a:lumOff val="2116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kern="1200" dirty="0" smtClean="0"/>
            <a:t>Assumption of command (AR 600-20)</a:t>
          </a:r>
          <a:endParaRPr lang="en-US" sz="1700" kern="1200" dirty="0"/>
        </a:p>
      </dsp:txBody>
      <dsp:txXfrm>
        <a:off x="0" y="2895600"/>
        <a:ext cx="7040880" cy="656370"/>
      </dsp:txXfrm>
    </dsp:sp>
    <dsp:sp modelId="{F777BE9D-115D-4D1C-B0DC-37C5ECD0C5A8}">
      <dsp:nvSpPr>
        <dsp:cNvPr id="0" name=""/>
        <dsp:cNvSpPr/>
      </dsp:nvSpPr>
      <dsp:spPr>
        <a:xfrm>
          <a:off x="0" y="3610830"/>
          <a:ext cx="7040880" cy="656370"/>
        </a:xfrm>
        <a:prstGeom prst="roundRect">
          <a:avLst/>
        </a:prstGeom>
        <a:gradFill rotWithShape="0">
          <a:gsLst>
            <a:gs pos="0">
              <a:schemeClr val="accent2">
                <a:shade val="80000"/>
                <a:hueOff val="0"/>
                <a:satOff val="-23349"/>
                <a:lumOff val="26460"/>
                <a:alphaOff val="0"/>
                <a:shade val="51000"/>
                <a:satMod val="130000"/>
              </a:schemeClr>
            </a:gs>
            <a:gs pos="80000">
              <a:schemeClr val="accent2">
                <a:shade val="80000"/>
                <a:hueOff val="0"/>
                <a:satOff val="-23349"/>
                <a:lumOff val="26460"/>
                <a:alphaOff val="0"/>
                <a:shade val="93000"/>
                <a:satMod val="130000"/>
              </a:schemeClr>
            </a:gs>
            <a:gs pos="100000">
              <a:schemeClr val="accent2">
                <a:shade val="80000"/>
                <a:hueOff val="0"/>
                <a:satOff val="-23349"/>
                <a:lumOff val="2646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kern="1200" dirty="0" smtClean="0"/>
            <a:t>Family member travel</a:t>
          </a:r>
          <a:endParaRPr lang="en-US" sz="1700" kern="1200" dirty="0"/>
        </a:p>
      </dsp:txBody>
      <dsp:txXfrm>
        <a:off x="0" y="3610830"/>
        <a:ext cx="7040880" cy="656370"/>
      </dsp:txXfrm>
    </dsp:sp>
    <dsp:sp modelId="{8610BCFF-63FE-49CC-A68A-3664874E6FFB}">
      <dsp:nvSpPr>
        <dsp:cNvPr id="0" name=""/>
        <dsp:cNvSpPr/>
      </dsp:nvSpPr>
      <dsp:spPr>
        <a:xfrm>
          <a:off x="0" y="4311869"/>
          <a:ext cx="7040880" cy="656370"/>
        </a:xfrm>
        <a:prstGeom prst="roundRect">
          <a:avLst/>
        </a:prstGeom>
        <a:gradFill rotWithShape="0">
          <a:gsLst>
            <a:gs pos="0">
              <a:schemeClr val="accent2">
                <a:shade val="80000"/>
                <a:hueOff val="0"/>
                <a:satOff val="-28019"/>
                <a:lumOff val="31752"/>
                <a:alphaOff val="0"/>
                <a:shade val="51000"/>
                <a:satMod val="130000"/>
              </a:schemeClr>
            </a:gs>
            <a:gs pos="80000">
              <a:schemeClr val="accent2">
                <a:shade val="80000"/>
                <a:hueOff val="0"/>
                <a:satOff val="-28019"/>
                <a:lumOff val="31752"/>
                <a:alphaOff val="0"/>
                <a:shade val="93000"/>
                <a:satMod val="130000"/>
              </a:schemeClr>
            </a:gs>
            <a:gs pos="100000">
              <a:schemeClr val="accent2">
                <a:shade val="80000"/>
                <a:hueOff val="0"/>
                <a:satOff val="-28019"/>
                <a:lumOff val="3175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kern="1200" dirty="0" smtClean="0"/>
            <a:t>Command sponsorship of family members</a:t>
          </a:r>
          <a:endParaRPr lang="en-US" sz="1700" kern="1200" dirty="0"/>
        </a:p>
      </dsp:txBody>
      <dsp:txXfrm>
        <a:off x="0" y="4311869"/>
        <a:ext cx="7040880" cy="65637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A3E2F79-573C-4C19-A23E-ED9DE43A863E}">
      <dsp:nvSpPr>
        <dsp:cNvPr id="0" name=""/>
        <dsp:cNvSpPr/>
      </dsp:nvSpPr>
      <dsp:spPr>
        <a:xfrm>
          <a:off x="37" y="90779"/>
          <a:ext cx="3596320" cy="374400"/>
        </a:xfrm>
        <a:prstGeom prst="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en-US" sz="1300" kern="1200" dirty="0" smtClean="0"/>
            <a:t>Non-Transferable</a:t>
          </a:r>
        </a:p>
      </dsp:txBody>
      <dsp:txXfrm>
        <a:off x="37" y="90779"/>
        <a:ext cx="3596320" cy="374400"/>
      </dsp:txXfrm>
    </dsp:sp>
    <dsp:sp modelId="{20946058-E8B4-4391-A502-F93241EDEAAD}">
      <dsp:nvSpPr>
        <dsp:cNvPr id="0" name=""/>
        <dsp:cNvSpPr/>
      </dsp:nvSpPr>
      <dsp:spPr>
        <a:xfrm>
          <a:off x="37" y="454788"/>
          <a:ext cx="3596320" cy="3711240"/>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Adverse actions (A)</a:t>
          </a:r>
          <a:endParaRPr lang="en-US" sz="1300" kern="1200" dirty="0"/>
        </a:p>
        <a:p>
          <a:pPr marL="114300" lvl="1" indent="-114300" algn="l" defTabSz="577850">
            <a:lnSpc>
              <a:spcPct val="90000"/>
            </a:lnSpc>
            <a:spcBef>
              <a:spcPct val="0"/>
            </a:spcBef>
            <a:spcAft>
              <a:spcPct val="15000"/>
            </a:spcAft>
            <a:buChar char="••"/>
          </a:pPr>
          <a:endParaRPr lang="en-US" sz="1300" kern="1200" dirty="0"/>
        </a:p>
        <a:p>
          <a:pPr marL="114300" lvl="1" indent="-114300" algn="l" defTabSz="577850">
            <a:lnSpc>
              <a:spcPct val="90000"/>
            </a:lnSpc>
            <a:spcBef>
              <a:spcPct val="0"/>
            </a:spcBef>
            <a:spcAft>
              <a:spcPct val="15000"/>
            </a:spcAft>
            <a:buChar char="••"/>
          </a:pPr>
          <a:r>
            <a:rPr lang="en-US" sz="1300" kern="1200" dirty="0" smtClean="0"/>
            <a:t>Involuntary separation/discharge (B)</a:t>
          </a:r>
          <a:endParaRPr lang="en-US" sz="1300" kern="1200" dirty="0"/>
        </a:p>
        <a:p>
          <a:pPr marL="114300" lvl="1" indent="-114300" algn="l" defTabSz="577850">
            <a:lnSpc>
              <a:spcPct val="90000"/>
            </a:lnSpc>
            <a:spcBef>
              <a:spcPct val="0"/>
            </a:spcBef>
            <a:spcAft>
              <a:spcPct val="15000"/>
            </a:spcAft>
            <a:buChar char="••"/>
          </a:pPr>
          <a:endParaRPr lang="en-US" sz="1300" kern="1200" dirty="0"/>
        </a:p>
        <a:p>
          <a:pPr marL="114300" lvl="1" indent="-114300" algn="l" defTabSz="577850">
            <a:lnSpc>
              <a:spcPct val="90000"/>
            </a:lnSpc>
            <a:spcBef>
              <a:spcPct val="0"/>
            </a:spcBef>
            <a:spcAft>
              <a:spcPct val="15000"/>
            </a:spcAft>
            <a:buChar char="••"/>
          </a:pPr>
          <a:r>
            <a:rPr lang="en-US" sz="1300" kern="1200" dirty="0" smtClean="0"/>
            <a:t>Removal from a selection list -Field initiated   (C )  </a:t>
          </a:r>
          <a:endParaRPr lang="en-US" sz="1300" kern="1200" dirty="0"/>
        </a:p>
        <a:p>
          <a:pPr marL="114300" lvl="1" indent="-114300" algn="l" defTabSz="577850">
            <a:lnSpc>
              <a:spcPct val="90000"/>
            </a:lnSpc>
            <a:spcBef>
              <a:spcPct val="0"/>
            </a:spcBef>
            <a:spcAft>
              <a:spcPct val="15000"/>
            </a:spcAft>
            <a:buChar char="••"/>
          </a:pPr>
          <a:endParaRPr lang="en-US" sz="1300" kern="1200" dirty="0"/>
        </a:p>
        <a:p>
          <a:pPr marL="114300" lvl="1" indent="-114300" algn="l" defTabSz="577850">
            <a:lnSpc>
              <a:spcPct val="90000"/>
            </a:lnSpc>
            <a:spcBef>
              <a:spcPct val="0"/>
            </a:spcBef>
            <a:spcAft>
              <a:spcPct val="15000"/>
            </a:spcAft>
            <a:buChar char="••"/>
          </a:pPr>
          <a:r>
            <a:rPr lang="en-US" sz="1300" kern="1200" dirty="0" smtClean="0"/>
            <a:t>Pending removal/consideration from a command, promotion, or school selection list-HQDA initiated (F)</a:t>
          </a:r>
          <a:endParaRPr lang="en-US" sz="1300" kern="1200" dirty="0"/>
        </a:p>
        <a:p>
          <a:pPr marL="114300" lvl="1" indent="-114300" algn="l" defTabSz="577850">
            <a:lnSpc>
              <a:spcPct val="90000"/>
            </a:lnSpc>
            <a:spcBef>
              <a:spcPct val="0"/>
            </a:spcBef>
            <a:spcAft>
              <a:spcPct val="15000"/>
            </a:spcAft>
            <a:buChar char="••"/>
          </a:pPr>
          <a:endParaRPr lang="en-US" sz="1300" kern="1200" dirty="0"/>
        </a:p>
        <a:p>
          <a:pPr marL="114300" lvl="1" indent="-114300" algn="l" defTabSz="577850">
            <a:lnSpc>
              <a:spcPct val="90000"/>
            </a:lnSpc>
            <a:spcBef>
              <a:spcPct val="0"/>
            </a:spcBef>
            <a:spcAft>
              <a:spcPct val="15000"/>
            </a:spcAft>
            <a:buChar char="••"/>
          </a:pPr>
          <a:r>
            <a:rPr lang="en-US" sz="1300" kern="1200" dirty="0" smtClean="0"/>
            <a:t>Referred OER/ Relief- for-Cause NCOER (D)</a:t>
          </a:r>
          <a:endParaRPr lang="en-US" sz="1300" kern="1200" dirty="0"/>
        </a:p>
        <a:p>
          <a:pPr marL="114300" lvl="1" indent="-114300" algn="l" defTabSz="577850">
            <a:lnSpc>
              <a:spcPct val="90000"/>
            </a:lnSpc>
            <a:spcBef>
              <a:spcPct val="0"/>
            </a:spcBef>
            <a:spcAft>
              <a:spcPct val="15000"/>
            </a:spcAft>
            <a:buChar char="••"/>
          </a:pPr>
          <a:endParaRPr lang="en-US" sz="1300" kern="1200" dirty="0"/>
        </a:p>
        <a:p>
          <a:pPr marL="114300" lvl="1" indent="-114300" algn="l" defTabSz="577850">
            <a:lnSpc>
              <a:spcPct val="90000"/>
            </a:lnSpc>
            <a:spcBef>
              <a:spcPct val="0"/>
            </a:spcBef>
            <a:spcAft>
              <a:spcPct val="15000"/>
            </a:spcAft>
            <a:buChar char="••"/>
          </a:pPr>
          <a:r>
            <a:rPr lang="en-US" sz="1300" kern="1200" dirty="0" smtClean="0"/>
            <a:t>Security violations (E)</a:t>
          </a:r>
          <a:endParaRPr lang="en-US" sz="1300" kern="1200" dirty="0"/>
        </a:p>
        <a:p>
          <a:pPr marL="114300" lvl="1" indent="-114300" algn="l" defTabSz="577850">
            <a:lnSpc>
              <a:spcPct val="90000"/>
            </a:lnSpc>
            <a:spcBef>
              <a:spcPct val="0"/>
            </a:spcBef>
            <a:spcAft>
              <a:spcPct val="15000"/>
            </a:spcAft>
            <a:buChar char="••"/>
          </a:pPr>
          <a:endParaRPr lang="en-US" sz="1300" kern="1200" dirty="0"/>
        </a:p>
        <a:p>
          <a:pPr marL="114300" lvl="1" indent="-114300" algn="l" defTabSz="577850">
            <a:lnSpc>
              <a:spcPct val="90000"/>
            </a:lnSpc>
            <a:spcBef>
              <a:spcPct val="0"/>
            </a:spcBef>
            <a:spcAft>
              <a:spcPct val="15000"/>
            </a:spcAft>
            <a:buChar char="••"/>
          </a:pPr>
          <a:r>
            <a:rPr lang="en-US" sz="1300" kern="1200" dirty="0" smtClean="0"/>
            <a:t>Drug abuse adverse action (U)</a:t>
          </a:r>
          <a:endParaRPr lang="en-US" sz="1300" kern="1200" dirty="0"/>
        </a:p>
        <a:p>
          <a:pPr marL="114300" lvl="1" indent="-114300" algn="l" defTabSz="577850">
            <a:lnSpc>
              <a:spcPct val="90000"/>
            </a:lnSpc>
            <a:spcBef>
              <a:spcPct val="0"/>
            </a:spcBef>
            <a:spcAft>
              <a:spcPct val="15000"/>
            </a:spcAft>
            <a:buChar char="••"/>
          </a:pPr>
          <a:endParaRPr lang="en-US" sz="1300" kern="1200" dirty="0"/>
        </a:p>
        <a:p>
          <a:pPr marL="114300" lvl="1" indent="-114300" algn="l" defTabSz="577850">
            <a:lnSpc>
              <a:spcPct val="90000"/>
            </a:lnSpc>
            <a:spcBef>
              <a:spcPct val="0"/>
            </a:spcBef>
            <a:spcAft>
              <a:spcPct val="15000"/>
            </a:spcAft>
            <a:buChar char="••"/>
          </a:pPr>
          <a:endParaRPr lang="en-US" sz="1300" kern="1200" dirty="0"/>
        </a:p>
      </dsp:txBody>
      <dsp:txXfrm>
        <a:off x="37" y="454788"/>
        <a:ext cx="3596320" cy="3711240"/>
      </dsp:txXfrm>
    </dsp:sp>
    <dsp:sp modelId="{5BB28228-BC7D-4667-8232-339838EFEC07}">
      <dsp:nvSpPr>
        <dsp:cNvPr id="0" name=""/>
        <dsp:cNvSpPr/>
      </dsp:nvSpPr>
      <dsp:spPr>
        <a:xfrm>
          <a:off x="4099842" y="90779"/>
          <a:ext cx="3596320" cy="374400"/>
        </a:xfrm>
        <a:prstGeom prst="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en-US" sz="1300" kern="1200" dirty="0" smtClean="0"/>
            <a:t>Non-Transferable </a:t>
          </a:r>
          <a:endParaRPr lang="en-US" sz="1300" kern="1200" dirty="0"/>
        </a:p>
      </dsp:txBody>
      <dsp:txXfrm>
        <a:off x="4099842" y="90779"/>
        <a:ext cx="3596320" cy="374400"/>
      </dsp:txXfrm>
    </dsp:sp>
    <dsp:sp modelId="{E31883E8-0DA0-4C9C-A50E-78DE9BFE9DF8}">
      <dsp:nvSpPr>
        <dsp:cNvPr id="0" name=""/>
        <dsp:cNvSpPr/>
      </dsp:nvSpPr>
      <dsp:spPr>
        <a:xfrm>
          <a:off x="4099842" y="465179"/>
          <a:ext cx="3596320" cy="3711240"/>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Alcohol abuse adverse action (V)</a:t>
          </a:r>
          <a:endParaRPr lang="en-US" sz="1300" kern="1200" dirty="0"/>
        </a:p>
        <a:p>
          <a:pPr marL="114300" lvl="1" indent="-114300" algn="l" defTabSz="577850">
            <a:lnSpc>
              <a:spcPct val="90000"/>
            </a:lnSpc>
            <a:spcBef>
              <a:spcPct val="0"/>
            </a:spcBef>
            <a:spcAft>
              <a:spcPct val="15000"/>
            </a:spcAft>
            <a:buChar char="••"/>
          </a:pPr>
          <a:endParaRPr lang="en-US" sz="1300" kern="1200" dirty="0"/>
        </a:p>
        <a:p>
          <a:pPr marL="114300" lvl="1" indent="-114300" algn="l" defTabSz="577850">
            <a:lnSpc>
              <a:spcPct val="90000"/>
            </a:lnSpc>
            <a:spcBef>
              <a:spcPct val="0"/>
            </a:spcBef>
            <a:spcAft>
              <a:spcPct val="15000"/>
            </a:spcAft>
            <a:buChar char="••"/>
          </a:pPr>
          <a:r>
            <a:rPr lang="en-US" sz="1300" kern="1200" dirty="0" smtClean="0"/>
            <a:t>Commander’s Investigation (L)</a:t>
          </a:r>
          <a:endParaRPr lang="en-US" sz="1300" kern="1200" dirty="0"/>
        </a:p>
        <a:p>
          <a:pPr marL="114300" lvl="1" indent="-114300" algn="l" defTabSz="577850">
            <a:lnSpc>
              <a:spcPct val="90000"/>
            </a:lnSpc>
            <a:spcBef>
              <a:spcPct val="0"/>
            </a:spcBef>
            <a:spcAft>
              <a:spcPct val="15000"/>
            </a:spcAft>
            <a:buChar char="••"/>
          </a:pPr>
          <a:endParaRPr lang="en-US" sz="1300" kern="1200" dirty="0"/>
        </a:p>
        <a:p>
          <a:pPr marL="114300" lvl="1" indent="-114300" algn="l" defTabSz="577850">
            <a:lnSpc>
              <a:spcPct val="90000"/>
            </a:lnSpc>
            <a:spcBef>
              <a:spcPct val="0"/>
            </a:spcBef>
            <a:spcAft>
              <a:spcPct val="15000"/>
            </a:spcAft>
            <a:buChar char="••"/>
          </a:pPr>
          <a:r>
            <a:rPr lang="en-US" sz="1300" kern="1200" dirty="0" smtClean="0"/>
            <a:t>Law enforcement investigation (M)</a:t>
          </a:r>
          <a:endParaRPr lang="en-US" sz="1300" kern="1200" dirty="0"/>
        </a:p>
        <a:p>
          <a:pPr marL="114300" lvl="1" indent="-114300" algn="l" defTabSz="577850">
            <a:lnSpc>
              <a:spcPct val="90000"/>
            </a:lnSpc>
            <a:spcBef>
              <a:spcPct val="0"/>
            </a:spcBef>
            <a:spcAft>
              <a:spcPct val="15000"/>
            </a:spcAft>
            <a:buChar char="••"/>
          </a:pPr>
          <a:endParaRPr lang="en-US" sz="1300" kern="1200" dirty="0"/>
        </a:p>
        <a:p>
          <a:pPr marL="114300" lvl="1" indent="-114300" algn="l" defTabSz="577850">
            <a:lnSpc>
              <a:spcPct val="90000"/>
            </a:lnSpc>
            <a:spcBef>
              <a:spcPct val="0"/>
            </a:spcBef>
            <a:spcAft>
              <a:spcPct val="15000"/>
            </a:spcAft>
            <a:buChar char="••"/>
          </a:pPr>
          <a:r>
            <a:rPr lang="en-US" sz="1300" kern="1200" dirty="0" smtClean="0"/>
            <a:t>Non-recommendation for automatic promotion (P) or (T)</a:t>
          </a:r>
          <a:endParaRPr lang="en-US" sz="1300" kern="1200" dirty="0"/>
        </a:p>
        <a:p>
          <a:pPr marL="114300" lvl="1" indent="-114300" algn="l" defTabSz="577850">
            <a:lnSpc>
              <a:spcPct val="90000"/>
            </a:lnSpc>
            <a:spcBef>
              <a:spcPct val="0"/>
            </a:spcBef>
            <a:spcAft>
              <a:spcPct val="15000"/>
            </a:spcAft>
            <a:buChar char="••"/>
          </a:pPr>
          <a:endParaRPr lang="en-US" sz="1300" kern="1200" dirty="0"/>
        </a:p>
        <a:p>
          <a:pPr marL="114300" lvl="1" indent="-114300" algn="l" defTabSz="577850">
            <a:lnSpc>
              <a:spcPct val="90000"/>
            </a:lnSpc>
            <a:spcBef>
              <a:spcPct val="0"/>
            </a:spcBef>
            <a:spcAft>
              <a:spcPct val="15000"/>
            </a:spcAft>
            <a:buChar char="••"/>
          </a:pPr>
          <a:r>
            <a:rPr lang="en-US" sz="1300" kern="1200" dirty="0" smtClean="0"/>
            <a:t>Lautenberg Amendment (X)</a:t>
          </a:r>
          <a:endParaRPr lang="en-US" sz="1300" kern="1200" dirty="0"/>
        </a:p>
        <a:p>
          <a:pPr marL="114300" lvl="1" indent="-114300" algn="l" defTabSz="577850">
            <a:lnSpc>
              <a:spcPct val="90000"/>
            </a:lnSpc>
            <a:spcBef>
              <a:spcPct val="0"/>
            </a:spcBef>
            <a:spcAft>
              <a:spcPct val="15000"/>
            </a:spcAft>
            <a:buChar char="••"/>
          </a:pPr>
          <a:endParaRPr lang="en-US" sz="1300" kern="1200" dirty="0"/>
        </a:p>
        <a:p>
          <a:pPr marL="114300" lvl="1" indent="-114300" algn="l" defTabSz="577850">
            <a:lnSpc>
              <a:spcPct val="90000"/>
            </a:lnSpc>
            <a:spcBef>
              <a:spcPct val="0"/>
            </a:spcBef>
            <a:spcAft>
              <a:spcPct val="15000"/>
            </a:spcAft>
            <a:buChar char="••"/>
          </a:pPr>
          <a:r>
            <a:rPr lang="en-US" sz="1300" kern="1200" dirty="0" smtClean="0"/>
            <a:t>Family Care Plan (X)</a:t>
          </a:r>
          <a:endParaRPr lang="en-US" sz="1300" kern="1200" dirty="0"/>
        </a:p>
        <a:p>
          <a:pPr marL="114300" lvl="1" indent="-114300" algn="l" defTabSz="577850">
            <a:lnSpc>
              <a:spcPct val="90000"/>
            </a:lnSpc>
            <a:spcBef>
              <a:spcPct val="0"/>
            </a:spcBef>
            <a:spcAft>
              <a:spcPct val="15000"/>
            </a:spcAft>
            <a:buChar char="••"/>
          </a:pPr>
          <a:endParaRPr lang="en-US" sz="1300" kern="1200" dirty="0"/>
        </a:p>
        <a:p>
          <a:pPr marL="114300" lvl="1" indent="-114300" algn="l" defTabSz="577850">
            <a:lnSpc>
              <a:spcPct val="90000"/>
            </a:lnSpc>
            <a:spcBef>
              <a:spcPct val="0"/>
            </a:spcBef>
            <a:spcAft>
              <a:spcPct val="15000"/>
            </a:spcAft>
            <a:buChar char="••"/>
          </a:pPr>
          <a:r>
            <a:rPr lang="en-US" sz="1300" kern="1200" dirty="0" smtClean="0"/>
            <a:t>Army Medical Department (X)</a:t>
          </a:r>
          <a:endParaRPr lang="en-US" sz="1300" kern="1200" dirty="0"/>
        </a:p>
        <a:p>
          <a:pPr marL="114300" lvl="1" indent="-114300" algn="l" defTabSz="577850">
            <a:lnSpc>
              <a:spcPct val="90000"/>
            </a:lnSpc>
            <a:spcBef>
              <a:spcPct val="0"/>
            </a:spcBef>
            <a:spcAft>
              <a:spcPct val="15000"/>
            </a:spcAft>
            <a:buChar char="••"/>
          </a:pPr>
          <a:endParaRPr lang="en-US" sz="1300" kern="1200" dirty="0"/>
        </a:p>
        <a:p>
          <a:pPr marL="114300" lvl="1" indent="-114300" algn="l" defTabSz="577850">
            <a:lnSpc>
              <a:spcPct val="90000"/>
            </a:lnSpc>
            <a:spcBef>
              <a:spcPct val="0"/>
            </a:spcBef>
            <a:spcAft>
              <a:spcPct val="15000"/>
            </a:spcAft>
            <a:buChar char="••"/>
          </a:pPr>
          <a:r>
            <a:rPr lang="en-US" sz="1300" kern="1200" dirty="0" smtClean="0"/>
            <a:t>Noncompliance with title 10 USC 10206 (X). </a:t>
          </a:r>
          <a:endParaRPr lang="en-US" sz="1300" kern="1200" dirty="0"/>
        </a:p>
      </dsp:txBody>
      <dsp:txXfrm>
        <a:off x="4099842" y="465179"/>
        <a:ext cx="3596320" cy="371124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A3E2F79-573C-4C19-A23E-ED9DE43A863E}">
      <dsp:nvSpPr>
        <dsp:cNvPr id="0" name=""/>
        <dsp:cNvSpPr/>
      </dsp:nvSpPr>
      <dsp:spPr>
        <a:xfrm>
          <a:off x="2571" y="130500"/>
          <a:ext cx="2507456" cy="381129"/>
        </a:xfrm>
        <a:prstGeom prst="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8232" tIns="44704" rIns="78232" bIns="44704" numCol="1" spcCol="1270" anchor="ctr" anchorCtr="0">
          <a:noAutofit/>
        </a:bodyPr>
        <a:lstStyle/>
        <a:p>
          <a:pPr lvl="0" algn="ctr" defTabSz="488950">
            <a:lnSpc>
              <a:spcPct val="90000"/>
            </a:lnSpc>
            <a:spcBef>
              <a:spcPct val="0"/>
            </a:spcBef>
            <a:spcAft>
              <a:spcPct val="35000"/>
            </a:spcAft>
          </a:pPr>
          <a:r>
            <a:rPr lang="en-US" sz="1100" kern="1200" dirty="0" smtClean="0"/>
            <a:t>Punishment  phase (H)</a:t>
          </a:r>
        </a:p>
      </dsp:txBody>
      <dsp:txXfrm>
        <a:off x="2571" y="130500"/>
        <a:ext cx="2507456" cy="381129"/>
      </dsp:txXfrm>
    </dsp:sp>
    <dsp:sp modelId="{20946058-E8B4-4391-A502-F93241EDEAAD}">
      <dsp:nvSpPr>
        <dsp:cNvPr id="0" name=""/>
        <dsp:cNvSpPr/>
      </dsp:nvSpPr>
      <dsp:spPr>
        <a:xfrm>
          <a:off x="2571" y="500755"/>
          <a:ext cx="2507456" cy="3883831"/>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4676" tIns="74676" rIns="99568" bIns="112014" numCol="1" spcCol="1270" anchor="t" anchorCtr="0">
          <a:noAutofit/>
        </a:bodyPr>
        <a:lstStyle/>
        <a:p>
          <a:pPr marL="57150" lvl="1" indent="-57150" algn="l" defTabSz="488950">
            <a:lnSpc>
              <a:spcPct val="90000"/>
            </a:lnSpc>
            <a:spcBef>
              <a:spcPct val="0"/>
            </a:spcBef>
            <a:spcAft>
              <a:spcPct val="15000"/>
            </a:spcAft>
            <a:buChar char="••"/>
          </a:pPr>
          <a:endParaRPr lang="en-US" sz="1100" kern="1200" dirty="0"/>
        </a:p>
        <a:p>
          <a:pPr marL="114300" lvl="1" indent="-114300" algn="l" defTabSz="622300">
            <a:lnSpc>
              <a:spcPct val="90000"/>
            </a:lnSpc>
            <a:spcBef>
              <a:spcPct val="0"/>
            </a:spcBef>
            <a:spcAft>
              <a:spcPct val="15000"/>
            </a:spcAft>
            <a:buChar char="••"/>
          </a:pPr>
          <a:r>
            <a:rPr lang="en-US" sz="1400" kern="1200" dirty="0" smtClean="0"/>
            <a:t>When actions resulting from a court-martial, non-judicial punishment, or punishment from a civil court have moved into the punishment phase and punishment does not include confinement, restraint, or geographical travel restrictions imposed by civilian courts as a condition of parole, probation, or suspended sentence</a:t>
          </a:r>
          <a:endParaRPr lang="en-US" sz="1400" kern="1200" dirty="0"/>
        </a:p>
        <a:p>
          <a:pPr marL="57150" lvl="1" indent="-57150" algn="l" defTabSz="488950">
            <a:lnSpc>
              <a:spcPct val="90000"/>
            </a:lnSpc>
            <a:spcBef>
              <a:spcPct val="0"/>
            </a:spcBef>
            <a:spcAft>
              <a:spcPct val="15000"/>
            </a:spcAft>
            <a:buChar char="••"/>
          </a:pPr>
          <a:endParaRPr lang="en-US" sz="1100" kern="1200" dirty="0"/>
        </a:p>
      </dsp:txBody>
      <dsp:txXfrm>
        <a:off x="2571" y="500755"/>
        <a:ext cx="2507456" cy="3883831"/>
      </dsp:txXfrm>
    </dsp:sp>
    <dsp:sp modelId="{5BB28228-BC7D-4667-8232-339838EFEC07}">
      <dsp:nvSpPr>
        <dsp:cNvPr id="0" name=""/>
        <dsp:cNvSpPr/>
      </dsp:nvSpPr>
      <dsp:spPr>
        <a:xfrm>
          <a:off x="2861071" y="130500"/>
          <a:ext cx="2507456" cy="381129"/>
        </a:xfrm>
        <a:prstGeom prst="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8232" tIns="44704" rIns="78232" bIns="44704" numCol="1" spcCol="1270" anchor="ctr" anchorCtr="0">
          <a:noAutofit/>
        </a:bodyPr>
        <a:lstStyle/>
        <a:p>
          <a:pPr lvl="0" algn="ctr" defTabSz="488950">
            <a:lnSpc>
              <a:spcPct val="90000"/>
            </a:lnSpc>
            <a:spcBef>
              <a:spcPct val="0"/>
            </a:spcBef>
            <a:spcAft>
              <a:spcPct val="35000"/>
            </a:spcAft>
          </a:pPr>
          <a:r>
            <a:rPr lang="en-US" sz="1100" kern="1200" dirty="0" smtClean="0"/>
            <a:t>Army Physical Fitness Test (APFT) (J)</a:t>
          </a:r>
          <a:endParaRPr lang="en-US" sz="1100" kern="1200" dirty="0"/>
        </a:p>
      </dsp:txBody>
      <dsp:txXfrm>
        <a:off x="2861071" y="130500"/>
        <a:ext cx="2507456" cy="381129"/>
      </dsp:txXfrm>
    </dsp:sp>
    <dsp:sp modelId="{E31883E8-0DA0-4C9C-A50E-78DE9BFE9DF8}">
      <dsp:nvSpPr>
        <dsp:cNvPr id="0" name=""/>
        <dsp:cNvSpPr/>
      </dsp:nvSpPr>
      <dsp:spPr>
        <a:xfrm>
          <a:off x="2861071" y="511630"/>
          <a:ext cx="2507456" cy="3883831"/>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endParaRPr lang="en-US" sz="1100" kern="1200" dirty="0"/>
        </a:p>
        <a:p>
          <a:pPr marL="57150" lvl="1" indent="-57150" algn="l" defTabSz="488950">
            <a:lnSpc>
              <a:spcPct val="90000"/>
            </a:lnSpc>
            <a:spcBef>
              <a:spcPct val="0"/>
            </a:spcBef>
            <a:spcAft>
              <a:spcPct val="15000"/>
            </a:spcAft>
            <a:buChar char="••"/>
          </a:pPr>
          <a:r>
            <a:rPr lang="en-US" sz="1100" kern="1200" dirty="0" smtClean="0"/>
            <a:t>Soldier fails a record APFT</a:t>
          </a:r>
          <a:endParaRPr lang="en-US" sz="1100" kern="1200" dirty="0"/>
        </a:p>
        <a:p>
          <a:pPr marL="57150" lvl="1" indent="-57150" algn="l" defTabSz="488950">
            <a:lnSpc>
              <a:spcPct val="90000"/>
            </a:lnSpc>
            <a:spcBef>
              <a:spcPct val="0"/>
            </a:spcBef>
            <a:spcAft>
              <a:spcPct val="15000"/>
            </a:spcAft>
            <a:buChar char="••"/>
          </a:pPr>
          <a:endParaRPr lang="en-US" sz="1100" kern="1200" dirty="0"/>
        </a:p>
        <a:p>
          <a:pPr marL="57150" lvl="1" indent="-57150" algn="l" defTabSz="488950">
            <a:lnSpc>
              <a:spcPct val="90000"/>
            </a:lnSpc>
            <a:spcBef>
              <a:spcPct val="0"/>
            </a:spcBef>
            <a:spcAft>
              <a:spcPct val="15000"/>
            </a:spcAft>
            <a:buChar char="••"/>
          </a:pPr>
          <a:r>
            <a:rPr lang="en-US" sz="1100" kern="1200" dirty="0" smtClean="0"/>
            <a:t>Soldier fails to take the APFT within prescribed by regulation or when directed by commanding officer</a:t>
          </a:r>
          <a:endParaRPr lang="en-US" sz="1100" kern="1200" dirty="0"/>
        </a:p>
        <a:p>
          <a:pPr marL="57150" lvl="1" indent="-57150" algn="l" defTabSz="488950">
            <a:lnSpc>
              <a:spcPct val="90000"/>
            </a:lnSpc>
            <a:spcBef>
              <a:spcPct val="0"/>
            </a:spcBef>
            <a:spcAft>
              <a:spcPct val="15000"/>
            </a:spcAft>
            <a:buChar char="••"/>
          </a:pPr>
          <a:endParaRPr lang="en-US" sz="1100" kern="1200" dirty="0"/>
        </a:p>
        <a:p>
          <a:pPr marL="57150" lvl="1" indent="-57150" algn="l" defTabSz="488950">
            <a:lnSpc>
              <a:spcPct val="90000"/>
            </a:lnSpc>
            <a:spcBef>
              <a:spcPct val="0"/>
            </a:spcBef>
            <a:spcAft>
              <a:spcPct val="15000"/>
            </a:spcAft>
            <a:buChar char="••"/>
          </a:pPr>
          <a:r>
            <a:rPr lang="en-US" sz="1100" kern="1200" dirty="0" smtClean="0"/>
            <a:t>Soldier who become pregnant after being flagged for failing an APFT, will remain flagged until successfully passing an APFT  </a:t>
          </a:r>
          <a:endParaRPr lang="en-US" sz="1100" kern="1200" dirty="0"/>
        </a:p>
        <a:p>
          <a:pPr marL="57150" lvl="1" indent="-57150" algn="l" defTabSz="488950">
            <a:lnSpc>
              <a:spcPct val="90000"/>
            </a:lnSpc>
            <a:spcBef>
              <a:spcPct val="0"/>
            </a:spcBef>
            <a:spcAft>
              <a:spcPct val="15000"/>
            </a:spcAft>
            <a:buChar char="••"/>
          </a:pPr>
          <a:endParaRPr lang="en-US" sz="1100" kern="1200" dirty="0"/>
        </a:p>
        <a:p>
          <a:pPr marL="57150" lvl="1" indent="-57150" algn="l" defTabSz="488950">
            <a:lnSpc>
              <a:spcPct val="90000"/>
            </a:lnSpc>
            <a:spcBef>
              <a:spcPct val="0"/>
            </a:spcBef>
            <a:spcAft>
              <a:spcPct val="15000"/>
            </a:spcAft>
            <a:buChar char="••"/>
          </a:pPr>
          <a:r>
            <a:rPr lang="en-US" sz="1100" kern="1200" dirty="0" smtClean="0"/>
            <a:t>Soldiers with a profile effective after the APFT will remain flagged until a record APFT is passed</a:t>
          </a:r>
          <a:endParaRPr lang="en-US" sz="1100" kern="1200" dirty="0"/>
        </a:p>
        <a:p>
          <a:pPr marL="57150" lvl="1" indent="-57150" algn="l" defTabSz="488950">
            <a:lnSpc>
              <a:spcPct val="90000"/>
            </a:lnSpc>
            <a:spcBef>
              <a:spcPct val="0"/>
            </a:spcBef>
            <a:spcAft>
              <a:spcPct val="15000"/>
            </a:spcAft>
            <a:buChar char="••"/>
          </a:pPr>
          <a:endParaRPr lang="en-US" sz="1100" kern="1200" dirty="0"/>
        </a:p>
        <a:p>
          <a:pPr marL="57150" lvl="1" indent="-57150" algn="l" defTabSz="488950">
            <a:lnSpc>
              <a:spcPct val="90000"/>
            </a:lnSpc>
            <a:spcBef>
              <a:spcPct val="0"/>
            </a:spcBef>
            <a:spcAft>
              <a:spcPct val="15000"/>
            </a:spcAft>
            <a:buChar char="••"/>
          </a:pPr>
          <a:r>
            <a:rPr lang="en-US" sz="1100" kern="1200" dirty="0" smtClean="0"/>
            <a:t>A flag is not required for a Soldier who has a permanent or temporary profile that precludes taking the APFT or is unable to undergo an APFT because of conditions beyond the Soldier’s control (as determined by the commander). </a:t>
          </a:r>
          <a:endParaRPr lang="en-US" sz="1100" kern="1200" dirty="0"/>
        </a:p>
        <a:p>
          <a:pPr marL="57150" lvl="1" indent="-57150" algn="l" defTabSz="488950">
            <a:lnSpc>
              <a:spcPct val="90000"/>
            </a:lnSpc>
            <a:spcBef>
              <a:spcPct val="0"/>
            </a:spcBef>
            <a:spcAft>
              <a:spcPct val="15000"/>
            </a:spcAft>
            <a:buChar char="••"/>
          </a:pPr>
          <a:endParaRPr lang="en-US" sz="1100" kern="1200" dirty="0"/>
        </a:p>
      </dsp:txBody>
      <dsp:txXfrm>
        <a:off x="2861071" y="511630"/>
        <a:ext cx="2507456" cy="3883831"/>
      </dsp:txXfrm>
    </dsp:sp>
    <dsp:sp modelId="{96EDEA47-E9EB-4390-9DD8-0F62C18BAB1B}">
      <dsp:nvSpPr>
        <dsp:cNvPr id="0" name=""/>
        <dsp:cNvSpPr/>
      </dsp:nvSpPr>
      <dsp:spPr>
        <a:xfrm>
          <a:off x="5719571" y="130500"/>
          <a:ext cx="2507456" cy="381129"/>
        </a:xfrm>
        <a:prstGeom prst="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8232" tIns="44704" rIns="78232" bIns="44704" numCol="1" spcCol="1270" anchor="ctr" anchorCtr="0">
          <a:noAutofit/>
        </a:bodyPr>
        <a:lstStyle/>
        <a:p>
          <a:pPr lvl="0" algn="ctr" defTabSz="488950">
            <a:lnSpc>
              <a:spcPct val="90000"/>
            </a:lnSpc>
            <a:spcBef>
              <a:spcPct val="0"/>
            </a:spcBef>
            <a:spcAft>
              <a:spcPct val="35000"/>
            </a:spcAft>
          </a:pPr>
          <a:r>
            <a:rPr lang="en-US" sz="1100" kern="1200" dirty="0" smtClean="0"/>
            <a:t>Army Weight Control Program (AWCP) (K)</a:t>
          </a:r>
          <a:endParaRPr lang="en-US" sz="1100" kern="1200" dirty="0"/>
        </a:p>
      </dsp:txBody>
      <dsp:txXfrm>
        <a:off x="5719571" y="130500"/>
        <a:ext cx="2507456" cy="381129"/>
      </dsp:txXfrm>
    </dsp:sp>
    <dsp:sp modelId="{9AB246C0-ACD9-4ADA-A769-8495B5566CD0}">
      <dsp:nvSpPr>
        <dsp:cNvPr id="0" name=""/>
        <dsp:cNvSpPr/>
      </dsp:nvSpPr>
      <dsp:spPr>
        <a:xfrm>
          <a:off x="5719571" y="511630"/>
          <a:ext cx="2507456" cy="3883831"/>
        </a:xfrm>
        <a:prstGeom prst="rect">
          <a:avLst/>
        </a:prstGeom>
        <a:solidFill>
          <a:schemeClr val="accent6">
            <a:alpha val="90000"/>
            <a:tint val="40000"/>
            <a:hueOff val="0"/>
            <a:satOff val="0"/>
            <a:lumOff val="0"/>
            <a:alphaOff val="0"/>
          </a:schemeClr>
        </a:solidFill>
        <a:ln w="9525" cap="flat" cmpd="sng" algn="ctr">
          <a:solidFill>
            <a:schemeClr val="accent6">
              <a:lumMod val="75000"/>
              <a:alpha val="9000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4008" tIns="64008" rIns="85344" bIns="96012" numCol="1" spcCol="1270" anchor="t" anchorCtr="0">
          <a:noAutofit/>
        </a:bodyPr>
        <a:lstStyle/>
        <a:p>
          <a:pPr marL="57150" lvl="1" indent="-57150" algn="l" defTabSz="488950">
            <a:lnSpc>
              <a:spcPct val="90000"/>
            </a:lnSpc>
            <a:spcBef>
              <a:spcPct val="0"/>
            </a:spcBef>
            <a:spcAft>
              <a:spcPct val="15000"/>
            </a:spcAft>
            <a:buChar char="••"/>
          </a:pPr>
          <a:endParaRPr lang="en-US" sz="1100" kern="1200" dirty="0"/>
        </a:p>
        <a:p>
          <a:pPr marL="114300" lvl="1" indent="-114300" algn="l" defTabSz="533400">
            <a:lnSpc>
              <a:spcPct val="90000"/>
            </a:lnSpc>
            <a:spcBef>
              <a:spcPct val="0"/>
            </a:spcBef>
            <a:spcAft>
              <a:spcPct val="15000"/>
            </a:spcAft>
            <a:buChar char="••"/>
          </a:pPr>
          <a:r>
            <a:rPr lang="en-US" sz="1200" kern="1200" dirty="0" smtClean="0"/>
            <a:t>Soldier was found to be in non-compliance with AR 600-9</a:t>
          </a:r>
          <a:endParaRPr lang="en-US" sz="1200" kern="1200" dirty="0"/>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smtClean="0"/>
            <a:t>The use of certain medication to treat an underlying medical disorder or the inability to perform all aerobic events may contribute to weight gain but are not considered sufficient justification for noncompliance with AR 600-9 and Soldier will be flagged.</a:t>
          </a:r>
          <a:endParaRPr lang="en-US" sz="1200" kern="1200" dirty="0"/>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smtClean="0"/>
            <a:t>If a pregnant Soldier flag was initiated before pregnancy (as determined by a physician) the flag will remain in effect until the Soldier complies with AR 600-9.</a:t>
          </a:r>
          <a:endParaRPr lang="en-US" sz="1200" kern="1200" dirty="0"/>
        </a:p>
      </dsp:txBody>
      <dsp:txXfrm>
        <a:off x="5719571" y="511630"/>
        <a:ext cx="2507456" cy="3883831"/>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3177" tIns="46589" rIns="93177" bIns="46589" rtlCol="0"/>
          <a:lstStyle>
            <a:lvl1pPr algn="r">
              <a:defRPr sz="1200"/>
            </a:lvl1pPr>
          </a:lstStyle>
          <a:p>
            <a:fld id="{82AD7849-A882-43B4-8BDB-09B9C4BB1A76}" type="datetimeFigureOut">
              <a:rPr lang="en-US" smtClean="0"/>
              <a:pPr/>
              <a:t>2/27/2014</a:t>
            </a:fld>
            <a:endParaRPr lang="en-US"/>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3177" tIns="46589" rIns="93177" bIns="46589" rtlCol="0" anchor="b"/>
          <a:lstStyle>
            <a:lvl1pPr algn="r">
              <a:defRPr sz="1200"/>
            </a:lvl1pPr>
          </a:lstStyle>
          <a:p>
            <a:fld id="{605860DB-3723-4BD1-968A-08556DBB285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solidFill>
                  <a:srgbClr val="FF0000"/>
                </a:solidFill>
              </a:rPr>
              <a:t>SHOW SLIDE:  ADMINISTER SUSPENSION</a:t>
            </a:r>
            <a:r>
              <a:rPr lang="en-US" b="1" baseline="0" dirty="0" smtClean="0">
                <a:solidFill>
                  <a:srgbClr val="FF0000"/>
                </a:solidFill>
              </a:rPr>
              <a:t> OF FAVORABLE PERSONNEL ACTIONS </a:t>
            </a:r>
          </a:p>
          <a:p>
            <a:endParaRPr lang="en-US" b="1" baseline="0" dirty="0" smtClean="0">
              <a:solidFill>
                <a:srgbClr val="FF0000"/>
              </a:solidFill>
            </a:endParaRPr>
          </a:p>
          <a:p>
            <a:r>
              <a:rPr lang="en-US" b="1" baseline="0" dirty="0" smtClean="0">
                <a:solidFill>
                  <a:srgbClr val="FF0000"/>
                </a:solidFill>
              </a:rPr>
              <a:t>INTRODUCTION:  </a:t>
            </a:r>
            <a:r>
              <a:rPr lang="en-US" sz="1200" kern="1200" dirty="0" smtClean="0">
                <a:solidFill>
                  <a:schemeClr val="tx1"/>
                </a:solidFill>
                <a:latin typeface="+mn-lt"/>
                <a:ea typeface="+mn-ea"/>
                <a:cs typeface="+mn-cs"/>
              </a:rPr>
              <a:t>The suspension of favorable action (flag) function is the responsibility of commanding officers at all levels and the functional responsibility of the Brigade S-1 (BDE S-1), Battalion S-1 (BN S-1), and MPD. </a:t>
            </a:r>
          </a:p>
          <a:p>
            <a:endParaRPr lang="en-US" sz="1200" b="1"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MOTIVATOR:  </a:t>
            </a:r>
            <a:r>
              <a:rPr lang="en-US" sz="1200" b="0" kern="1200" dirty="0" smtClean="0">
                <a:solidFill>
                  <a:schemeClr val="tx1"/>
                </a:solidFill>
                <a:latin typeface="+mn-lt"/>
                <a:ea typeface="+mn-ea"/>
                <a:cs typeface="+mn-cs"/>
              </a:rPr>
              <a:t>You over heard one of your former Soldier’s talking to another Soldier about his promotion party that took place on Saturday.  It suddenly dawned on you that the Soldier should have been flagged, pending charges for DUI. </a:t>
            </a:r>
            <a:endParaRPr lang="en-US" b="0" dirty="0">
              <a:solidFill>
                <a:srgbClr val="FF0000"/>
              </a:solidFill>
            </a:endParaRPr>
          </a:p>
        </p:txBody>
      </p:sp>
      <p:sp>
        <p:nvSpPr>
          <p:cNvPr id="4" name="Slide Number Placeholder 3"/>
          <p:cNvSpPr>
            <a:spLocks noGrp="1"/>
          </p:cNvSpPr>
          <p:nvPr>
            <p:ph type="sldNum" sz="quarter" idx="10"/>
          </p:nvPr>
        </p:nvSpPr>
        <p:spPr/>
        <p:txBody>
          <a:bodyPr/>
          <a:lstStyle/>
          <a:p>
            <a:fld id="{605860DB-3723-4BD1-968A-08556DBB285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Learning Step / Activity 2.  Determine Effective Dates of Flagging Actions</a:t>
            </a:r>
          </a:p>
          <a:p>
            <a:r>
              <a:rPr lang="en-US" sz="1200" kern="1200" dirty="0" smtClean="0">
                <a:solidFill>
                  <a:schemeClr val="tx1"/>
                </a:solidFill>
                <a:latin typeface="Arial" charset="0"/>
                <a:ea typeface="+mn-ea"/>
                <a:cs typeface="+mn-cs"/>
              </a:rPr>
              <a:t>		Method of Instruction:  Conference / Discussion</a:t>
            </a:r>
          </a:p>
          <a:p>
            <a:r>
              <a:rPr lang="en-US" sz="1200" kern="1200" dirty="0" smtClean="0">
                <a:solidFill>
                  <a:schemeClr val="tx1"/>
                </a:solidFill>
                <a:latin typeface="Arial" charset="0"/>
                <a:ea typeface="+mn-ea"/>
                <a:cs typeface="+mn-cs"/>
              </a:rPr>
              <a:t>		Instructor to Student Ratio:  1:36</a:t>
            </a:r>
          </a:p>
          <a:p>
            <a:r>
              <a:rPr lang="en-US" sz="1200" kern="1200" dirty="0" smtClean="0">
                <a:solidFill>
                  <a:schemeClr val="tx1"/>
                </a:solidFill>
                <a:latin typeface="Arial" charset="0"/>
                <a:ea typeface="+mn-ea"/>
                <a:cs typeface="+mn-cs"/>
              </a:rPr>
              <a:t>		Time of Instruction:  10 </a:t>
            </a:r>
            <a:r>
              <a:rPr lang="en-US" sz="1200" kern="1200" dirty="0" err="1" smtClean="0">
                <a:solidFill>
                  <a:schemeClr val="tx1"/>
                </a:solidFill>
                <a:latin typeface="Arial" charset="0"/>
                <a:ea typeface="+mn-ea"/>
                <a:cs typeface="+mn-cs"/>
              </a:rPr>
              <a:t>mins</a:t>
            </a:r>
            <a:endParaRPr lang="en-US" sz="1200" kern="1200" dirty="0" smtClean="0">
              <a:solidFill>
                <a:schemeClr val="tx1"/>
              </a:solidFill>
              <a:latin typeface="Arial" charset="0"/>
              <a:ea typeface="+mn-ea"/>
              <a:cs typeface="+mn-cs"/>
            </a:endParaRPr>
          </a:p>
          <a:p>
            <a:r>
              <a:rPr lang="en-US" sz="1200" kern="1200" dirty="0" smtClean="0">
                <a:solidFill>
                  <a:schemeClr val="tx1"/>
                </a:solidFill>
                <a:latin typeface="Arial" charset="0"/>
                <a:ea typeface="+mn-ea"/>
                <a:cs typeface="+mn-cs"/>
              </a:rPr>
              <a:t>		Media:  Large Group Instruction</a:t>
            </a:r>
            <a:endParaRPr lang="en-US" b="1" dirty="0" smtClean="0"/>
          </a:p>
          <a:p>
            <a:endParaRPr lang="en-US" b="1" dirty="0" smtClean="0"/>
          </a:p>
          <a:p>
            <a:r>
              <a:rPr lang="en-US" b="1" dirty="0" smtClean="0"/>
              <a:t>SHOW SLIDE:  EFFECTIVE DATES  (1 OF</a:t>
            </a:r>
            <a:r>
              <a:rPr lang="en-US" b="1" baseline="0" dirty="0" smtClean="0"/>
              <a:t> 2)</a:t>
            </a:r>
            <a:endParaRPr lang="en-US" b="1" dirty="0"/>
          </a:p>
        </p:txBody>
      </p:sp>
      <p:sp>
        <p:nvSpPr>
          <p:cNvPr id="4" name="Slide Number Placeholder 3"/>
          <p:cNvSpPr>
            <a:spLocks noGrp="1"/>
          </p:cNvSpPr>
          <p:nvPr>
            <p:ph type="sldNum" sz="quarter" idx="10"/>
          </p:nvPr>
        </p:nvSpPr>
        <p:spPr/>
        <p:txBody>
          <a:bodyPr/>
          <a:lstStyle/>
          <a:p>
            <a:fld id="{605860DB-3723-4BD1-968A-08556DBB285F}"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SHOW SLIDE:  EFFECTIVE DATES </a:t>
            </a:r>
            <a:r>
              <a:rPr lang="en-US" b="1" baseline="0" dirty="0" smtClean="0"/>
              <a:t> (2 OF 2)</a:t>
            </a:r>
            <a:endParaRPr lang="en-US" b="1" dirty="0"/>
          </a:p>
        </p:txBody>
      </p:sp>
      <p:sp>
        <p:nvSpPr>
          <p:cNvPr id="4" name="Slide Number Placeholder 3"/>
          <p:cNvSpPr>
            <a:spLocks noGrp="1"/>
          </p:cNvSpPr>
          <p:nvPr>
            <p:ph type="sldNum" sz="quarter" idx="10"/>
          </p:nvPr>
        </p:nvSpPr>
        <p:spPr/>
        <p:txBody>
          <a:bodyPr/>
          <a:lstStyle/>
          <a:p>
            <a:fld id="{605860DB-3723-4BD1-968A-08556DBB285F}"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p:spPr>
      </p:sp>
      <p:sp>
        <p:nvSpPr>
          <p:cNvPr id="4099" name="Notes Placeholder 2"/>
          <p:cNvSpPr>
            <a:spLocks noGrp="1"/>
          </p:cNvSpPr>
          <p:nvPr>
            <p:ph type="body" idx="1"/>
          </p:nvPr>
        </p:nvSpPr>
        <p:spPr bwMode="auto"/>
        <p:txBody>
          <a:bodyPr wrap="square" numCol="1" anchor="t" anchorCtr="0" compatLnSpc="1">
            <a:prstTxWarp prst="textNoShape">
              <a:avLst/>
            </a:prstTxWarp>
            <a:normAutofit fontScale="85000" lnSpcReduction="20000"/>
          </a:bodyPr>
          <a:lstStyle/>
          <a:p>
            <a:r>
              <a:rPr lang="en-US" sz="1100" kern="1200" dirty="0" smtClean="0">
                <a:solidFill>
                  <a:schemeClr val="tx1"/>
                </a:solidFill>
                <a:latin typeface="Arial" charset="0"/>
                <a:ea typeface="+mn-ea"/>
                <a:cs typeface="+mn-cs"/>
              </a:rPr>
              <a:t>Learning Step / Activity 3.  Processing Initial and Removal Flagging Actions</a:t>
            </a:r>
          </a:p>
          <a:p>
            <a:r>
              <a:rPr lang="en-US" sz="1100" kern="1200" dirty="0" smtClean="0">
                <a:solidFill>
                  <a:schemeClr val="tx1"/>
                </a:solidFill>
                <a:latin typeface="Arial" charset="0"/>
                <a:ea typeface="+mn-ea"/>
                <a:cs typeface="+mn-cs"/>
              </a:rPr>
              <a:t>		Method of Instruction:  Conference / Discussion</a:t>
            </a:r>
          </a:p>
          <a:p>
            <a:r>
              <a:rPr lang="en-US" sz="1100" kern="1200" dirty="0" smtClean="0">
                <a:solidFill>
                  <a:schemeClr val="tx1"/>
                </a:solidFill>
                <a:latin typeface="Arial" charset="0"/>
                <a:ea typeface="+mn-ea"/>
                <a:cs typeface="+mn-cs"/>
              </a:rPr>
              <a:t>		Instructor to Student Ratio:  1:36</a:t>
            </a:r>
          </a:p>
          <a:p>
            <a:r>
              <a:rPr lang="en-US" sz="1100" kern="1200" dirty="0" smtClean="0">
                <a:solidFill>
                  <a:schemeClr val="tx1"/>
                </a:solidFill>
                <a:latin typeface="Arial" charset="0"/>
                <a:ea typeface="+mn-ea"/>
                <a:cs typeface="+mn-cs"/>
              </a:rPr>
              <a:t>		Time of Instruction: 35 </a:t>
            </a:r>
            <a:r>
              <a:rPr lang="en-US" sz="1100" kern="1200" dirty="0" err="1" smtClean="0">
                <a:solidFill>
                  <a:schemeClr val="tx1"/>
                </a:solidFill>
                <a:latin typeface="Arial" charset="0"/>
                <a:ea typeface="+mn-ea"/>
                <a:cs typeface="+mn-cs"/>
              </a:rPr>
              <a:t>mins</a:t>
            </a:r>
            <a:endParaRPr lang="en-US" sz="1100" kern="1200" dirty="0" smtClean="0">
              <a:solidFill>
                <a:schemeClr val="tx1"/>
              </a:solidFill>
              <a:latin typeface="Arial" charset="0"/>
              <a:ea typeface="+mn-ea"/>
              <a:cs typeface="+mn-cs"/>
            </a:endParaRPr>
          </a:p>
          <a:p>
            <a:r>
              <a:rPr lang="en-US" sz="1100" kern="1200" dirty="0" smtClean="0">
                <a:solidFill>
                  <a:schemeClr val="tx1"/>
                </a:solidFill>
                <a:latin typeface="Arial" charset="0"/>
                <a:ea typeface="+mn-ea"/>
                <a:cs typeface="+mn-cs"/>
              </a:rPr>
              <a:t>		Media:  Large Group Instruction</a:t>
            </a:r>
            <a:endParaRPr lang="en-US" sz="1100" b="1" dirty="0" smtClean="0"/>
          </a:p>
          <a:p>
            <a:pPr eaLnBrk="1" hangingPunct="1">
              <a:spcBef>
                <a:spcPct val="0"/>
              </a:spcBef>
              <a:defRPr/>
            </a:pPr>
            <a:endParaRPr lang="en-US" sz="1100" b="1" dirty="0" smtClean="0"/>
          </a:p>
          <a:p>
            <a:pPr eaLnBrk="1" hangingPunct="1">
              <a:spcBef>
                <a:spcPct val="0"/>
              </a:spcBef>
              <a:defRPr/>
            </a:pPr>
            <a:r>
              <a:rPr lang="en-US" sz="1100" b="1" dirty="0" smtClean="0"/>
              <a:t>SHOW</a:t>
            </a:r>
            <a:r>
              <a:rPr lang="en-US" sz="1100" b="1" baseline="0" dirty="0" smtClean="0"/>
              <a:t> SLIDE:  INITIATING A FLAG</a:t>
            </a:r>
            <a:endParaRPr lang="en-US" sz="1100" b="1" dirty="0" smtClean="0"/>
          </a:p>
          <a:p>
            <a:pPr eaLnBrk="1" hangingPunct="1">
              <a:spcBef>
                <a:spcPct val="0"/>
              </a:spcBef>
              <a:defRPr/>
            </a:pPr>
            <a:endParaRPr lang="en-US" sz="1100" dirty="0" smtClean="0"/>
          </a:p>
          <a:p>
            <a:pPr eaLnBrk="1" hangingPunct="1">
              <a:spcBef>
                <a:spcPct val="0"/>
              </a:spcBef>
              <a:defRPr/>
            </a:pPr>
            <a:r>
              <a:rPr lang="en-US" sz="1100" dirty="0" smtClean="0"/>
              <a:t>Step 1:  Commander identifies a requirement for a flag (</a:t>
            </a:r>
            <a:r>
              <a:rPr lang="en-US" sz="1100" dirty="0" err="1" smtClean="0"/>
              <a:t>para</a:t>
            </a:r>
            <a:r>
              <a:rPr lang="en-US" sz="1100" dirty="0" smtClean="0"/>
              <a:t> 2-2 or 2-3); directs unit personnel or S1 to prepare a DA Form 268; and provides supporting documentation.</a:t>
            </a:r>
          </a:p>
          <a:p>
            <a:pPr eaLnBrk="1" hangingPunct="1">
              <a:spcBef>
                <a:spcPct val="0"/>
              </a:spcBef>
              <a:defRPr/>
            </a:pPr>
            <a:endParaRPr lang="en-US" sz="1100" dirty="0" smtClean="0"/>
          </a:p>
          <a:p>
            <a:pPr eaLnBrk="1" hangingPunct="1">
              <a:spcBef>
                <a:spcPct val="0"/>
              </a:spcBef>
              <a:defRPr/>
            </a:pPr>
            <a:r>
              <a:rPr lang="en-US" sz="1100" dirty="0" smtClean="0"/>
              <a:t>Step 2: Unit/S-1 prepares DA Form 268 for Commander’s signature/authentication (</a:t>
            </a:r>
            <a:r>
              <a:rPr lang="en-US" sz="1100" dirty="0" err="1" smtClean="0"/>
              <a:t>para</a:t>
            </a:r>
            <a:r>
              <a:rPr lang="en-US" sz="1100" dirty="0" smtClean="0"/>
              <a:t> 2-5); S-1 validates flag accuracy with supporting documentation.</a:t>
            </a:r>
          </a:p>
          <a:p>
            <a:pPr eaLnBrk="1" hangingPunct="1">
              <a:spcBef>
                <a:spcPct val="0"/>
              </a:spcBef>
              <a:defRPr/>
            </a:pPr>
            <a:endParaRPr lang="en-US" sz="1100" dirty="0" smtClean="0"/>
          </a:p>
          <a:p>
            <a:pPr eaLnBrk="1" hangingPunct="1">
              <a:spcBef>
                <a:spcPct val="0"/>
              </a:spcBef>
              <a:defRPr/>
            </a:pPr>
            <a:r>
              <a:rPr lang="en-US" sz="1100" dirty="0" smtClean="0"/>
              <a:t>Step 3:  S-1 initiates flag in HR system; system updates Total Army Personnel Database (TAPDB); </a:t>
            </a:r>
          </a:p>
          <a:p>
            <a:pPr eaLnBrk="1" hangingPunct="1">
              <a:spcBef>
                <a:spcPct val="0"/>
              </a:spcBef>
              <a:defRPr/>
            </a:pPr>
            <a:endParaRPr lang="en-US" sz="1100" dirty="0" smtClean="0"/>
          </a:p>
          <a:p>
            <a:pPr eaLnBrk="1" hangingPunct="1">
              <a:spcBef>
                <a:spcPct val="0"/>
              </a:spcBef>
              <a:defRPr/>
            </a:pPr>
            <a:r>
              <a:rPr lang="en-US" sz="1100" dirty="0" smtClean="0"/>
              <a:t>Step 4:  Commander or supervisor counsels Soldiers on reason for the flag, requirements for removal and actions prohibited by the flag; provides </a:t>
            </a:r>
          </a:p>
          <a:p>
            <a:pPr eaLnBrk="1" hangingPunct="1">
              <a:spcBef>
                <a:spcPct val="0"/>
              </a:spcBef>
              <a:defRPr/>
            </a:pPr>
            <a:r>
              <a:rPr lang="en-US" sz="1100" dirty="0" smtClean="0"/>
              <a:t>Soldier a copy of the DA Form 268 (</a:t>
            </a:r>
            <a:r>
              <a:rPr lang="en-US" sz="1100" dirty="0" err="1" smtClean="0"/>
              <a:t>para</a:t>
            </a:r>
            <a:r>
              <a:rPr lang="en-US" sz="1100" dirty="0" smtClean="0"/>
              <a:t> 2-6).</a:t>
            </a:r>
          </a:p>
          <a:p>
            <a:pPr eaLnBrk="1" hangingPunct="1">
              <a:spcBef>
                <a:spcPct val="0"/>
              </a:spcBef>
              <a:defRPr/>
            </a:pPr>
            <a:endParaRPr lang="en-US" sz="1100" dirty="0" smtClean="0"/>
          </a:p>
          <a:p>
            <a:pPr eaLnBrk="1" hangingPunct="1">
              <a:spcBef>
                <a:spcPct val="0"/>
              </a:spcBef>
              <a:defRPr/>
            </a:pPr>
            <a:r>
              <a:rPr lang="en-US" sz="1100" dirty="0" smtClean="0"/>
              <a:t>Step 5:  Unit maintains a copy of signed flag, supporting documentation, and counseling for flag records management (</a:t>
            </a:r>
            <a:r>
              <a:rPr lang="en-US" sz="1100" dirty="0" err="1" smtClean="0"/>
              <a:t>para</a:t>
            </a:r>
            <a:r>
              <a:rPr lang="en-US" sz="1100" dirty="0" smtClean="0"/>
              <a:t> 2-10).</a:t>
            </a:r>
          </a:p>
          <a:p>
            <a:pPr eaLnBrk="1" hangingPunct="1">
              <a:spcBef>
                <a:spcPct val="0"/>
              </a:spcBef>
              <a:defRPr/>
            </a:pPr>
            <a:endParaRPr lang="en-US" sz="1100" dirty="0" smtClean="0"/>
          </a:p>
          <a:p>
            <a:pPr eaLnBrk="1" hangingPunct="1">
              <a:spcBef>
                <a:spcPct val="0"/>
              </a:spcBef>
              <a:defRPr/>
            </a:pPr>
            <a:r>
              <a:rPr lang="en-US" sz="1100" dirty="0" smtClean="0"/>
              <a:t>Step 6: Unit /S-1 notifies Security Manager/S-2 and Retention NCO of flag for their assessment of security clearance and reenlistment eligibility.</a:t>
            </a:r>
          </a:p>
          <a:p>
            <a:pPr eaLnBrk="1" hangingPunct="1">
              <a:spcBef>
                <a:spcPct val="0"/>
              </a:spcBef>
              <a:defRPr/>
            </a:pPr>
            <a:endParaRPr lang="en-US" sz="1100" dirty="0" smtClean="0"/>
          </a:p>
          <a:p>
            <a:pPr eaLnBrk="1" hangingPunct="1">
              <a:spcBef>
                <a:spcPct val="0"/>
              </a:spcBef>
              <a:defRPr/>
            </a:pPr>
            <a:r>
              <a:rPr lang="en-US" sz="1100" dirty="0" smtClean="0"/>
              <a:t>Step 7: Unit/S-1 assesses flag impact on pending favorable actions (PCS/ETS; awards; schools; promotion, etc.).  Advise commander to act quickly if PCS/ETS is pending; determine if orders need to be revoked or revised.  Determine promotion status: does flag result in removal from a semi-centralized promotion list or coordination with HRC for flag removal? (chapter 3)</a:t>
            </a:r>
          </a:p>
          <a:p>
            <a:pPr eaLnBrk="1" hangingPunct="1">
              <a:spcBef>
                <a:spcPct val="0"/>
              </a:spcBef>
              <a:defRPr/>
            </a:pPr>
            <a:endParaRPr lang="en-US" sz="1100" dirty="0" smtClean="0"/>
          </a:p>
          <a:p>
            <a:pPr eaLnBrk="1" hangingPunct="1">
              <a:spcBef>
                <a:spcPct val="0"/>
              </a:spcBef>
              <a:defRPr/>
            </a:pPr>
            <a:r>
              <a:rPr lang="en-US" sz="1100" dirty="0" smtClean="0"/>
              <a:t>*Note: HRC/NGB has visibility on all flags posted to Total Army Personnel Database (TAPDB) until flag closed.  HRC/NGB verifies Soldiers flag status when processing personnel actions (awards, retirements, schools, assignments, promotion) .</a:t>
            </a:r>
          </a:p>
          <a:p>
            <a:pPr eaLnBrk="1" hangingPunct="1">
              <a:spcBef>
                <a:spcPct val="0"/>
              </a:spcBef>
              <a:defRPr/>
            </a:pPr>
            <a:endParaRPr lang="en-US" sz="1100" dirty="0" smtClean="0"/>
          </a:p>
        </p:txBody>
      </p:sp>
      <p:sp>
        <p:nvSpPr>
          <p:cNvPr id="41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5253D41-CD1C-43D2-A26A-1A8EB8D160E2}" type="slidenum">
              <a:rPr lang="en-US" smtClean="0"/>
              <a:pPr fontAlgn="base">
                <a:spcBef>
                  <a:spcPct val="0"/>
                </a:spcBef>
                <a:spcAft>
                  <a:spcPct val="0"/>
                </a:spcAft>
                <a:defRPr/>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b="1" dirty="0" smtClean="0"/>
              <a:t>SHOW SLIDE:  REMOVAL DATES</a:t>
            </a:r>
            <a:r>
              <a:rPr lang="en-US" b="1" baseline="0" dirty="0" smtClean="0"/>
              <a:t> (NON-TRANSFERABLE/TRANSFERABLE (1 OF 2)</a:t>
            </a:r>
          </a:p>
          <a:p>
            <a:endParaRPr lang="en-US" b="1" baseline="0" dirty="0" smtClean="0"/>
          </a:p>
          <a:p>
            <a:endParaRPr lang="en-US" b="1" baseline="0" dirty="0" smtClean="0"/>
          </a:p>
          <a:p>
            <a:endParaRPr lang="en-US" b="1" baseline="0" dirty="0" smtClean="0"/>
          </a:p>
          <a:p>
            <a:r>
              <a:rPr lang="en-US" sz="1200" kern="1200" dirty="0" smtClean="0">
                <a:solidFill>
                  <a:schemeClr val="tx1"/>
                </a:solidFill>
                <a:latin typeface="+mn-lt"/>
                <a:ea typeface="+mn-ea"/>
                <a:cs typeface="+mn-cs"/>
              </a:rPr>
              <a:t>Remove the flag when UCMJ action is closed or dropped without action; or when punishment from court-martial, civilian trial, or non-judicial punishment is completed. </a:t>
            </a:r>
          </a:p>
          <a:p>
            <a:endParaRPr lang="en-US" sz="1200" b="1" kern="1200" baseline="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If a court-martial has adjudged a punitive discharge, the individual will remain flagged until the conviction is final in accordance with Rules for Courts-Martial 1209, Manual for Courts-Martial.</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If there is a suspension of punishment (for example under Article 15) or the imposition of probation or parole (usually for civilian misconduct), that individual will remain flagged until the suspension, probationary, or parole period is over. This does not include suspension of a driver’s license.</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If the duration of punishment, suspension, probation or parole is over one month, the unit should consider if the adverse action flag should be converted to a transferable ‘punishment phase’ flag, if appropriate.</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If the Soldier receives punishment and subsequently appeals, the flag will be removed when punishment is complete; the Soldier will only remain flagged if the appeal puts the punishment on hold or suspension until the adverse action is either revoked or the punishment is complete.</a:t>
            </a:r>
          </a:p>
          <a:p>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Commander’s investigation: remove the flag when the Soldier is flagged for pending court-martial, non-judicial or administrative punishment or the commander decides to take no action on substantiated findings. </a:t>
            </a: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b="1" baseline="0" dirty="0" smtClean="0"/>
          </a:p>
          <a:p>
            <a:endParaRPr lang="en-US" b="1" baseline="0" dirty="0" smtClean="0"/>
          </a:p>
          <a:p>
            <a:endParaRPr lang="en-US" b="1" baseline="0" dirty="0" smtClean="0"/>
          </a:p>
        </p:txBody>
      </p:sp>
      <p:sp>
        <p:nvSpPr>
          <p:cNvPr id="4" name="Slide Number Placeholder 3"/>
          <p:cNvSpPr>
            <a:spLocks noGrp="1"/>
          </p:cNvSpPr>
          <p:nvPr>
            <p:ph type="sldNum" sz="quarter" idx="10"/>
          </p:nvPr>
        </p:nvSpPr>
        <p:spPr/>
        <p:txBody>
          <a:bodyPr/>
          <a:lstStyle/>
          <a:p>
            <a:fld id="{605860DB-3723-4BD1-968A-08556DBB285F}"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SHOW SLIDE:  REMOVAL DATES</a:t>
            </a:r>
            <a:r>
              <a:rPr lang="en-US" b="1" baseline="0" dirty="0" smtClean="0"/>
              <a:t> (NON-TRANSFERABLE/TRANSFERABLE (1 OF 2)</a:t>
            </a:r>
            <a:endParaRPr lang="en-US" b="1" dirty="0"/>
          </a:p>
        </p:txBody>
      </p:sp>
      <p:sp>
        <p:nvSpPr>
          <p:cNvPr id="4" name="Slide Number Placeholder 3"/>
          <p:cNvSpPr>
            <a:spLocks noGrp="1"/>
          </p:cNvSpPr>
          <p:nvPr>
            <p:ph type="sldNum" sz="quarter" idx="10"/>
          </p:nvPr>
        </p:nvSpPr>
        <p:spPr/>
        <p:txBody>
          <a:bodyPr/>
          <a:lstStyle/>
          <a:p>
            <a:fld id="{605860DB-3723-4BD1-968A-08556DBB285F}"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SHOW SLIDE:  REMOVAL DATES (NON-TRANSFERABLE/TRANSFERABLE) (2 of 2)</a:t>
            </a:r>
            <a:endParaRPr lang="en-US" b="1" dirty="0"/>
          </a:p>
        </p:txBody>
      </p:sp>
      <p:sp>
        <p:nvSpPr>
          <p:cNvPr id="4" name="Slide Number Placeholder 3"/>
          <p:cNvSpPr>
            <a:spLocks noGrp="1"/>
          </p:cNvSpPr>
          <p:nvPr>
            <p:ph type="sldNum" sz="quarter" idx="10"/>
          </p:nvPr>
        </p:nvSpPr>
        <p:spPr/>
        <p:txBody>
          <a:bodyPr/>
          <a:lstStyle/>
          <a:p>
            <a:fld id="{605860DB-3723-4BD1-968A-08556DBB285F}"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Show Slide:  REPORT CODES</a:t>
            </a:r>
            <a:endParaRPr lang="en-US" b="1" dirty="0"/>
          </a:p>
        </p:txBody>
      </p:sp>
      <p:sp>
        <p:nvSpPr>
          <p:cNvPr id="4" name="Slide Number Placeholder 3"/>
          <p:cNvSpPr>
            <a:spLocks noGrp="1"/>
          </p:cNvSpPr>
          <p:nvPr>
            <p:ph type="sldNum" sz="quarter" idx="10"/>
          </p:nvPr>
        </p:nvSpPr>
        <p:spPr/>
        <p:txBody>
          <a:bodyPr/>
          <a:lstStyle/>
          <a:p>
            <a:fld id="{605860DB-3723-4BD1-968A-08556DBB285F}"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eaLnBrk="1" hangingPunct="1">
              <a:spcBef>
                <a:spcPct val="0"/>
              </a:spcBef>
              <a:defRPr/>
            </a:pPr>
            <a:r>
              <a:rPr lang="en-US" b="1" dirty="0" smtClean="0"/>
              <a:t>SHOW SLIDE:  REMOVAL OF A FLAG</a:t>
            </a:r>
          </a:p>
          <a:p>
            <a:pPr eaLnBrk="1" hangingPunct="1">
              <a:spcBef>
                <a:spcPct val="0"/>
              </a:spcBef>
              <a:defRPr/>
            </a:pPr>
            <a:endParaRPr lang="en-US" dirty="0" smtClean="0"/>
          </a:p>
          <a:p>
            <a:pPr eaLnBrk="1" hangingPunct="1">
              <a:spcBef>
                <a:spcPct val="0"/>
              </a:spcBef>
              <a:defRPr/>
            </a:pPr>
            <a:r>
              <a:rPr lang="en-US" dirty="0" smtClean="0"/>
              <a:t>Step 1:  Commander identifies a requirement to lift a flag (</a:t>
            </a:r>
            <a:r>
              <a:rPr lang="en-US" dirty="0" err="1" smtClean="0"/>
              <a:t>para</a:t>
            </a:r>
            <a:r>
              <a:rPr lang="en-US" dirty="0" smtClean="0"/>
              <a:t> 2-9b); directs unit personnel or S1 to prepare a DA Form 268; and provides supporting documentation.</a:t>
            </a:r>
          </a:p>
          <a:p>
            <a:pPr eaLnBrk="1" hangingPunct="1">
              <a:spcBef>
                <a:spcPct val="0"/>
              </a:spcBef>
              <a:defRPr/>
            </a:pPr>
            <a:endParaRPr lang="en-US" dirty="0" smtClean="0"/>
          </a:p>
          <a:p>
            <a:pPr eaLnBrk="1" hangingPunct="1">
              <a:spcBef>
                <a:spcPct val="0"/>
              </a:spcBef>
              <a:defRPr/>
            </a:pPr>
            <a:r>
              <a:rPr lang="en-US" dirty="0" smtClean="0"/>
              <a:t>Step 2: Unit/S-1 prepares DA Form 268 for Commander’s signature/authentication (</a:t>
            </a:r>
            <a:r>
              <a:rPr lang="en-US" dirty="0" err="1" smtClean="0"/>
              <a:t>para</a:t>
            </a:r>
            <a:r>
              <a:rPr lang="en-US" dirty="0" smtClean="0"/>
              <a:t> 2-5); S-1 validates accuracy of lifting the flag with supporting documentation.</a:t>
            </a:r>
          </a:p>
          <a:p>
            <a:pPr eaLnBrk="1" hangingPunct="1">
              <a:spcBef>
                <a:spcPct val="0"/>
              </a:spcBef>
              <a:defRPr/>
            </a:pPr>
            <a:endParaRPr lang="en-US" dirty="0" smtClean="0"/>
          </a:p>
          <a:p>
            <a:pPr eaLnBrk="1" hangingPunct="1">
              <a:spcBef>
                <a:spcPct val="0"/>
              </a:spcBef>
              <a:defRPr/>
            </a:pPr>
            <a:r>
              <a:rPr lang="en-US" b="1" dirty="0" smtClean="0"/>
              <a:t>If Soldier is NOT on a DA Promotion List (centralized promotion list):</a:t>
            </a:r>
          </a:p>
          <a:p>
            <a:pPr eaLnBrk="1" hangingPunct="1">
              <a:spcBef>
                <a:spcPct val="0"/>
              </a:spcBef>
              <a:defRPr/>
            </a:pPr>
            <a:endParaRPr lang="en-US" dirty="0" smtClean="0"/>
          </a:p>
          <a:p>
            <a:pPr eaLnBrk="1" hangingPunct="1">
              <a:spcBef>
                <a:spcPct val="0"/>
              </a:spcBef>
              <a:defRPr/>
            </a:pPr>
            <a:r>
              <a:rPr lang="en-US" dirty="0" smtClean="0"/>
              <a:t>Step 3:  S-1 removes flag from HR system; system updates Total Army Personnel Database (TAPDB). </a:t>
            </a:r>
          </a:p>
          <a:p>
            <a:pPr eaLnBrk="1" hangingPunct="1">
              <a:spcBef>
                <a:spcPct val="0"/>
              </a:spcBef>
              <a:defRPr/>
            </a:pPr>
            <a:endParaRPr lang="en-US" dirty="0" smtClean="0"/>
          </a:p>
          <a:p>
            <a:pPr eaLnBrk="1" hangingPunct="1">
              <a:spcBef>
                <a:spcPct val="0"/>
              </a:spcBef>
              <a:defRPr/>
            </a:pPr>
            <a:r>
              <a:rPr lang="en-US" dirty="0" smtClean="0"/>
              <a:t>Step 4: Unit /S-1 notifies Security Manager/S-2 and Retention NCO of flag removal for their assessment of security clearance and reenlistment eligibility.</a:t>
            </a:r>
          </a:p>
          <a:p>
            <a:pPr eaLnBrk="1" hangingPunct="1">
              <a:spcBef>
                <a:spcPct val="0"/>
              </a:spcBef>
              <a:defRPr/>
            </a:pPr>
            <a:endParaRPr lang="en-US" dirty="0" smtClean="0"/>
          </a:p>
          <a:p>
            <a:pPr eaLnBrk="1" hangingPunct="1">
              <a:spcBef>
                <a:spcPct val="0"/>
              </a:spcBef>
              <a:defRPr/>
            </a:pPr>
            <a:r>
              <a:rPr lang="en-US" dirty="0" smtClean="0"/>
              <a:t>Step 5: Unit/S-1 assesses flag removal impact on favorable actions on hold (PCS/ETS; awards; schools; promotion, etc.).  Determine promotion status: does flag result in removal from a semi-centralized promotion list or coordination with HRC for flag removal?</a:t>
            </a:r>
          </a:p>
          <a:p>
            <a:pPr eaLnBrk="1" hangingPunct="1">
              <a:spcBef>
                <a:spcPct val="0"/>
              </a:spcBef>
              <a:defRPr/>
            </a:pPr>
            <a:endParaRPr lang="en-US" dirty="0" smtClean="0"/>
          </a:p>
          <a:p>
            <a:pPr eaLnBrk="1" hangingPunct="1">
              <a:spcBef>
                <a:spcPct val="0"/>
              </a:spcBef>
              <a:defRPr/>
            </a:pPr>
            <a:r>
              <a:rPr lang="en-US" dirty="0" smtClean="0"/>
              <a:t>Step 6:  Commander or supervisor: counsels Soldiers on reason for lifting the flag, actions now authorized with flag removal, and impact if re-flagged (for example, weight control); provides Soldier a copy of the DA Form 268.</a:t>
            </a:r>
          </a:p>
          <a:p>
            <a:pPr eaLnBrk="1" hangingPunct="1">
              <a:spcBef>
                <a:spcPct val="0"/>
              </a:spcBef>
              <a:defRPr/>
            </a:pPr>
            <a:endParaRPr lang="en-US" dirty="0" smtClean="0"/>
          </a:p>
          <a:p>
            <a:pPr marL="0" marR="0" indent="0" algn="l" defTabSz="914400" rtl="0" eaLnBrk="1" fontAlgn="auto" latinLnBrk="0" hangingPunct="1">
              <a:lnSpc>
                <a:spcPct val="100000"/>
              </a:lnSpc>
              <a:spcBef>
                <a:spcPct val="0"/>
              </a:spcBef>
              <a:spcAft>
                <a:spcPts val="0"/>
              </a:spcAft>
              <a:buClrTx/>
              <a:buSzTx/>
              <a:buFontTx/>
              <a:buNone/>
              <a:tabLst/>
              <a:defRPr/>
            </a:pPr>
            <a:r>
              <a:rPr lang="en-US" dirty="0" smtClean="0"/>
              <a:t>Step 7:  Unit maintains a copy of flag record (signed DA Form 268 initiating and removing the flag, supporting documentation, and counseling documents) for one year (</a:t>
            </a:r>
            <a:r>
              <a:rPr lang="en-US" dirty="0" err="1" smtClean="0"/>
              <a:t>para</a:t>
            </a:r>
            <a:r>
              <a:rPr lang="en-US" dirty="0" smtClean="0"/>
              <a:t> 2-10).</a:t>
            </a:r>
          </a:p>
          <a:p>
            <a:pPr eaLnBrk="1" hangingPunct="1">
              <a:spcBef>
                <a:spcPct val="0"/>
              </a:spcBef>
              <a:defRPr/>
            </a:pPr>
            <a:endParaRPr lang="en-US" dirty="0" smtClean="0"/>
          </a:p>
          <a:p>
            <a:pPr eaLnBrk="1" hangingPunct="1">
              <a:spcBef>
                <a:spcPct val="0"/>
              </a:spcBef>
              <a:defRPr/>
            </a:pPr>
            <a:r>
              <a:rPr lang="en-US" b="1" dirty="0" smtClean="0"/>
              <a:t>If Soldier IS on a DA Promotion List (centralized promotion list):</a:t>
            </a:r>
          </a:p>
          <a:p>
            <a:pPr eaLnBrk="1" hangingPunct="1">
              <a:spcBef>
                <a:spcPct val="0"/>
              </a:spcBef>
              <a:defRPr/>
            </a:pPr>
            <a:endParaRPr lang="en-US" b="1" dirty="0" smtClean="0"/>
          </a:p>
          <a:p>
            <a:pPr eaLnBrk="1" hangingPunct="1">
              <a:spcBef>
                <a:spcPct val="0"/>
              </a:spcBef>
              <a:buFont typeface="Arial" charset="0"/>
              <a:buChar char="•"/>
              <a:defRPr/>
            </a:pPr>
            <a:r>
              <a:rPr lang="en-US" b="1" dirty="0" smtClean="0"/>
              <a:t>Note: S-1s must verify in </a:t>
            </a:r>
            <a:r>
              <a:rPr lang="en-US" b="1" dirty="0" err="1" smtClean="0"/>
              <a:t>para</a:t>
            </a:r>
            <a:r>
              <a:rPr lang="en-US" b="1" dirty="0" smtClean="0"/>
              <a:t> 2-9b if the applicable flag type must be removed by HRC.   If HRC removal is not required, go to step 3.   If HRC removal is required, go to step 3a:</a:t>
            </a:r>
          </a:p>
          <a:p>
            <a:pPr eaLnBrk="1" hangingPunct="1">
              <a:spcBef>
                <a:spcPct val="0"/>
              </a:spcBef>
              <a:buFont typeface="Arial" charset="0"/>
              <a:buChar char="•"/>
              <a:defRPr/>
            </a:pPr>
            <a:endParaRPr lang="en-US" dirty="0" smtClean="0"/>
          </a:p>
          <a:p>
            <a:pPr eaLnBrk="1" hangingPunct="1">
              <a:spcBef>
                <a:spcPct val="0"/>
              </a:spcBef>
              <a:defRPr/>
            </a:pPr>
            <a:r>
              <a:rPr lang="en-US" dirty="0" smtClean="0"/>
              <a:t>Step 3a:  S-1 sends the DA Form 268 lifting the flag with supporting documentation to HRC Promotions Branch </a:t>
            </a:r>
            <a:r>
              <a:rPr lang="en-US" b="1" dirty="0" smtClean="0"/>
              <a:t>without</a:t>
            </a:r>
            <a:r>
              <a:rPr lang="en-US" dirty="0" smtClean="0"/>
              <a:t> lifting the flag in the HR systems.</a:t>
            </a:r>
          </a:p>
          <a:p>
            <a:pPr eaLnBrk="1" hangingPunct="1">
              <a:spcBef>
                <a:spcPct val="0"/>
              </a:spcBef>
              <a:defRPr/>
            </a:pPr>
            <a:endParaRPr lang="en-US" dirty="0" smtClean="0"/>
          </a:p>
          <a:p>
            <a:pPr eaLnBrk="1" hangingPunct="1">
              <a:spcBef>
                <a:spcPct val="0"/>
              </a:spcBef>
              <a:defRPr/>
            </a:pPr>
            <a:r>
              <a:rPr lang="en-US" dirty="0" smtClean="0"/>
              <a:t>Step 4a:  Upon receipt of close-out flag with supporting documentation, HRC Promotions Branch determines if the results of the flag warrant the Soldier’s promotion status receiving a reconsideration.</a:t>
            </a:r>
          </a:p>
          <a:p>
            <a:pPr eaLnBrk="1" hangingPunct="1">
              <a:spcBef>
                <a:spcPct val="0"/>
              </a:spcBef>
              <a:defRPr/>
            </a:pPr>
            <a:endParaRPr lang="en-US" dirty="0" smtClean="0"/>
          </a:p>
          <a:p>
            <a:pPr eaLnBrk="1" hangingPunct="1">
              <a:spcBef>
                <a:spcPct val="0"/>
              </a:spcBef>
              <a:defRPr/>
            </a:pPr>
            <a:r>
              <a:rPr lang="en-US" dirty="0" smtClean="0"/>
              <a:t>Step 5a:  If promotion reconsideration is not warranted, HRC will remove the flag from the TAPDB and will publish promotion orders on promotion eligibility date.</a:t>
            </a:r>
          </a:p>
          <a:p>
            <a:pPr eaLnBrk="1" hangingPunct="1">
              <a:spcBef>
                <a:spcPct val="0"/>
              </a:spcBef>
              <a:defRPr/>
            </a:pPr>
            <a:r>
              <a:rPr lang="en-US" dirty="0" smtClean="0"/>
              <a:t>           </a:t>
            </a:r>
          </a:p>
          <a:p>
            <a:pPr eaLnBrk="1" hangingPunct="1">
              <a:spcBef>
                <a:spcPct val="0"/>
              </a:spcBef>
              <a:defRPr/>
            </a:pPr>
            <a:r>
              <a:rPr lang="en-US" dirty="0" smtClean="0"/>
              <a:t>Step 6a:  If promotion reconsideration is warranted, HRC will initiate a HQDA flag for ‘Removal from a selection list’ (code F) and initiate a Promotion Review Board (PRB) or Standby Advisory Board (STAB) for promotion reconsideration.  HRC will then authorized the unit to lift the locally initiated flag from the HR system.</a:t>
            </a:r>
          </a:p>
          <a:p>
            <a:pPr eaLnBrk="1" hangingPunct="1">
              <a:spcBef>
                <a:spcPct val="0"/>
              </a:spcBef>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605860DB-3723-4BD1-968A-08556DBB285F}"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SHOW SLIDE:  CHECK ON</a:t>
            </a:r>
            <a:r>
              <a:rPr lang="en-US" b="1" baseline="0" dirty="0" smtClean="0"/>
              <a:t> LEARNING</a:t>
            </a:r>
            <a:endParaRPr lang="en-US" b="1" dirty="0"/>
          </a:p>
        </p:txBody>
      </p:sp>
      <p:sp>
        <p:nvSpPr>
          <p:cNvPr id="4" name="Slide Number Placeholder 3"/>
          <p:cNvSpPr>
            <a:spLocks noGrp="1"/>
          </p:cNvSpPr>
          <p:nvPr>
            <p:ph type="sldNum" sz="quarter" idx="10"/>
          </p:nvPr>
        </p:nvSpPr>
        <p:spPr/>
        <p:txBody>
          <a:bodyPr/>
          <a:lstStyle/>
          <a:p>
            <a:fld id="{605860DB-3723-4BD1-968A-08556DBB285F}"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r>
              <a:rPr lang="en-US" sz="1200" kern="1200" dirty="0" smtClean="0">
                <a:solidFill>
                  <a:schemeClr val="tx1"/>
                </a:solidFill>
                <a:latin typeface="Arial" charset="0"/>
                <a:ea typeface="+mn-ea"/>
                <a:cs typeface="+mn-cs"/>
              </a:rPr>
              <a:t>Learning Step / Activity 4.  Managing Flagging</a:t>
            </a:r>
            <a:r>
              <a:rPr lang="en-US" sz="1200" kern="1200" baseline="0" dirty="0" smtClean="0">
                <a:solidFill>
                  <a:schemeClr val="tx1"/>
                </a:solidFill>
                <a:latin typeface="Arial" charset="0"/>
                <a:ea typeface="+mn-ea"/>
                <a:cs typeface="+mn-cs"/>
              </a:rPr>
              <a:t> Actions at all Levels</a:t>
            </a:r>
            <a:endParaRPr lang="en-US" sz="1200" kern="1200" dirty="0" smtClean="0">
              <a:solidFill>
                <a:schemeClr val="tx1"/>
              </a:solidFill>
              <a:latin typeface="Arial" charset="0"/>
              <a:ea typeface="+mn-ea"/>
              <a:cs typeface="+mn-cs"/>
            </a:endParaRPr>
          </a:p>
          <a:p>
            <a:r>
              <a:rPr lang="en-US" sz="1200" kern="1200" dirty="0" smtClean="0">
                <a:solidFill>
                  <a:schemeClr val="tx1"/>
                </a:solidFill>
                <a:latin typeface="Arial" charset="0"/>
                <a:ea typeface="+mn-ea"/>
                <a:cs typeface="+mn-cs"/>
              </a:rPr>
              <a:t>		Method of Instruction:  Conference / Discussion</a:t>
            </a:r>
          </a:p>
          <a:p>
            <a:r>
              <a:rPr lang="en-US" sz="1200" kern="1200" dirty="0" smtClean="0">
                <a:solidFill>
                  <a:schemeClr val="tx1"/>
                </a:solidFill>
                <a:latin typeface="Arial" charset="0"/>
                <a:ea typeface="+mn-ea"/>
                <a:cs typeface="+mn-cs"/>
              </a:rPr>
              <a:t>		Instructor to Student Ratio:  1:36</a:t>
            </a:r>
          </a:p>
          <a:p>
            <a:r>
              <a:rPr lang="en-US" sz="1200" kern="1200" dirty="0" smtClean="0">
                <a:solidFill>
                  <a:schemeClr val="tx1"/>
                </a:solidFill>
                <a:latin typeface="Arial" charset="0"/>
                <a:ea typeface="+mn-ea"/>
                <a:cs typeface="+mn-cs"/>
              </a:rPr>
              <a:t>		Time of Instruction:  30 </a:t>
            </a:r>
            <a:r>
              <a:rPr lang="en-US" sz="1200" kern="1200" dirty="0" err="1" smtClean="0">
                <a:solidFill>
                  <a:schemeClr val="tx1"/>
                </a:solidFill>
                <a:latin typeface="Arial" charset="0"/>
                <a:ea typeface="+mn-ea"/>
                <a:cs typeface="+mn-cs"/>
              </a:rPr>
              <a:t>mins</a:t>
            </a:r>
            <a:endParaRPr lang="en-US" sz="1200" kern="1200" dirty="0" smtClean="0">
              <a:solidFill>
                <a:schemeClr val="tx1"/>
              </a:solidFill>
              <a:latin typeface="Arial" charset="0"/>
              <a:ea typeface="+mn-ea"/>
              <a:cs typeface="+mn-cs"/>
            </a:endParaRPr>
          </a:p>
          <a:p>
            <a:r>
              <a:rPr lang="en-US" sz="1200" kern="1200" dirty="0" smtClean="0">
                <a:solidFill>
                  <a:schemeClr val="tx1"/>
                </a:solidFill>
                <a:latin typeface="Arial" charset="0"/>
                <a:ea typeface="+mn-ea"/>
                <a:cs typeface="+mn-cs"/>
              </a:rPr>
              <a:t>		Media:  Large Group Instruction</a:t>
            </a:r>
            <a:endParaRPr lang="en-US" b="1" dirty="0" smtClean="0"/>
          </a:p>
          <a:p>
            <a:pPr eaLnBrk="1" hangingPunct="1">
              <a:spcBef>
                <a:spcPct val="0"/>
              </a:spcBef>
              <a:defRPr/>
            </a:pPr>
            <a:endParaRPr lang="en-US" b="1" dirty="0" smtClean="0"/>
          </a:p>
          <a:p>
            <a:pPr eaLnBrk="1" hangingPunct="1">
              <a:spcBef>
                <a:spcPct val="0"/>
              </a:spcBef>
              <a:defRPr/>
            </a:pPr>
            <a:r>
              <a:rPr lang="en-US" b="1" dirty="0" smtClean="0"/>
              <a:t>SHOW</a:t>
            </a:r>
            <a:r>
              <a:rPr lang="en-US" b="1" baseline="0" dirty="0" smtClean="0"/>
              <a:t> SLIDE:  TRANSFER A FLAG</a:t>
            </a:r>
          </a:p>
          <a:p>
            <a:pPr eaLnBrk="1" hangingPunct="1">
              <a:spcBef>
                <a:spcPct val="0"/>
              </a:spcBef>
              <a:defRPr/>
            </a:pPr>
            <a:endParaRPr lang="en-US" b="1" baseline="0" dirty="0" smtClean="0"/>
          </a:p>
          <a:p>
            <a:pPr eaLnBrk="1" hangingPunct="1">
              <a:spcBef>
                <a:spcPct val="0"/>
              </a:spcBef>
              <a:defRPr/>
            </a:pPr>
            <a:r>
              <a:rPr lang="en-US" dirty="0" smtClean="0"/>
              <a:t>Step 1:  Soldier is issued a request for orders (RFO) or PCS orders.</a:t>
            </a:r>
          </a:p>
          <a:p>
            <a:pPr eaLnBrk="1" hangingPunct="1">
              <a:spcBef>
                <a:spcPct val="0"/>
              </a:spcBef>
              <a:defRPr/>
            </a:pPr>
            <a:endParaRPr lang="en-US" dirty="0" smtClean="0"/>
          </a:p>
          <a:p>
            <a:pPr eaLnBrk="1" hangingPunct="1">
              <a:spcBef>
                <a:spcPct val="0"/>
              </a:spcBef>
              <a:defRPr/>
            </a:pPr>
            <a:r>
              <a:rPr lang="en-US" dirty="0" smtClean="0"/>
              <a:t>Step 2:  Unit/S-1 identify if Soldier is flagged and if the flag is transferable (</a:t>
            </a:r>
            <a:r>
              <a:rPr lang="en-US" dirty="0" err="1" smtClean="0"/>
              <a:t>para</a:t>
            </a:r>
            <a:r>
              <a:rPr lang="en-US" dirty="0" smtClean="0"/>
              <a:t> 2-2 and 2-1).</a:t>
            </a:r>
          </a:p>
          <a:p>
            <a:pPr eaLnBrk="1" hangingPunct="1">
              <a:spcBef>
                <a:spcPct val="0"/>
              </a:spcBef>
              <a:defRPr/>
            </a:pPr>
            <a:endParaRPr lang="en-US" dirty="0" smtClean="0"/>
          </a:p>
          <a:p>
            <a:pPr eaLnBrk="1" hangingPunct="1">
              <a:spcBef>
                <a:spcPct val="0"/>
              </a:spcBef>
              <a:defRPr/>
            </a:pPr>
            <a:r>
              <a:rPr lang="en-US" dirty="0" smtClean="0"/>
              <a:t>Step 2a:  If flag is non-transferable, unit/S-1 assesses situation and requests a waiver for Soldier to PCS, a delay of report date, or a revocation of PCS orders (</a:t>
            </a:r>
            <a:r>
              <a:rPr lang="en-US" dirty="0" err="1" smtClean="0"/>
              <a:t>para</a:t>
            </a:r>
            <a:r>
              <a:rPr lang="en-US" dirty="0" smtClean="0"/>
              <a:t> 3-1b).  *Note: if Soldier is on a HQDA centralized promotion list, waiver must receive prior approval of HRC Promotions Branch (2-8e).</a:t>
            </a:r>
          </a:p>
          <a:p>
            <a:pPr eaLnBrk="1" hangingPunct="1">
              <a:spcBef>
                <a:spcPct val="0"/>
              </a:spcBef>
              <a:defRPr/>
            </a:pPr>
            <a:r>
              <a:rPr lang="en-US" dirty="0" smtClean="0"/>
              <a:t>           </a:t>
            </a:r>
          </a:p>
          <a:p>
            <a:pPr eaLnBrk="1" hangingPunct="1">
              <a:spcBef>
                <a:spcPct val="0"/>
              </a:spcBef>
              <a:defRPr/>
            </a:pPr>
            <a:r>
              <a:rPr lang="en-US" dirty="0" smtClean="0"/>
              <a:t>Step 3:  If flag is transferable (or waiver approved), unit/S-1 collects DA Form 268 initiating the flag and all associated and supporting documents (APFT cards, Body Fat Worksheets, counseling statements; punishment directives, etc.)</a:t>
            </a:r>
          </a:p>
          <a:p>
            <a:pPr eaLnBrk="1" hangingPunct="1">
              <a:spcBef>
                <a:spcPct val="0"/>
              </a:spcBef>
              <a:defRPr/>
            </a:pPr>
            <a:endParaRPr lang="en-US" dirty="0" smtClean="0"/>
          </a:p>
          <a:p>
            <a:pPr eaLnBrk="1" hangingPunct="1">
              <a:spcBef>
                <a:spcPct val="0"/>
              </a:spcBef>
              <a:defRPr/>
            </a:pPr>
            <a:r>
              <a:rPr lang="en-US" dirty="0" smtClean="0"/>
              <a:t>Step 4:  Unit will provide Soldier a copy of DA Form 268 and supporting documents during out-processing; Unit will annotate documents on the DA Form 5123, In- and Out-Processing Records Checklist.</a:t>
            </a:r>
          </a:p>
          <a:p>
            <a:pPr eaLnBrk="1" hangingPunct="1">
              <a:spcBef>
                <a:spcPct val="0"/>
              </a:spcBef>
              <a:defRPr/>
            </a:pPr>
            <a:endParaRPr lang="en-US" dirty="0" smtClean="0"/>
          </a:p>
          <a:p>
            <a:pPr eaLnBrk="1" hangingPunct="1">
              <a:spcBef>
                <a:spcPct val="0"/>
              </a:spcBef>
              <a:defRPr/>
            </a:pPr>
            <a:r>
              <a:rPr lang="en-US" dirty="0" smtClean="0"/>
              <a:t>Step 5:  The military personnel division (MPD) will verify transferable flag and supporting documents during Soldier’s final out. (</a:t>
            </a:r>
            <a:r>
              <a:rPr lang="en-US" dirty="0" err="1" smtClean="0"/>
              <a:t>para</a:t>
            </a:r>
            <a:r>
              <a:rPr lang="en-US" dirty="0" smtClean="0"/>
              <a:t> 1-4i)</a:t>
            </a:r>
          </a:p>
          <a:p>
            <a:pPr eaLnBrk="1" hangingPunct="1">
              <a:spcBef>
                <a:spcPct val="0"/>
              </a:spcBef>
              <a:defRPr/>
            </a:pPr>
            <a:endParaRPr lang="en-US" dirty="0" smtClean="0"/>
          </a:p>
          <a:p>
            <a:pPr eaLnBrk="1" hangingPunct="1">
              <a:spcBef>
                <a:spcPct val="0"/>
              </a:spcBef>
              <a:defRPr/>
            </a:pPr>
            <a:r>
              <a:rPr lang="en-US" dirty="0" smtClean="0"/>
              <a:t>Step 6:  S-1 will scan DA Form 268 and supporting documents and email to gaining unit.</a:t>
            </a:r>
          </a:p>
          <a:p>
            <a:pPr eaLnBrk="1" hangingPunct="1">
              <a:spcBef>
                <a:spcPct val="0"/>
              </a:spcBef>
              <a:defRPr/>
            </a:pPr>
            <a:endParaRPr lang="en-US" dirty="0" smtClean="0"/>
          </a:p>
          <a:p>
            <a:pPr eaLnBrk="1" hangingPunct="1">
              <a:spcBef>
                <a:spcPct val="0"/>
              </a:spcBef>
              <a:defRPr/>
            </a:pPr>
            <a:r>
              <a:rPr lang="en-US" dirty="0" smtClean="0"/>
              <a:t>Step 7:  Unit maintains a copy of flag record (signed DA Form 268 initiating the flag, supporting documentation, and counseling documents) for one year (</a:t>
            </a:r>
            <a:r>
              <a:rPr lang="en-US" dirty="0" err="1" smtClean="0"/>
              <a:t>para</a:t>
            </a:r>
            <a:r>
              <a:rPr lang="en-US" dirty="0" smtClean="0"/>
              <a:t> 2-10).</a:t>
            </a:r>
          </a:p>
          <a:p>
            <a:pPr eaLnBrk="1" hangingPunct="1">
              <a:spcBef>
                <a:spcPct val="0"/>
              </a:spcBef>
              <a:defRPr/>
            </a:pPr>
            <a:endParaRPr lang="en-US" dirty="0" smtClean="0"/>
          </a:p>
          <a:p>
            <a:pPr eaLnBrk="1" hangingPunct="1">
              <a:spcBef>
                <a:spcPct val="0"/>
              </a:spcBef>
              <a:defRPr/>
            </a:pPr>
            <a:r>
              <a:rPr lang="en-US" dirty="0" smtClean="0"/>
              <a:t>Step 8:  Flag is digitally transferred to the Soldiers new unit by the HR system.  </a:t>
            </a:r>
          </a:p>
          <a:p>
            <a:pPr eaLnBrk="1" hangingPunct="1">
              <a:spcBef>
                <a:spcPct val="0"/>
              </a:spcBef>
              <a:defRPr/>
            </a:pPr>
            <a:endParaRPr lang="en-US" dirty="0" smtClean="0"/>
          </a:p>
          <a:p>
            <a:pPr eaLnBrk="1" hangingPunct="1">
              <a:spcBef>
                <a:spcPct val="0"/>
              </a:spcBef>
              <a:defRPr/>
            </a:pPr>
            <a:r>
              <a:rPr lang="en-US" dirty="0" smtClean="0"/>
              <a:t>Step 9:  Upon </a:t>
            </a:r>
            <a:r>
              <a:rPr lang="en-US" dirty="0" err="1" smtClean="0"/>
              <a:t>inprocessing</a:t>
            </a:r>
            <a:r>
              <a:rPr lang="en-US" dirty="0" smtClean="0"/>
              <a:t> new unit, Soldiers flag is visible to the unit in the Soldiers digital record and reflected on the unit’s flag report.   Unit identifies if the flag documents have been received from the outgoing unit.</a:t>
            </a:r>
          </a:p>
          <a:p>
            <a:pPr eaLnBrk="1" hangingPunct="1">
              <a:spcBef>
                <a:spcPct val="0"/>
              </a:spcBef>
              <a:defRPr/>
            </a:pPr>
            <a:endParaRPr lang="en-US" dirty="0" smtClean="0"/>
          </a:p>
          <a:p>
            <a:pPr eaLnBrk="1" hangingPunct="1">
              <a:spcBef>
                <a:spcPct val="0"/>
              </a:spcBef>
              <a:defRPr/>
            </a:pPr>
            <a:r>
              <a:rPr lang="en-US" dirty="0" smtClean="0"/>
              <a:t>Step 10:   If flag documents have not been received, the S-1 contacts the outgoing unit requesting a copy;  if the are not available, unit must initiate a new record (APFT and/or weight control packet and DA Form 268). </a:t>
            </a:r>
          </a:p>
          <a:p>
            <a:pPr eaLnBrk="1" hangingPunct="1">
              <a:spcBef>
                <a:spcPct val="0"/>
              </a:spcBef>
              <a:defRPr/>
            </a:pPr>
            <a:r>
              <a:rPr lang="en-US" dirty="0" smtClean="0"/>
              <a:t>               </a:t>
            </a:r>
          </a:p>
          <a:p>
            <a:pPr eaLnBrk="1" hangingPunct="1">
              <a:spcBef>
                <a:spcPct val="0"/>
              </a:spcBef>
              <a:defRPr/>
            </a:pPr>
            <a:r>
              <a:rPr lang="en-US" dirty="0" smtClean="0"/>
              <a:t>Step 11:  Unit validates accuracy flag with supporting documentation from outgoing unit and/or new documents upon </a:t>
            </a:r>
            <a:r>
              <a:rPr lang="en-US" dirty="0" err="1" smtClean="0"/>
              <a:t>inprocessing</a:t>
            </a:r>
            <a:r>
              <a:rPr lang="en-US" dirty="0" smtClean="0"/>
              <a:t> (for example: new APFT or Body Fat Worksheet); maintains a copy of signed flag and supporting documentation for flag records.</a:t>
            </a:r>
          </a:p>
          <a:p>
            <a:pPr eaLnBrk="1" hangingPunct="1">
              <a:spcBef>
                <a:spcPct val="0"/>
              </a:spcBef>
              <a:defRPr/>
            </a:pPr>
            <a:endParaRPr lang="en-US" dirty="0" smtClean="0"/>
          </a:p>
          <a:p>
            <a:pPr eaLnBrk="1" hangingPunct="1">
              <a:spcBef>
                <a:spcPct val="0"/>
              </a:spcBef>
              <a:defRPr/>
            </a:pPr>
            <a:r>
              <a:rPr lang="en-US" dirty="0" smtClean="0"/>
              <a:t>Step 12:  If flag is no longer valid, unit will initiate removal of flag.</a:t>
            </a:r>
          </a:p>
          <a:p>
            <a:pPr eaLnBrk="1" hangingPunct="1">
              <a:spcBef>
                <a:spcPct val="0"/>
              </a:spcBef>
              <a:defRPr/>
            </a:pPr>
            <a:r>
              <a:rPr lang="en-US" dirty="0" smtClean="0"/>
              <a:t>             </a:t>
            </a:r>
          </a:p>
          <a:p>
            <a:pPr eaLnBrk="1" hangingPunct="1">
              <a:spcBef>
                <a:spcPct val="0"/>
              </a:spcBef>
              <a:defRPr/>
            </a:pPr>
            <a:r>
              <a:rPr lang="en-US" dirty="0" smtClean="0"/>
              <a:t>Step 12a:  If flag is still valid, the commander or supervisor: re-counsels Soldiers on reason for the flag, requirements for removal and actions prohibited by the flag; provides Soldier a copy of the DA Form 268.</a:t>
            </a:r>
          </a:p>
          <a:p>
            <a:pPr eaLnBrk="1" hangingPunct="1">
              <a:spcBef>
                <a:spcPct val="0"/>
              </a:spcBef>
              <a:defRPr/>
            </a:pPr>
            <a:endParaRPr lang="en-US" dirty="0" smtClean="0"/>
          </a:p>
          <a:p>
            <a:pPr eaLnBrk="1" hangingPunct="1">
              <a:spcBef>
                <a:spcPct val="0"/>
              </a:spcBef>
              <a:defRPr/>
            </a:pPr>
            <a:r>
              <a:rPr lang="en-US" dirty="0" smtClean="0"/>
              <a:t>Step 13:  Unit maintains a copy of signed flag, supporting documentation, and counseling for flag records management (</a:t>
            </a:r>
            <a:r>
              <a:rPr lang="en-US" dirty="0" err="1" smtClean="0"/>
              <a:t>para</a:t>
            </a:r>
            <a:r>
              <a:rPr lang="en-US" dirty="0" smtClean="0"/>
              <a:t> 1-10).</a:t>
            </a:r>
          </a:p>
          <a:p>
            <a:pPr eaLnBrk="1" hangingPunct="1">
              <a:spcBef>
                <a:spcPct val="0"/>
              </a:spcBef>
              <a:defRPr/>
            </a:pPr>
            <a:endParaRPr lang="en-US" dirty="0" smtClean="0"/>
          </a:p>
          <a:p>
            <a:pPr eaLnBrk="1" hangingPunct="1">
              <a:spcBef>
                <a:spcPct val="0"/>
              </a:spcBef>
              <a:defRPr/>
            </a:pPr>
            <a:r>
              <a:rPr lang="en-US" dirty="0" smtClean="0"/>
              <a:t>Step 14: S-1 notifies S-2 and Retention NCO of flag for their assessment of security clearance and reenlistment eligibility; assesses flag impact on pending favorable actions (retirement/ETS; awards; schools; promotion, etc.)</a:t>
            </a:r>
          </a:p>
          <a:p>
            <a:endParaRPr lang="en-US" dirty="0"/>
          </a:p>
        </p:txBody>
      </p:sp>
      <p:sp>
        <p:nvSpPr>
          <p:cNvPr id="4" name="Slide Number Placeholder 3"/>
          <p:cNvSpPr>
            <a:spLocks noGrp="1"/>
          </p:cNvSpPr>
          <p:nvPr>
            <p:ph type="sldNum" sz="quarter" idx="10"/>
          </p:nvPr>
        </p:nvSpPr>
        <p:spPr/>
        <p:txBody>
          <a:bodyPr/>
          <a:lstStyle/>
          <a:p>
            <a:fld id="{605860DB-3723-4BD1-968A-08556DBB285F}"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sz="1200" kern="1200" dirty="0" smtClean="0">
                <a:solidFill>
                  <a:schemeClr val="tx1"/>
                </a:solidFill>
                <a:latin typeface="Arial" charset="0"/>
                <a:ea typeface="+mn-ea"/>
                <a:cs typeface="+mn-cs"/>
              </a:rPr>
              <a:t>Method of Instruction:  </a:t>
            </a:r>
            <a:r>
              <a:rPr lang="en-US" sz="1200" u="none" kern="1200" dirty="0" smtClean="0">
                <a:solidFill>
                  <a:schemeClr val="tx1"/>
                </a:solidFill>
                <a:latin typeface="Arial" charset="0"/>
                <a:ea typeface="+mn-ea"/>
                <a:cs typeface="+mn-cs"/>
              </a:rPr>
              <a:t>Conference / Discussion	</a:t>
            </a:r>
          </a:p>
          <a:p>
            <a:r>
              <a:rPr lang="en-US" sz="1200" u="none" kern="1200" dirty="0" smtClean="0">
                <a:solidFill>
                  <a:schemeClr val="tx1"/>
                </a:solidFill>
                <a:latin typeface="Arial" charset="0"/>
                <a:ea typeface="+mn-ea"/>
                <a:cs typeface="+mn-cs"/>
              </a:rPr>
              <a:t>Instructor to Student Ratio is:  1:36	</a:t>
            </a:r>
          </a:p>
          <a:p>
            <a:r>
              <a:rPr lang="en-US" sz="1200" u="none" kern="1200" dirty="0" smtClean="0">
                <a:solidFill>
                  <a:schemeClr val="tx1"/>
                </a:solidFill>
                <a:latin typeface="Arial" charset="0"/>
                <a:ea typeface="+mn-ea"/>
                <a:cs typeface="+mn-cs"/>
              </a:rPr>
              <a:t>Time of Instruction:  10 </a:t>
            </a:r>
            <a:r>
              <a:rPr lang="en-US" sz="1200" u="none" kern="1200" dirty="0" err="1" smtClean="0">
                <a:solidFill>
                  <a:schemeClr val="tx1"/>
                </a:solidFill>
                <a:latin typeface="Arial" charset="0"/>
                <a:ea typeface="+mn-ea"/>
                <a:cs typeface="+mn-cs"/>
              </a:rPr>
              <a:t>mins</a:t>
            </a:r>
            <a:r>
              <a:rPr lang="en-US" sz="1200" u="none" kern="1200" dirty="0" smtClean="0">
                <a:solidFill>
                  <a:schemeClr val="tx1"/>
                </a:solidFill>
                <a:latin typeface="Arial" charset="0"/>
                <a:ea typeface="+mn-ea"/>
                <a:cs typeface="+mn-cs"/>
              </a:rPr>
              <a:t>	</a:t>
            </a:r>
          </a:p>
          <a:p>
            <a:r>
              <a:rPr lang="en-US" sz="1200" u="none" kern="1200" dirty="0" smtClean="0">
                <a:solidFill>
                  <a:schemeClr val="tx1"/>
                </a:solidFill>
                <a:latin typeface="Arial" charset="0"/>
                <a:ea typeface="+mn-ea"/>
                <a:cs typeface="+mn-cs"/>
              </a:rPr>
              <a:t>Media:  Large Group Instruction	</a:t>
            </a:r>
          </a:p>
          <a:p>
            <a:endParaRPr lang="en-US" b="1" dirty="0" smtClean="0"/>
          </a:p>
          <a:p>
            <a:r>
              <a:rPr lang="en-US" b="1" dirty="0" smtClean="0"/>
              <a:t>SHOW SLIDE:  TERMINAL LEARNING OBJECTIVE (TLO) </a:t>
            </a:r>
          </a:p>
          <a:p>
            <a:endParaRPr lang="en-US" b="1" dirty="0" smtClean="0"/>
          </a:p>
          <a:p>
            <a:r>
              <a:rPr lang="en-US" sz="1200" b="1" dirty="0" smtClean="0"/>
              <a:t>Instructional Guidance</a:t>
            </a:r>
          </a:p>
          <a:p>
            <a:endParaRPr lang="en-US" sz="1200" dirty="0" smtClean="0"/>
          </a:p>
          <a:p>
            <a:r>
              <a:rPr lang="en-US" sz="1200" b="1" dirty="0" smtClean="0"/>
              <a:t>NOTE:</a:t>
            </a:r>
            <a:r>
              <a:rPr lang="en-US" sz="1200" dirty="0" smtClean="0"/>
              <a:t> Before presenting this lesson, instructors must thoroughly prepare by studying this lesson and identified reference material.  Throughout this lesson, solicit from students the challenges they experienced in the current contemporary operational environment (COE) and what they did to resolve them.  Encourage students to apply at least 1 of the 11 critical variables:  physical environment, nature and stability of the state, sociological demographics, regional and global relationships, military capabilities, technology, information, external organizations, national will, time, and economics.</a:t>
            </a:r>
          </a:p>
          <a:p>
            <a:endParaRPr lang="en-US" b="1" dirty="0" smtClean="0"/>
          </a:p>
          <a:p>
            <a:r>
              <a:rPr lang="en-US" b="1" dirty="0" smtClean="0"/>
              <a:t>NOTE:  Inform students of the following Terminal Learning Objective (TLO) requirements. </a:t>
            </a:r>
          </a:p>
          <a:p>
            <a:endParaRPr lang="en-US" b="1"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kern="1200" dirty="0" smtClean="0">
                <a:solidFill>
                  <a:schemeClr val="tx1"/>
                </a:solidFill>
                <a:latin typeface="Arial" charset="0"/>
                <a:ea typeface="+mn-ea"/>
                <a:cs typeface="+mn-cs"/>
              </a:rPr>
              <a:t>NOTE:  FOR INSTRUCTOR PURPOSE ONLY:  </a:t>
            </a:r>
            <a:r>
              <a:rPr lang="en-US" sz="1200" kern="1200" dirty="0" smtClean="0">
                <a:solidFill>
                  <a:schemeClr val="tx1"/>
                </a:solidFill>
                <a:latin typeface="Arial" charset="0"/>
                <a:ea typeface="+mn-ea"/>
                <a:cs typeface="+mn-cs"/>
              </a:rPr>
              <a:t>In a training environment, leaders must perform a risk assessment in accordance with FM 5-19, Composite Risk Management. Leaders will complete a DA Form 7566 COMPOSITE RISK MANAGEMENT WORKSHEET during the planning and completion of each task and sub-task by assessing mission, enemy, terrain and weather, troops and support available-time available and civil considerations, (METT-TC). Note: During MOPP training, leaders must ensure personnel are monitored for potential heat injury.  Local policies and procedures must be followed during times of increased heat category in order to avoid heat related injury.  Consider the MOPP work/rest cycles and water replacement guidelines IAW FM 3-11.4, NBC Protection, FM 3-11.5, CBRN Decontamination.</a:t>
            </a:r>
          </a:p>
          <a:p>
            <a:endParaRPr lang="en-US" sz="1200" kern="1200" dirty="0" smtClean="0">
              <a:solidFill>
                <a:schemeClr val="tx1"/>
              </a:solidFill>
              <a:latin typeface="Arial" charset="0"/>
              <a:ea typeface="+mn-ea"/>
              <a:cs typeface="+mn-cs"/>
            </a:endParaRPr>
          </a:p>
          <a:p>
            <a:r>
              <a:rPr lang="en-US" sz="1200" kern="1200" dirty="0" smtClean="0">
                <a:solidFill>
                  <a:schemeClr val="tx1"/>
                </a:solidFill>
                <a:latin typeface="Arial" charset="0"/>
                <a:ea typeface="+mn-ea"/>
                <a:cs typeface="+mn-cs"/>
              </a:rPr>
              <a:t>No food or drink is allowed near or around electrical equipment (CPU, file servers, printers, projectors, etc.) due to possible electrical shock or damage to equipment.  Exercise care in personal movement in and through such areas.  Avoid all electrical cords and associated wiring.  In the event of an electrical storm, you will be instructed to power down equipment.  Everyone is responsible for safety.  A thorough risk assessment must be completed prior to every mission or operation.</a:t>
            </a:r>
          </a:p>
          <a:p>
            <a:endParaRPr lang="en-US" dirty="0" smtClean="0"/>
          </a:p>
          <a:p>
            <a:r>
              <a:rPr lang="en-US" b="1" dirty="0" smtClean="0"/>
              <a:t>Risk Assessment Level:  </a:t>
            </a:r>
            <a:r>
              <a:rPr lang="en-US" dirty="0" smtClean="0"/>
              <a:t>Low - Safety Review=PT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Environmental Statement</a:t>
            </a:r>
            <a:r>
              <a:rPr lang="en-US" sz="1200" kern="1200" dirty="0" smtClean="0">
                <a:solidFill>
                  <a:schemeClr val="tx1"/>
                </a:solidFill>
                <a:latin typeface="+mn-lt"/>
                <a:ea typeface="+mn-ea"/>
                <a:cs typeface="+mn-cs"/>
              </a:rPr>
              <a:t>: Environmental protection is not just the law but the right thing to do.  It is a continual process and starts with deliberate planning. Always be alert to ways to protect our environment during training and missions. In doing so, you will contribute to the sustainment of our training resources while protecting people and the environment from harmful effects. Refer to FM 3-34.5 Environmental Considerations and GTA 05-08-002 ENVIRONMENTAL-RELATED RISK ASSESSMENT.</a:t>
            </a:r>
            <a:endParaRPr lang="en-US" b="1" dirty="0" smtClean="0"/>
          </a:p>
          <a:p>
            <a:endParaRPr lang="en-US" b="1" dirty="0" smtClean="0"/>
          </a:p>
          <a:p>
            <a:r>
              <a:rPr lang="en-US" b="1" dirty="0" smtClean="0"/>
              <a:t>NOTE:</a:t>
            </a:r>
            <a:r>
              <a:rPr lang="en-US" dirty="0" smtClean="0"/>
              <a:t> It is the responsibility of all Soldiers and DA civilians to protect the environment from damage. Recycle all appropriate courseware material. Environmental protection is not just the law but the right thing to do.  It is a continual process and starts with deliberate planning. Always be alert to ways to protect our environment during training and missions.  In doing so you will contribute to the sustainment of our training resources while protecting people and the environment from harmful effects.</a:t>
            </a:r>
          </a:p>
          <a:p>
            <a:endParaRPr lang="en-US" dirty="0" smtClean="0"/>
          </a:p>
          <a:p>
            <a:endParaRPr lang="en-US" dirty="0" smtClean="0"/>
          </a:p>
          <a:p>
            <a:endParaRPr lang="en-US" dirty="0" smtClean="0"/>
          </a:p>
          <a:p>
            <a:endParaRPr lang="en-US" dirty="0" smtClean="0"/>
          </a:p>
          <a:p>
            <a:r>
              <a:rPr lang="en-US" dirty="0" smtClean="0"/>
              <a:t> </a:t>
            </a:r>
          </a:p>
          <a:p>
            <a:r>
              <a:rPr lang="en-US" dirty="0" smtClean="0"/>
              <a:t> </a:t>
            </a:r>
          </a:p>
          <a:p>
            <a:endParaRPr lang="en-US" b="1" dirty="0" smtClean="0"/>
          </a:p>
          <a:p>
            <a:endParaRPr lang="en-US" dirty="0"/>
          </a:p>
        </p:txBody>
      </p:sp>
      <p:sp>
        <p:nvSpPr>
          <p:cNvPr id="4" name="Slide Number Placeholder 3"/>
          <p:cNvSpPr>
            <a:spLocks noGrp="1"/>
          </p:cNvSpPr>
          <p:nvPr>
            <p:ph type="sldNum" sz="quarter" idx="10"/>
          </p:nvPr>
        </p:nvSpPr>
        <p:spPr/>
        <p:txBody>
          <a:bodyPr/>
          <a:lstStyle/>
          <a:p>
            <a:fld id="{605860DB-3723-4BD1-968A-08556DBB285F}"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eaLnBrk="1" hangingPunct="1">
              <a:spcBef>
                <a:spcPct val="0"/>
              </a:spcBef>
              <a:defRPr/>
            </a:pPr>
            <a:r>
              <a:rPr lang="en-US" b="1" dirty="0" smtClean="0"/>
              <a:t>SHOW SLIDE:  UNIT FLAG MANAGEMENT</a:t>
            </a:r>
          </a:p>
          <a:p>
            <a:pPr eaLnBrk="1" hangingPunct="1">
              <a:spcBef>
                <a:spcPct val="0"/>
              </a:spcBef>
              <a:defRPr/>
            </a:pPr>
            <a:endParaRPr lang="en-US" dirty="0" smtClean="0"/>
          </a:p>
          <a:p>
            <a:pPr eaLnBrk="1" hangingPunct="1">
              <a:spcBef>
                <a:spcPct val="0"/>
              </a:spcBef>
              <a:defRPr/>
            </a:pPr>
            <a:r>
              <a:rPr lang="en-US" dirty="0" smtClean="0"/>
              <a:t>Step 1:  S-1 runs flag report monthly and provides to unit commander.</a:t>
            </a:r>
          </a:p>
          <a:p>
            <a:pPr eaLnBrk="1" hangingPunct="1">
              <a:spcBef>
                <a:spcPct val="0"/>
              </a:spcBef>
              <a:defRPr/>
            </a:pPr>
            <a:endParaRPr lang="en-US" dirty="0" smtClean="0"/>
          </a:p>
          <a:p>
            <a:pPr eaLnBrk="1" hangingPunct="1">
              <a:spcBef>
                <a:spcPct val="0"/>
              </a:spcBef>
              <a:defRPr/>
            </a:pPr>
            <a:r>
              <a:rPr lang="en-US" dirty="0" smtClean="0"/>
              <a:t>Step 2:  Unit commanders validate all flags on flag report and identifies any Soldier who should be flagged or should have flags removed. If flag is still valid, Unit/S-1 continues to monitor monthly (minimum), however, if flag is no longer valid, unit/S-1 initiates flag removal.</a:t>
            </a:r>
          </a:p>
          <a:p>
            <a:pPr eaLnBrk="1" hangingPunct="1">
              <a:spcBef>
                <a:spcPct val="0"/>
              </a:spcBef>
              <a:defRPr/>
            </a:pPr>
            <a:endParaRPr lang="en-US" dirty="0" smtClean="0"/>
          </a:p>
          <a:p>
            <a:pPr eaLnBrk="1" hangingPunct="1">
              <a:spcBef>
                <a:spcPct val="0"/>
              </a:spcBef>
              <a:defRPr/>
            </a:pPr>
            <a:r>
              <a:rPr lang="en-US" dirty="0" smtClean="0"/>
              <a:t>Step  3:  Unit commander identifies any flags that are over six months old and forwards flag, with supporting documentation, to battalion commander for validation. Flags that are 6 months old must be reviewed and validated by the Battalion commander (</a:t>
            </a:r>
            <a:r>
              <a:rPr lang="en-US" dirty="0" err="1" smtClean="0"/>
              <a:t>para</a:t>
            </a:r>
            <a:r>
              <a:rPr lang="en-US" dirty="0" smtClean="0"/>
              <a:t> 1-9b).</a:t>
            </a:r>
          </a:p>
          <a:p>
            <a:pPr eaLnBrk="1" hangingPunct="1">
              <a:spcBef>
                <a:spcPct val="0"/>
              </a:spcBef>
              <a:defRPr/>
            </a:pPr>
            <a:endParaRPr lang="en-US" dirty="0" smtClean="0"/>
          </a:p>
          <a:p>
            <a:pPr eaLnBrk="1" hangingPunct="1">
              <a:spcBef>
                <a:spcPct val="0"/>
              </a:spcBef>
              <a:defRPr/>
            </a:pPr>
            <a:r>
              <a:rPr lang="en-US" dirty="0" smtClean="0"/>
              <a:t>Step 4:  Unit/S-1 coordinate with staff sections to verify that all flags are valid and to identify any Soldiers who should be flagged.  Staff sections include: Training (APFT, AWCP); Legal (investigations, adverse action, separations); S-2 (security violations); ASAP (drug and alcohol violations); S-1 (evaluations, family care plans) .  Coordination with staff also includes situational awareness of additions and removals with Retention NCO (reenlistment eligibility), S-1 (promotion eligibility) and S-2 (security clearances).  (</a:t>
            </a:r>
            <a:r>
              <a:rPr lang="en-US" dirty="0" err="1" smtClean="0"/>
              <a:t>para</a:t>
            </a:r>
            <a:r>
              <a:rPr lang="en-US" dirty="0" smtClean="0"/>
              <a:t> 2-7c)</a:t>
            </a:r>
          </a:p>
          <a:p>
            <a:pPr eaLnBrk="1" hangingPunct="1">
              <a:spcBef>
                <a:spcPct val="0"/>
              </a:spcBef>
              <a:defRPr/>
            </a:pPr>
            <a:endParaRPr lang="en-US" dirty="0" smtClean="0"/>
          </a:p>
          <a:p>
            <a:pPr eaLnBrk="1" hangingPunct="1">
              <a:spcBef>
                <a:spcPct val="0"/>
              </a:spcBef>
              <a:defRPr/>
            </a:pPr>
            <a:r>
              <a:rPr lang="en-US" dirty="0" smtClean="0"/>
              <a:t>Step 5:  Commander identifies any Soldier who should be flagged.  Unit initiates identified missing flag; S-1 enters flag into HR system.</a:t>
            </a:r>
          </a:p>
          <a:p>
            <a:pPr eaLnBrk="1" hangingPunct="1">
              <a:spcBef>
                <a:spcPct val="0"/>
              </a:spcBef>
              <a:defRPr/>
            </a:pPr>
            <a:endParaRPr lang="en-US" dirty="0" smtClean="0"/>
          </a:p>
          <a:p>
            <a:pPr eaLnBrk="1" hangingPunct="1">
              <a:spcBef>
                <a:spcPct val="0"/>
              </a:spcBef>
              <a:defRPr/>
            </a:pPr>
            <a:r>
              <a:rPr lang="en-US" dirty="0" smtClean="0"/>
              <a:t>Step 6:  Unit commander signs flag report validating active flags and all changes annotating any DA Form 268s submitted removing and/or initiating flags (</a:t>
            </a:r>
            <a:r>
              <a:rPr lang="en-US" dirty="0" err="1" smtClean="0"/>
              <a:t>para</a:t>
            </a:r>
            <a:r>
              <a:rPr lang="en-US" dirty="0" smtClean="0"/>
              <a:t> 1-9b).  Battalion commander also signs if any flag on the report is over 6 months old (</a:t>
            </a:r>
            <a:r>
              <a:rPr lang="en-US" dirty="0" err="1" smtClean="0"/>
              <a:t>para</a:t>
            </a:r>
            <a:r>
              <a:rPr lang="en-US" dirty="0" smtClean="0"/>
              <a:t> 1-9b).</a:t>
            </a:r>
          </a:p>
          <a:p>
            <a:pPr eaLnBrk="1" hangingPunct="1">
              <a:spcBef>
                <a:spcPct val="0"/>
              </a:spcBef>
              <a:defRPr/>
            </a:pPr>
            <a:endParaRPr lang="en-US" dirty="0" smtClean="0"/>
          </a:p>
          <a:p>
            <a:pPr eaLnBrk="1" hangingPunct="1">
              <a:spcBef>
                <a:spcPct val="0"/>
              </a:spcBef>
              <a:defRPr/>
            </a:pPr>
            <a:r>
              <a:rPr lang="en-US" dirty="0" smtClean="0"/>
              <a:t>Step 7:  Unit/S-1 assesses if there are any new impacts on favorable actions for flagged Soldiers (PCS/ETS; retirements, awards; promotion, schools, assignments, etc.) (chapter 3).</a:t>
            </a:r>
          </a:p>
          <a:p>
            <a:pPr eaLnBrk="1" hangingPunct="1">
              <a:spcBef>
                <a:spcPct val="0"/>
              </a:spcBef>
              <a:defRPr/>
            </a:pPr>
            <a:endParaRPr lang="en-US" dirty="0" smtClean="0"/>
          </a:p>
          <a:p>
            <a:pPr eaLnBrk="1" hangingPunct="1">
              <a:spcBef>
                <a:spcPct val="0"/>
              </a:spcBef>
              <a:defRPr/>
            </a:pPr>
            <a:r>
              <a:rPr lang="en-US" dirty="0" smtClean="0"/>
              <a:t>Step 8:  S-1 files flag report signed by commander until superseded by next months report (</a:t>
            </a:r>
            <a:r>
              <a:rPr lang="en-US" dirty="0" err="1" smtClean="0"/>
              <a:t>para</a:t>
            </a:r>
            <a:r>
              <a:rPr lang="en-US" dirty="0" smtClean="0"/>
              <a:t> 2-10).</a:t>
            </a:r>
          </a:p>
        </p:txBody>
      </p:sp>
      <p:sp>
        <p:nvSpPr>
          <p:cNvPr id="4" name="Slide Number Placeholder 3"/>
          <p:cNvSpPr>
            <a:spLocks noGrp="1"/>
          </p:cNvSpPr>
          <p:nvPr>
            <p:ph type="sldNum" sz="quarter" idx="10"/>
          </p:nvPr>
        </p:nvSpPr>
        <p:spPr/>
        <p:txBody>
          <a:bodyPr/>
          <a:lstStyle/>
          <a:p>
            <a:fld id="{605860DB-3723-4BD1-968A-08556DBB285F}"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SHOW SLIDE:  SUSPENSION</a:t>
            </a:r>
            <a:r>
              <a:rPr lang="en-US" b="1" baseline="0" dirty="0" smtClean="0"/>
              <a:t> OF FAVORABLE ACTIONS MANAGEMENT REPORT (AAA-95)</a:t>
            </a:r>
            <a:endParaRPr lang="en-US" b="1" dirty="0" smtClean="0"/>
          </a:p>
          <a:p>
            <a:endParaRPr lang="en-US" dirty="0" smtClean="0"/>
          </a:p>
          <a:p>
            <a:r>
              <a:rPr lang="en-US" dirty="0" smtClean="0"/>
              <a:t>The AAA-95 Suspension of Favorable Actions Management Report is pulled down from </a:t>
            </a:r>
            <a:r>
              <a:rPr lang="en-US" dirty="0" err="1" smtClean="0"/>
              <a:t>eMILPO</a:t>
            </a:r>
            <a:r>
              <a:rPr lang="en-US" dirty="0" smtClean="0"/>
              <a:t>.</a:t>
            </a:r>
            <a:endParaRPr lang="en-US" dirty="0"/>
          </a:p>
        </p:txBody>
      </p:sp>
      <p:sp>
        <p:nvSpPr>
          <p:cNvPr id="4" name="Slide Number Placeholder 3"/>
          <p:cNvSpPr>
            <a:spLocks noGrp="1"/>
          </p:cNvSpPr>
          <p:nvPr>
            <p:ph type="sldNum" sz="quarter" idx="10"/>
          </p:nvPr>
        </p:nvSpPr>
        <p:spPr/>
        <p:txBody>
          <a:bodyPr/>
          <a:lstStyle/>
          <a:p>
            <a:fld id="{605860DB-3723-4BD1-968A-08556DBB285F}"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SHOW SLIDE:  G-1 AND BRIGADES</a:t>
            </a:r>
            <a:r>
              <a:rPr lang="en-US" b="1" baseline="0" dirty="0" smtClean="0"/>
              <a:t> S-1s FLAG OVERSIGHT</a:t>
            </a:r>
            <a:endParaRPr lang="en-US" b="1" dirty="0"/>
          </a:p>
        </p:txBody>
      </p:sp>
      <p:sp>
        <p:nvSpPr>
          <p:cNvPr id="4" name="Slide Number Placeholder 3"/>
          <p:cNvSpPr>
            <a:spLocks noGrp="1"/>
          </p:cNvSpPr>
          <p:nvPr>
            <p:ph type="sldNum" sz="quarter" idx="10"/>
          </p:nvPr>
        </p:nvSpPr>
        <p:spPr/>
        <p:txBody>
          <a:bodyPr/>
          <a:lstStyle/>
          <a:p>
            <a:fld id="{605860DB-3723-4BD1-968A-08556DBB285F}"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SHOW SLIDE:  CHECK ON LEARNING</a:t>
            </a:r>
            <a:endParaRPr lang="en-US" b="1" dirty="0"/>
          </a:p>
        </p:txBody>
      </p:sp>
      <p:sp>
        <p:nvSpPr>
          <p:cNvPr id="4" name="Slide Number Placeholder 3"/>
          <p:cNvSpPr>
            <a:spLocks noGrp="1"/>
          </p:cNvSpPr>
          <p:nvPr>
            <p:ph type="sldNum" sz="quarter" idx="10"/>
          </p:nvPr>
        </p:nvSpPr>
        <p:spPr/>
        <p:txBody>
          <a:bodyPr/>
          <a:lstStyle/>
          <a:p>
            <a:fld id="{605860DB-3723-4BD1-968A-08556DBB285F}"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SHOW SLIDE: SCENARIO</a:t>
            </a:r>
          </a:p>
          <a:p>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rgbClr val="FF0000"/>
                </a:solidFill>
              </a:rPr>
              <a:t>NOTE:  </a:t>
            </a:r>
            <a:r>
              <a:rPr lang="en-US" dirty="0" smtClean="0">
                <a:solidFill>
                  <a:srgbClr val="FF0000"/>
                </a:solidFill>
              </a:rPr>
              <a:t>If the punishment was one</a:t>
            </a:r>
            <a:r>
              <a:rPr lang="en-US" baseline="0" dirty="0" smtClean="0">
                <a:solidFill>
                  <a:srgbClr val="FF0000"/>
                </a:solidFill>
              </a:rPr>
              <a:t> month or less, the A code flag could have stayed in effected for the period of punishment.  Because the period of suspension was over one month, the A code flag is converted to a H code flag during the period of punishment. </a:t>
            </a:r>
            <a:endParaRPr lang="en-US" dirty="0" smtClean="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605860DB-3723-4BD1-968A-08556DBB285F}"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SHOW SLIDE:  TERMINAL LEARNING OBJECTIVE</a:t>
            </a:r>
          </a:p>
          <a:p>
            <a:endParaRPr lang="en-US" b="1" dirty="0" smtClean="0"/>
          </a:p>
          <a:p>
            <a:r>
              <a:rPr lang="en-US" sz="1200" kern="1200" dirty="0" smtClean="0">
                <a:solidFill>
                  <a:schemeClr val="tx1"/>
                </a:solidFill>
                <a:latin typeface="Arial" charset="0"/>
                <a:ea typeface="+mn-ea"/>
                <a:cs typeface="+mn-cs"/>
              </a:rPr>
              <a:t>Learning Step / Activity      Summary</a:t>
            </a:r>
          </a:p>
          <a:p>
            <a:r>
              <a:rPr lang="en-US" sz="1200" kern="1200" dirty="0" smtClean="0">
                <a:solidFill>
                  <a:schemeClr val="tx1"/>
                </a:solidFill>
                <a:latin typeface="Arial" charset="0"/>
                <a:ea typeface="+mn-ea"/>
                <a:cs typeface="+mn-cs"/>
              </a:rPr>
              <a:t>		Method of Instruction:  Conference / Discussion</a:t>
            </a:r>
          </a:p>
          <a:p>
            <a:r>
              <a:rPr lang="en-US" sz="1200" kern="1200" dirty="0" smtClean="0">
                <a:solidFill>
                  <a:schemeClr val="tx1"/>
                </a:solidFill>
                <a:latin typeface="Arial" charset="0"/>
                <a:ea typeface="+mn-ea"/>
                <a:cs typeface="+mn-cs"/>
              </a:rPr>
              <a:t>		Instructor to Student Ratio:  1:36</a:t>
            </a:r>
          </a:p>
          <a:p>
            <a:r>
              <a:rPr lang="en-US" sz="1200" kern="1200" dirty="0" smtClean="0">
                <a:solidFill>
                  <a:schemeClr val="tx1"/>
                </a:solidFill>
                <a:latin typeface="Arial" charset="0"/>
                <a:ea typeface="+mn-ea"/>
                <a:cs typeface="+mn-cs"/>
              </a:rPr>
              <a:t>		Time of Instruction:  5 </a:t>
            </a:r>
            <a:r>
              <a:rPr lang="en-US" sz="1200" kern="1200" dirty="0" err="1" smtClean="0">
                <a:solidFill>
                  <a:schemeClr val="tx1"/>
                </a:solidFill>
                <a:latin typeface="Arial" charset="0"/>
                <a:ea typeface="+mn-ea"/>
                <a:cs typeface="+mn-cs"/>
              </a:rPr>
              <a:t>mins</a:t>
            </a:r>
            <a:endParaRPr lang="en-US" sz="1200" kern="1200" dirty="0" smtClean="0">
              <a:solidFill>
                <a:schemeClr val="tx1"/>
              </a:solidFill>
              <a:latin typeface="Arial" charset="0"/>
              <a:ea typeface="+mn-ea"/>
              <a:cs typeface="+mn-cs"/>
            </a:endParaRPr>
          </a:p>
          <a:p>
            <a:r>
              <a:rPr lang="en-US" sz="1200" kern="1200" dirty="0" smtClean="0">
                <a:solidFill>
                  <a:schemeClr val="tx1"/>
                </a:solidFill>
                <a:latin typeface="Arial" charset="0"/>
                <a:ea typeface="+mn-ea"/>
                <a:cs typeface="+mn-cs"/>
              </a:rPr>
              <a:t>		Media:  Large Group Instruction</a:t>
            </a:r>
            <a:endParaRPr lang="en-US" b="1" dirty="0"/>
          </a:p>
        </p:txBody>
      </p:sp>
      <p:sp>
        <p:nvSpPr>
          <p:cNvPr id="4" name="Slide Number Placeholder 3"/>
          <p:cNvSpPr>
            <a:spLocks noGrp="1"/>
          </p:cNvSpPr>
          <p:nvPr>
            <p:ph type="sldNum" sz="quarter" idx="10"/>
          </p:nvPr>
        </p:nvSpPr>
        <p:spPr/>
        <p:txBody>
          <a:bodyPr/>
          <a:lstStyle/>
          <a:p>
            <a:fld id="{605860DB-3723-4BD1-968A-08556DBB285F}" type="slidenum">
              <a:rPr lang="en-US" smtClean="0"/>
              <a:pPr/>
              <a:t>25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kern="1200" dirty="0" smtClean="0">
                <a:solidFill>
                  <a:srgbClr val="FF0000"/>
                </a:solidFill>
                <a:latin typeface="Arial" charset="0"/>
                <a:ea typeface="+mn-ea"/>
                <a:cs typeface="+mn-cs"/>
              </a:rPr>
              <a:t>Learning Step / Activity 1.  Communicate General Policy and Impact of Flagging Actions</a:t>
            </a:r>
          </a:p>
          <a:p>
            <a:r>
              <a:rPr lang="en-US" sz="1200" kern="1200" dirty="0" smtClean="0">
                <a:solidFill>
                  <a:srgbClr val="FF0000"/>
                </a:solidFill>
                <a:latin typeface="Arial" charset="0"/>
                <a:ea typeface="+mn-ea"/>
                <a:cs typeface="+mn-cs"/>
              </a:rPr>
              <a:t>		Method of Instruction:  Conference / Discussion</a:t>
            </a:r>
          </a:p>
          <a:p>
            <a:r>
              <a:rPr lang="en-US" sz="1200" kern="1200" dirty="0" smtClean="0">
                <a:solidFill>
                  <a:srgbClr val="FF0000"/>
                </a:solidFill>
                <a:latin typeface="Arial" charset="0"/>
                <a:ea typeface="+mn-ea"/>
                <a:cs typeface="+mn-cs"/>
              </a:rPr>
              <a:t>		Instructor to Student Ratio:  1:36</a:t>
            </a:r>
          </a:p>
          <a:p>
            <a:r>
              <a:rPr lang="en-US" sz="1200" kern="1200" dirty="0" smtClean="0">
                <a:solidFill>
                  <a:srgbClr val="FF0000"/>
                </a:solidFill>
                <a:latin typeface="Arial" charset="0"/>
                <a:ea typeface="+mn-ea"/>
                <a:cs typeface="+mn-cs"/>
              </a:rPr>
              <a:t>		Time of Instruction:  30 </a:t>
            </a:r>
            <a:r>
              <a:rPr lang="en-US" sz="1200" kern="1200" dirty="0" err="1" smtClean="0">
                <a:solidFill>
                  <a:srgbClr val="FF0000"/>
                </a:solidFill>
                <a:latin typeface="Arial" charset="0"/>
                <a:ea typeface="+mn-ea"/>
                <a:cs typeface="+mn-cs"/>
              </a:rPr>
              <a:t>mins</a:t>
            </a:r>
            <a:endParaRPr lang="en-US" sz="1200" kern="1200" dirty="0" smtClean="0">
              <a:solidFill>
                <a:srgbClr val="FF0000"/>
              </a:solidFill>
              <a:latin typeface="Arial" charset="0"/>
              <a:ea typeface="+mn-ea"/>
              <a:cs typeface="+mn-cs"/>
            </a:endParaRPr>
          </a:p>
          <a:p>
            <a:r>
              <a:rPr lang="en-US" sz="1200" kern="1200" dirty="0" smtClean="0">
                <a:solidFill>
                  <a:srgbClr val="FF0000"/>
                </a:solidFill>
                <a:latin typeface="Arial" charset="0"/>
                <a:ea typeface="+mn-ea"/>
                <a:cs typeface="+mn-cs"/>
              </a:rPr>
              <a:t>		Media:  Large Group Instruction</a:t>
            </a:r>
            <a:endParaRPr lang="en-US" b="1" dirty="0" smtClean="0">
              <a:solidFill>
                <a:srgbClr val="FF0000"/>
              </a:solidFill>
            </a:endParaRPr>
          </a:p>
          <a:p>
            <a:pPr marL="232943" indent="-232943">
              <a:buNone/>
            </a:pPr>
            <a:endParaRPr lang="en-US" b="1" dirty="0" smtClean="0">
              <a:solidFill>
                <a:srgbClr val="FF0000"/>
              </a:solidFill>
            </a:endParaRPr>
          </a:p>
          <a:p>
            <a:pPr marL="232943" indent="-232943">
              <a:buNone/>
            </a:pPr>
            <a:r>
              <a:rPr lang="en-US" b="1" dirty="0" smtClean="0">
                <a:solidFill>
                  <a:srgbClr val="FF0000"/>
                </a:solidFill>
              </a:rPr>
              <a:t>SHOW</a:t>
            </a:r>
            <a:r>
              <a:rPr lang="en-US" b="1" baseline="0" dirty="0" smtClean="0">
                <a:solidFill>
                  <a:srgbClr val="FF0000"/>
                </a:solidFill>
              </a:rPr>
              <a:t> SLIDE:  PURPOSE OF FLAG (1 OF 2) </a:t>
            </a:r>
          </a:p>
          <a:p>
            <a:pPr marL="232943" indent="-232943">
              <a:buNone/>
            </a:pPr>
            <a:endParaRPr lang="en-US" b="1" baseline="0" dirty="0" smtClean="0">
              <a:solidFill>
                <a:srgbClr val="FF0000"/>
              </a:solidFill>
            </a:endParaRPr>
          </a:p>
          <a:p>
            <a:pPr marL="232943" indent="-232943">
              <a:buNone/>
            </a:pPr>
            <a:r>
              <a:rPr lang="en-US" dirty="0" smtClean="0"/>
              <a:t>Execution of favorable actions regarding a Soldier who may be in an unfavorable status (not in good standing) when doing so would potentially embarrass the Army.</a:t>
            </a:r>
          </a:p>
          <a:p>
            <a:pPr marL="232943" indent="-232943">
              <a:buAutoNum type="arabicParenBoth"/>
            </a:pPr>
            <a:endParaRPr lang="en-US" dirty="0" smtClean="0"/>
          </a:p>
          <a:p>
            <a:pPr marL="232943" indent="-232943" defTabSz="931774">
              <a:buFontTx/>
              <a:buAutoNum type="arabicParenBoth"/>
              <a:defRPr/>
            </a:pPr>
            <a:r>
              <a:rPr lang="en-US" dirty="0" smtClean="0"/>
              <a:t> Movement of a Soldier when it is in the best interests of the Army for the Soldier to remain in their current unit or at their current location until cleared of ongoing actions. </a:t>
            </a:r>
          </a:p>
          <a:p>
            <a:pPr marL="232943" indent="-232943" defTabSz="931774">
              <a:buFontTx/>
              <a:buAutoNum type="arabicParenBoth"/>
              <a:defRPr/>
            </a:pPr>
            <a:endParaRPr lang="en-US" dirty="0" smtClean="0"/>
          </a:p>
          <a:p>
            <a:pPr marL="232943" indent="-232943" defTabSz="931774">
              <a:buFontTx/>
              <a:buAutoNum type="arabicParenBoth"/>
              <a:defRPr/>
            </a:pPr>
            <a:r>
              <a:rPr lang="en-US" dirty="0" smtClean="0"/>
              <a:t> A Flag should be initiated in a timely manner and removed as soon as practical after determination of the final disposition.  A flag should only be emplaced during some type of disciplinary or administrative action until that action is concluded</a:t>
            </a:r>
          </a:p>
          <a:p>
            <a:pPr marL="232943" indent="-232943" defTabSz="931774">
              <a:buFontTx/>
              <a:buAutoNum type="arabicParenBoth"/>
              <a:defRPr/>
            </a:pPr>
            <a:r>
              <a:rPr lang="en-US" dirty="0" smtClean="0"/>
              <a:t> A Flag is not a form of military justice and therefore, should not be used as such. Remember, Flag is an administrative tool used to prevent the execution of specified favorable personnel actions for Soldiers.  </a:t>
            </a:r>
          </a:p>
          <a:p>
            <a:pPr marL="232943" indent="-232943" defTabSz="931774">
              <a:buFontTx/>
              <a:buAutoNum type="arabicParenBoth"/>
              <a:defRPr/>
            </a:pPr>
            <a:endParaRPr lang="en-US" dirty="0" smtClean="0"/>
          </a:p>
          <a:p>
            <a:pPr marL="232943" indent="-232943" defTabSz="931774">
              <a:buFontTx/>
              <a:buAutoNum type="arabicParenBoth"/>
              <a:defRPr/>
            </a:pPr>
            <a:r>
              <a:rPr lang="en-US" sz="1200" b="0" dirty="0" smtClean="0"/>
              <a:t> A flag will be removed as soon as practical after the Soldier’s status changes from unfavorable to favorable. </a:t>
            </a:r>
            <a:endParaRPr lang="en-US" b="0" dirty="0"/>
          </a:p>
        </p:txBody>
      </p:sp>
      <p:sp>
        <p:nvSpPr>
          <p:cNvPr id="4" name="Slide Number Placeholder 3"/>
          <p:cNvSpPr>
            <a:spLocks noGrp="1"/>
          </p:cNvSpPr>
          <p:nvPr>
            <p:ph type="sldNum" sz="quarter" idx="10"/>
          </p:nvPr>
        </p:nvSpPr>
        <p:spPr/>
        <p:txBody>
          <a:bodyPr/>
          <a:lstStyle/>
          <a:p>
            <a:fld id="{605860DB-3723-4BD1-968A-08556DBB285F}"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228600" indent="-228600">
              <a:buNone/>
            </a:pPr>
            <a:r>
              <a:rPr lang="en-US" sz="1200" b="1" kern="1200" dirty="0" smtClean="0">
                <a:solidFill>
                  <a:schemeClr val="tx1"/>
                </a:solidFill>
                <a:latin typeface="+mn-lt"/>
                <a:ea typeface="+mn-ea"/>
                <a:cs typeface="+mn-cs"/>
              </a:rPr>
              <a:t>SHOW SLIDE:  PURPOSE OF FLAG (2 of 2)</a:t>
            </a:r>
          </a:p>
          <a:p>
            <a:pPr marL="228600" indent="-228600">
              <a:buAutoNum type="alphaLcPeriod"/>
            </a:pPr>
            <a:endParaRPr lang="en-US" sz="1200" kern="1200" dirty="0" smtClean="0">
              <a:solidFill>
                <a:schemeClr val="tx1"/>
              </a:solidFill>
              <a:latin typeface="+mn-lt"/>
              <a:ea typeface="+mn-ea"/>
              <a:cs typeface="+mn-cs"/>
            </a:endParaRPr>
          </a:p>
          <a:p>
            <a:pPr marL="228600" indent="-228600">
              <a:buAutoNum type="alphaLcPeriod"/>
            </a:pPr>
            <a:r>
              <a:rPr lang="en-US" sz="1200" kern="1200" dirty="0" smtClean="0">
                <a:solidFill>
                  <a:schemeClr val="tx1"/>
                </a:solidFill>
                <a:latin typeface="+mn-lt"/>
                <a:ea typeface="+mn-ea"/>
                <a:cs typeface="+mn-cs"/>
              </a:rPr>
              <a:t>Suspension of favorable actions is mandatory when an investigation (formal or informal) is initiated on a Soldier by military or civilian authorities.  Commanders, general officer staff heads, and heads of HQDA staff agencies (to include the DA Suitability Evaluation Board) must ensure that favorable personnel actions are suspended in accordance with the criteria contained in this regulation.</a:t>
            </a:r>
          </a:p>
          <a:p>
            <a:pPr marL="228600" indent="-228600">
              <a:buAutoNum type="alphaLcPeriod"/>
            </a:pP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b. Commanders and heads of HQDA agencies will establish internal controls, if necessary, to ensure the following requirements are met:</a:t>
            </a:r>
          </a:p>
          <a:p>
            <a:r>
              <a:rPr lang="en-US" sz="1200" kern="1200" dirty="0" smtClean="0">
                <a:solidFill>
                  <a:schemeClr val="tx1"/>
                </a:solidFill>
                <a:latin typeface="+mn-lt"/>
                <a:ea typeface="+mn-ea"/>
                <a:cs typeface="+mn-cs"/>
              </a:rPr>
              <a:t>(1) Only those with a “need to know” of a flag are informed.  A person has a “need to know” only if they must have access to knowledge, or possession of the flag, in order to perform their official duties.</a:t>
            </a:r>
          </a:p>
          <a:p>
            <a:r>
              <a:rPr lang="en-US" sz="1200" kern="1200" dirty="0" smtClean="0">
                <a:solidFill>
                  <a:schemeClr val="tx1"/>
                </a:solidFill>
                <a:latin typeface="+mn-lt"/>
                <a:ea typeface="+mn-ea"/>
                <a:cs typeface="+mn-cs"/>
              </a:rPr>
              <a:t>(2)  Flag information will support the Health Promotion, Risk Reduction, and Suicide Prevention policy for information sharing described in DA PAM 600-24, chapter 8. </a:t>
            </a:r>
          </a:p>
          <a:p>
            <a:r>
              <a:rPr lang="en-US" sz="1200" kern="1200" dirty="0" smtClean="0">
                <a:solidFill>
                  <a:schemeClr val="tx1"/>
                </a:solidFill>
                <a:latin typeface="+mn-lt"/>
                <a:ea typeface="+mn-ea"/>
                <a:cs typeface="+mn-cs"/>
              </a:rPr>
              <a:t>(3) Favorable actions are not granted when prohibited by this regulation.</a:t>
            </a:r>
          </a:p>
          <a:p>
            <a:r>
              <a:rPr lang="en-US" sz="1200" kern="1200" dirty="0" smtClean="0">
                <a:solidFill>
                  <a:schemeClr val="tx1"/>
                </a:solidFill>
                <a:latin typeface="+mn-lt"/>
                <a:ea typeface="+mn-ea"/>
                <a:cs typeface="+mn-cs"/>
              </a:rPr>
              <a:t>(4) DA Form 268 is prepared to reflect that favorable personnel actions are suspended with regard to the affected Soldier and the flag is input into HR systems.  The MPD supporting personnel office, BDE S-1, or other authorized records custodian for the Soldier will also use appropriate reports or processes to guard against the execution of favorable personnel actions for flagged Soldiers.</a:t>
            </a:r>
          </a:p>
          <a:p>
            <a:r>
              <a:rPr lang="en-US" sz="1200" kern="1200" dirty="0" smtClean="0">
                <a:solidFill>
                  <a:schemeClr val="tx1"/>
                </a:solidFill>
                <a:latin typeface="+mn-lt"/>
                <a:ea typeface="+mn-ea"/>
                <a:cs typeface="+mn-cs"/>
              </a:rPr>
              <a:t>(5) A DA Form 268 is prepared to remove a flag when the Soldier’s status changes from unfavorable to favorable and the flag is removed from the HR systems.</a:t>
            </a:r>
          </a:p>
          <a:p>
            <a:pPr marL="232943" indent="-232943">
              <a:buAutoNum type="arabicParenBoth"/>
            </a:pPr>
            <a:endParaRPr lang="en-US" dirty="0"/>
          </a:p>
        </p:txBody>
      </p:sp>
      <p:sp>
        <p:nvSpPr>
          <p:cNvPr id="4" name="Slide Number Placeholder 3"/>
          <p:cNvSpPr>
            <a:spLocks noGrp="1"/>
          </p:cNvSpPr>
          <p:nvPr>
            <p:ph type="sldNum" sz="quarter" idx="10"/>
          </p:nvPr>
        </p:nvSpPr>
        <p:spPr/>
        <p:txBody>
          <a:bodyPr/>
          <a:lstStyle/>
          <a:p>
            <a:fld id="{605860DB-3723-4BD1-968A-08556DBB285F}"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SHOW SLIDE:</a:t>
            </a:r>
            <a:r>
              <a:rPr lang="en-US" b="1" baseline="0" dirty="0" smtClean="0"/>
              <a:t>  FAVORABLE ACTIONS IMPACTED BY A FLAG (1 OF 2) </a:t>
            </a:r>
            <a:r>
              <a:rPr lang="en-US" sz="1200" b="1" dirty="0" smtClean="0">
                <a:solidFill>
                  <a:srgbClr val="FF0000"/>
                </a:solidFill>
              </a:rPr>
              <a:t> </a:t>
            </a:r>
            <a:endParaRPr lang="en-US" b="1" dirty="0" smtClean="0"/>
          </a:p>
          <a:p>
            <a:endParaRPr lang="en-US" b="1" dirty="0"/>
          </a:p>
        </p:txBody>
      </p:sp>
      <p:sp>
        <p:nvSpPr>
          <p:cNvPr id="4" name="Slide Number Placeholder 3"/>
          <p:cNvSpPr>
            <a:spLocks noGrp="1"/>
          </p:cNvSpPr>
          <p:nvPr>
            <p:ph type="sldNum" sz="quarter" idx="10"/>
          </p:nvPr>
        </p:nvSpPr>
        <p:spPr/>
        <p:txBody>
          <a:bodyPr/>
          <a:lstStyle/>
          <a:p>
            <a:fld id="{605860DB-3723-4BD1-968A-08556DBB285F}"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SHOW SLIDE:  FAVORABLE ACTIONS IMPACTED BY A FLAG (2 of 2)</a:t>
            </a:r>
            <a:endParaRPr lang="en-US" b="1" dirty="0"/>
          </a:p>
        </p:txBody>
      </p:sp>
      <p:sp>
        <p:nvSpPr>
          <p:cNvPr id="4" name="Slide Number Placeholder 3"/>
          <p:cNvSpPr>
            <a:spLocks noGrp="1"/>
          </p:cNvSpPr>
          <p:nvPr>
            <p:ph type="sldNum" sz="quarter" idx="10"/>
          </p:nvPr>
        </p:nvSpPr>
        <p:spPr/>
        <p:txBody>
          <a:bodyPr/>
          <a:lstStyle/>
          <a:p>
            <a:fld id="{605860DB-3723-4BD1-968A-08556DBB285F}"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SHOW SLIDE:  NON-TRANSERABLE FLAGS</a:t>
            </a:r>
          </a:p>
          <a:p>
            <a:endParaRPr lang="en-US" b="1" dirty="0" smtClean="0"/>
          </a:p>
          <a:p>
            <a:r>
              <a:rPr lang="en-US" b="1" dirty="0" smtClean="0"/>
              <a:t>NOTE FOR INSTRUCTOR:   </a:t>
            </a:r>
            <a:r>
              <a:rPr lang="en-US" dirty="0" smtClean="0"/>
              <a:t>Make student aware that there are exceptions to Non-Transferable Flags outlined in Paragraph 2-2.</a:t>
            </a:r>
          </a:p>
          <a:p>
            <a:endParaRPr lang="en-US" dirty="0" smtClean="0"/>
          </a:p>
          <a:p>
            <a:r>
              <a:rPr lang="en-US" b="1" dirty="0" smtClean="0"/>
              <a:t>NOTE FOR INSTRUCTOR:  THE DRUG OR ALCOHOL FLAG SHOULD BE USED INSTEAD OF THE </a:t>
            </a:r>
            <a:r>
              <a:rPr lang="en-US" b="1" u="sng" dirty="0" smtClean="0"/>
              <a:t>ADVERSE ACTION FLAG </a:t>
            </a:r>
            <a:r>
              <a:rPr lang="en-US" b="1" dirty="0" smtClean="0"/>
              <a:t>FOR ALL DRUG OR ALCOHOL OFFENSES.</a:t>
            </a:r>
            <a:endParaRPr lang="en-US" b="1" dirty="0" smtClean="0">
              <a:solidFill>
                <a:srgbClr val="FF0000"/>
              </a:solidFill>
            </a:endParaRPr>
          </a:p>
          <a:p>
            <a:endParaRPr lang="en-US" dirty="0" smtClean="0"/>
          </a:p>
        </p:txBody>
      </p:sp>
      <p:sp>
        <p:nvSpPr>
          <p:cNvPr id="4" name="Slide Number Placeholder 3"/>
          <p:cNvSpPr>
            <a:spLocks noGrp="1"/>
          </p:cNvSpPr>
          <p:nvPr>
            <p:ph type="sldNum" sz="quarter" idx="10"/>
          </p:nvPr>
        </p:nvSpPr>
        <p:spPr/>
        <p:txBody>
          <a:bodyPr/>
          <a:lstStyle/>
          <a:p>
            <a:fld id="{605860DB-3723-4BD1-968A-08556DBB285F}"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SHOW SLIDE:  TRANSFERABLE FLAGS</a:t>
            </a:r>
          </a:p>
          <a:p>
            <a:endParaRPr lang="en-US" b="1" dirty="0" smtClean="0"/>
          </a:p>
        </p:txBody>
      </p:sp>
      <p:sp>
        <p:nvSpPr>
          <p:cNvPr id="4" name="Slide Number Placeholder 3"/>
          <p:cNvSpPr>
            <a:spLocks noGrp="1"/>
          </p:cNvSpPr>
          <p:nvPr>
            <p:ph type="sldNum" sz="quarter" idx="10"/>
          </p:nvPr>
        </p:nvSpPr>
        <p:spPr/>
        <p:txBody>
          <a:bodyPr/>
          <a:lstStyle/>
          <a:p>
            <a:fld id="{605860DB-3723-4BD1-968A-08556DBB285F}"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SHOW SLIDE:  CHECK ON LEARNING</a:t>
            </a:r>
            <a:endParaRPr lang="en-US" b="1" dirty="0"/>
          </a:p>
        </p:txBody>
      </p:sp>
      <p:sp>
        <p:nvSpPr>
          <p:cNvPr id="4" name="Slide Number Placeholder 3"/>
          <p:cNvSpPr>
            <a:spLocks noGrp="1"/>
          </p:cNvSpPr>
          <p:nvPr>
            <p:ph type="sldNum" sz="quarter" idx="10"/>
          </p:nvPr>
        </p:nvSpPr>
        <p:spPr/>
        <p:txBody>
          <a:bodyPr/>
          <a:lstStyle/>
          <a:p>
            <a:fld id="{605860DB-3723-4BD1-968A-08556DBB285F}"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1DAAEB1-33D1-4F97-8C28-9655E7379768}" type="slidenum">
              <a:rPr lang="en-US"/>
              <a:pPr>
                <a:defRPr/>
              </a:pPr>
              <a:t>‹#›</a:t>
            </a:fld>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A9A0C85-D0D2-49DE-AF25-170279ED08FD}"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49A315C-4010-4273-BB38-4C0D17003D13}"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0"/>
          </p:nvPr>
        </p:nvSpPr>
        <p:spPr>
          <a:ln/>
        </p:spPr>
        <p:txBody>
          <a:bodyPr/>
          <a:lstStyle>
            <a:lvl1pPr>
              <a:defRPr/>
            </a:lvl1pPr>
          </a:lstStyle>
          <a:p>
            <a:pPr>
              <a:defRPr/>
            </a:pPr>
            <a:fld id="{B8E02931-E823-4087-8BA5-10F1B0F61EDB}" type="slidenum">
              <a:rPr lang="en-US"/>
              <a:pPr>
                <a:defRPr/>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E6A1043-52C2-474F-AF54-68FBF80B5F4D}" type="slidenum">
              <a:rPr lang="en-US"/>
              <a:pPr>
                <a:defRPr/>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615D96F7-37D0-433F-99C3-67D173BC8A9F}" type="slidenum">
              <a:rPr lang="en-US"/>
              <a:pPr>
                <a:defRPr/>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6A52DBD1-8C9E-4EF1-8A2A-36CF75544D80}"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31ABAD10-023B-4920-AC43-42C899CFCEF7}"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2B8A8C34-BA63-40AD-8340-BA6510515F79}"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298AF778-EB5F-46EF-879A-85CBADE45760}"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B2E2E85-244F-470C-AB6A-47DC9EB5559B}"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7EF6C1CB-983B-4F4D-AD12-9DA4C1F88D2E}"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7766" name="Rectangle 6"/>
          <p:cNvSpPr>
            <a:spLocks noGrp="1" noChangeArrowheads="1"/>
          </p:cNvSpPr>
          <p:nvPr>
            <p:ph type="sldNum" sz="quarter" idx="4"/>
          </p:nvPr>
        </p:nvSpPr>
        <p:spPr bwMode="auto">
          <a:xfrm>
            <a:off x="8572500" y="6435725"/>
            <a:ext cx="427038" cy="276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9DCA0007-F74F-42F6-8324-7BDD4A809DB3}" type="slidenum">
              <a:rPr lang="en-US"/>
              <a:pPr>
                <a:defRPr/>
              </a:pPr>
              <a:t>‹#›</a:t>
            </a:fld>
            <a:endParaRPr lang="en-US" dirty="0"/>
          </a:p>
        </p:txBody>
      </p:sp>
      <p:sp>
        <p:nvSpPr>
          <p:cNvPr id="117972" name="Line 212"/>
          <p:cNvSpPr>
            <a:spLocks noChangeShapeType="1"/>
          </p:cNvSpPr>
          <p:nvPr/>
        </p:nvSpPr>
        <p:spPr bwMode="auto">
          <a:xfrm>
            <a:off x="0" y="1128713"/>
            <a:ext cx="9144000" cy="0"/>
          </a:xfrm>
          <a:prstGeom prst="line">
            <a:avLst/>
          </a:prstGeom>
          <a:noFill/>
          <a:ln w="28575">
            <a:solidFill>
              <a:srgbClr val="FFCC00"/>
            </a:solidFill>
            <a:round/>
            <a:headEnd/>
            <a:tailEnd/>
          </a:ln>
          <a:effectLst/>
        </p:spPr>
        <p:txBody>
          <a:bodyPr wrap="none" anchor="ctr"/>
          <a:lstStyle/>
          <a:p>
            <a:pPr>
              <a:defRPr/>
            </a:pPr>
            <a:endParaRPr lang="en-US" dirty="0"/>
          </a:p>
        </p:txBody>
      </p:sp>
      <p:pic>
        <p:nvPicPr>
          <p:cNvPr id="2052" name="Picture 6" descr="C:\Users\sharline.brown\AppData\Local\Microsoft\Windows\Temporary Internet Files\Content.Outlook\49UIDFJU\ags_dui.png"/>
          <p:cNvPicPr>
            <a:picLocks noChangeAspect="1" noChangeArrowheads="1"/>
          </p:cNvPicPr>
          <p:nvPr userDrawn="1"/>
        </p:nvPicPr>
        <p:blipFill>
          <a:blip r:embed="rId14" cstate="print"/>
          <a:srcRect/>
          <a:stretch>
            <a:fillRect/>
          </a:stretch>
        </p:blipFill>
        <p:spPr bwMode="auto">
          <a:xfrm>
            <a:off x="142875" y="200025"/>
            <a:ext cx="685800" cy="885825"/>
          </a:xfrm>
          <a:prstGeom prst="rect">
            <a:avLst/>
          </a:prstGeom>
          <a:noFill/>
          <a:ln w="9525">
            <a:noFill/>
            <a:miter lim="800000"/>
            <a:headEnd/>
            <a:tailEnd/>
          </a:ln>
        </p:spPr>
      </p:pic>
      <p:pic>
        <p:nvPicPr>
          <p:cNvPr id="2053" name="Picture 5" descr="C:\Users\sharline.brown\AppData\Local\Microsoft\Windows\Temporary Internet Files\Content.Outlook\49UIDFJU\ag_shield.png"/>
          <p:cNvPicPr>
            <a:picLocks noChangeAspect="1" noChangeArrowheads="1"/>
          </p:cNvPicPr>
          <p:nvPr userDrawn="1"/>
        </p:nvPicPr>
        <p:blipFill>
          <a:blip r:embed="rId15" cstate="print"/>
          <a:srcRect/>
          <a:stretch>
            <a:fillRect/>
          </a:stretch>
        </p:blipFill>
        <p:spPr bwMode="auto">
          <a:xfrm>
            <a:off x="8267700" y="347663"/>
            <a:ext cx="695325" cy="700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ransition/>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685800"/>
          </a:xfrm>
        </p:spPr>
        <p:txBody>
          <a:bodyPr/>
          <a:lstStyle/>
          <a:p>
            <a:r>
              <a:rPr lang="en-US" sz="3600" b="1" dirty="0" smtClean="0">
                <a:solidFill>
                  <a:schemeClr val="accent6">
                    <a:lumMod val="75000"/>
                  </a:schemeClr>
                </a:solidFill>
              </a:rPr>
              <a:t>Adjutant General School</a:t>
            </a:r>
            <a:endParaRPr lang="en-US" sz="3600" b="1" dirty="0">
              <a:solidFill>
                <a:schemeClr val="accent6">
                  <a:lumMod val="75000"/>
                </a:schemeClr>
              </a:solidFill>
            </a:endParaRPr>
          </a:p>
        </p:txBody>
      </p:sp>
      <p:sp>
        <p:nvSpPr>
          <p:cNvPr id="3" name="Subtitle 2"/>
          <p:cNvSpPr>
            <a:spLocks noGrp="1"/>
          </p:cNvSpPr>
          <p:nvPr>
            <p:ph type="subTitle" idx="1"/>
          </p:nvPr>
        </p:nvSpPr>
        <p:spPr>
          <a:xfrm>
            <a:off x="609600" y="4876800"/>
            <a:ext cx="7772400" cy="457200"/>
          </a:xfrm>
        </p:spPr>
        <p:txBody>
          <a:bodyPr>
            <a:noAutofit/>
          </a:bodyPr>
          <a:lstStyle/>
          <a:p>
            <a:r>
              <a:rPr lang="en-US" b="1" dirty="0" smtClean="0">
                <a:solidFill>
                  <a:schemeClr val="accent6">
                    <a:lumMod val="50000"/>
                  </a:schemeClr>
                </a:solidFill>
                <a:effectLst>
                  <a:outerShdw blurRad="38100" dist="38100" dir="2700000" algn="tl">
                    <a:srgbClr val="000000">
                      <a:alpha val="43137"/>
                    </a:srgbClr>
                  </a:outerShdw>
                </a:effectLst>
              </a:rPr>
              <a:t>Administer Suspension of Favorable Personnel Actions</a:t>
            </a:r>
            <a:endParaRPr lang="en-US" b="1" dirty="0">
              <a:solidFill>
                <a:schemeClr val="accent6">
                  <a:lumMod val="50000"/>
                </a:schemeClr>
              </a:solidFill>
              <a:effectLst>
                <a:outerShdw blurRad="38100" dist="38100" dir="2700000" algn="tl">
                  <a:srgbClr val="000000">
                    <a:alpha val="43137"/>
                  </a:srgbClr>
                </a:outerShdw>
              </a:effectLst>
            </a:endParaRPr>
          </a:p>
        </p:txBody>
      </p:sp>
      <p:pic>
        <p:nvPicPr>
          <p:cNvPr id="1027" name="Picture 3"/>
          <p:cNvPicPr>
            <a:picLocks noChangeAspect="1" noChangeArrowheads="1"/>
          </p:cNvPicPr>
          <p:nvPr/>
        </p:nvPicPr>
        <p:blipFill>
          <a:blip r:embed="rId3" cstate="print"/>
          <a:srcRect/>
          <a:stretch>
            <a:fillRect/>
          </a:stretch>
        </p:blipFill>
        <p:spPr bwMode="auto">
          <a:xfrm>
            <a:off x="4114800" y="1371600"/>
            <a:ext cx="2219325" cy="3200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26" name="Picture 2"/>
          <p:cNvPicPr>
            <a:picLocks noChangeAspect="1" noChangeArrowheads="1"/>
          </p:cNvPicPr>
          <p:nvPr/>
        </p:nvPicPr>
        <p:blipFill>
          <a:blip r:embed="rId4" cstate="print"/>
          <a:srcRect/>
          <a:stretch>
            <a:fillRect/>
          </a:stretch>
        </p:blipFill>
        <p:spPr bwMode="auto">
          <a:xfrm>
            <a:off x="2971800" y="1600199"/>
            <a:ext cx="2438400" cy="312420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Subtitle 2"/>
          <p:cNvSpPr txBox="1">
            <a:spLocks/>
          </p:cNvSpPr>
          <p:nvPr/>
        </p:nvSpPr>
        <p:spPr>
          <a:xfrm>
            <a:off x="228600" y="6172200"/>
            <a:ext cx="8763000" cy="533400"/>
          </a:xfrm>
          <a:prstGeom prst="rect">
            <a:avLst/>
          </a:prstGeom>
          <a:ln>
            <a:solidFill>
              <a:schemeClr val="tx1"/>
            </a:solidFill>
          </a:ln>
        </p:spPr>
        <p:txBody>
          <a:bodyPr>
            <a:noAutofit/>
          </a:bodyPr>
          <a:lstStyle/>
          <a:p>
            <a:pPr marL="0" marR="0" lvl="0" indent="0"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kern="0" cap="none" spc="0" normalizeH="0" baseline="0" noProof="0" dirty="0" smtClean="0">
                <a:ln>
                  <a:noFill/>
                </a:ln>
                <a:solidFill>
                  <a:schemeClr val="accent6">
                    <a:lumMod val="50000"/>
                  </a:schemeClr>
                </a:solidFill>
                <a:uLnTx/>
                <a:uFillTx/>
                <a:latin typeface="+mn-lt"/>
                <a:ea typeface="+mn-ea"/>
                <a:cs typeface="+mn-cs"/>
              </a:rPr>
              <a:t>DISCLAIMER:  </a:t>
            </a:r>
            <a:r>
              <a:rPr kumimoji="0" lang="en-US" sz="1400" i="1" strike="noStrike" kern="0" cap="none" spc="0" normalizeH="0" baseline="0" noProof="0" dirty="0" smtClean="0">
                <a:ln>
                  <a:noFill/>
                </a:ln>
                <a:solidFill>
                  <a:schemeClr val="accent6">
                    <a:lumMod val="50000"/>
                  </a:schemeClr>
                </a:solidFill>
                <a:uLnTx/>
                <a:uFillTx/>
                <a:latin typeface="+mn-lt"/>
                <a:ea typeface="+mn-ea"/>
                <a:cs typeface="+mn-cs"/>
              </a:rPr>
              <a:t>Some of the content included in this training package is based on changes to AR 600-8-2 which is currently being staffed for approval and will be released at a later date.</a:t>
            </a:r>
            <a:r>
              <a:rPr kumimoji="0" lang="en-US" sz="1600" i="1" strike="noStrike" kern="0" cap="none" spc="0" normalizeH="0" baseline="0" noProof="0" dirty="0" smtClean="0">
                <a:ln>
                  <a:noFill/>
                </a:ln>
                <a:solidFill>
                  <a:schemeClr val="accent6">
                    <a:lumMod val="50000"/>
                  </a:schemeClr>
                </a:solidFill>
                <a:uLnTx/>
                <a:uFillTx/>
                <a:latin typeface="+mn-lt"/>
                <a:ea typeface="+mn-ea"/>
                <a:cs typeface="+mn-cs"/>
              </a:rPr>
              <a:t>     </a:t>
            </a:r>
            <a:endParaRPr kumimoji="0" lang="en-US" sz="1600" i="1" strike="noStrike" kern="0" cap="none" spc="0" normalizeH="0" baseline="0" noProof="0" dirty="0">
              <a:ln>
                <a:noFill/>
              </a:ln>
              <a:solidFill>
                <a:schemeClr val="accent6">
                  <a:lumMod val="50000"/>
                </a:schemeClr>
              </a:solidFill>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sz="3200" dirty="0" smtClean="0"/>
              <a:t>Effective </a:t>
            </a:r>
            <a:r>
              <a:rPr lang="en-US" sz="3200" dirty="0" smtClean="0">
                <a:solidFill>
                  <a:schemeClr val="tx1"/>
                </a:solidFill>
              </a:rPr>
              <a:t>D</a:t>
            </a:r>
            <a:r>
              <a:rPr lang="en-US" sz="3200" dirty="0" smtClean="0"/>
              <a:t>ates</a:t>
            </a:r>
            <a:br>
              <a:rPr lang="en-US" sz="3200" dirty="0" smtClean="0"/>
            </a:br>
            <a:r>
              <a:rPr lang="en-US" sz="2000" dirty="0" smtClean="0">
                <a:solidFill>
                  <a:schemeClr val="tx1"/>
                </a:solidFill>
              </a:rPr>
              <a:t> (1 of 2)</a:t>
            </a:r>
            <a:endParaRPr lang="en-US" sz="2000" dirty="0">
              <a:solidFill>
                <a:schemeClr val="tx1"/>
              </a:solidFill>
            </a:endParaRPr>
          </a:p>
        </p:txBody>
      </p:sp>
      <p:sp>
        <p:nvSpPr>
          <p:cNvPr id="3" name="Content Placeholder 2"/>
          <p:cNvSpPr>
            <a:spLocks noGrp="1"/>
          </p:cNvSpPr>
          <p:nvPr>
            <p:ph idx="1"/>
          </p:nvPr>
        </p:nvSpPr>
        <p:spPr>
          <a:xfrm>
            <a:off x="533400" y="2265402"/>
            <a:ext cx="8229600" cy="4267200"/>
          </a:xfrm>
        </p:spPr>
        <p:txBody>
          <a:bodyPr/>
          <a:lstStyle/>
          <a:p>
            <a:pPr>
              <a:buClr>
                <a:schemeClr val="accent6">
                  <a:lumMod val="75000"/>
                </a:schemeClr>
              </a:buClr>
              <a:buFont typeface="Wingdings" pitchFamily="2" charset="2"/>
              <a:buChar char="q"/>
            </a:pPr>
            <a:r>
              <a:rPr lang="en-US" sz="1400" dirty="0" smtClean="0"/>
              <a:t>Soldier is pending a non-punitive memorandum of reprimand, censure, or admonishment.  Flag will be </a:t>
            </a:r>
            <a:r>
              <a:rPr lang="en-US" sz="1400" b="1" i="1" dirty="0" smtClean="0">
                <a:solidFill>
                  <a:srgbClr val="FF0000"/>
                </a:solidFill>
              </a:rPr>
              <a:t>effective on the day the offense </a:t>
            </a:r>
            <a:r>
              <a:rPr lang="en-US" sz="1400" dirty="0" smtClean="0"/>
              <a:t>(leading to the memorandum) took place.</a:t>
            </a:r>
          </a:p>
          <a:p>
            <a:pPr>
              <a:buClr>
                <a:schemeClr val="accent6">
                  <a:lumMod val="75000"/>
                </a:schemeClr>
              </a:buClr>
              <a:buFont typeface="Wingdings" pitchFamily="2" charset="2"/>
              <a:buChar char="q"/>
            </a:pPr>
            <a:endParaRPr lang="en-US" sz="1400" dirty="0" smtClean="0"/>
          </a:p>
          <a:p>
            <a:pPr>
              <a:buClr>
                <a:schemeClr val="accent6">
                  <a:lumMod val="75000"/>
                </a:schemeClr>
              </a:buClr>
              <a:buFont typeface="Wingdings" pitchFamily="2" charset="2"/>
              <a:buChar char="q"/>
            </a:pPr>
            <a:r>
              <a:rPr lang="en-US" sz="1400" dirty="0" smtClean="0"/>
              <a:t>Soldier is absent without leave (AWOL), submit </a:t>
            </a:r>
            <a:r>
              <a:rPr lang="en-US" sz="1400" b="1" i="1" dirty="0" smtClean="0">
                <a:solidFill>
                  <a:srgbClr val="FF0000"/>
                </a:solidFill>
              </a:rPr>
              <a:t>the initial flag on the second day of AWOL, with </a:t>
            </a:r>
            <a:r>
              <a:rPr lang="en-US" sz="1400" b="1" i="1" u="sng" dirty="0" smtClean="0">
                <a:solidFill>
                  <a:srgbClr val="FF0000"/>
                </a:solidFill>
              </a:rPr>
              <a:t>an effective date of  the first day of AWOL</a:t>
            </a:r>
            <a:r>
              <a:rPr lang="en-US" sz="1400" b="1" i="1" dirty="0" smtClean="0"/>
              <a:t>.</a:t>
            </a:r>
          </a:p>
          <a:p>
            <a:pPr>
              <a:buClr>
                <a:schemeClr val="accent6">
                  <a:lumMod val="75000"/>
                </a:schemeClr>
              </a:buClr>
              <a:buFont typeface="Wingdings" pitchFamily="2" charset="2"/>
              <a:buChar char="q"/>
            </a:pPr>
            <a:endParaRPr lang="en-US" sz="1400" dirty="0" smtClean="0"/>
          </a:p>
          <a:p>
            <a:pPr>
              <a:buClr>
                <a:schemeClr val="accent6">
                  <a:lumMod val="75000"/>
                </a:schemeClr>
              </a:buClr>
              <a:buFont typeface="Wingdings" pitchFamily="2" charset="2"/>
              <a:buChar char="q"/>
            </a:pPr>
            <a:r>
              <a:rPr lang="en-US" sz="1400" dirty="0" smtClean="0"/>
              <a:t>The </a:t>
            </a:r>
            <a:r>
              <a:rPr lang="en-US" sz="1400" b="1" i="1" dirty="0" smtClean="0">
                <a:solidFill>
                  <a:srgbClr val="FF0000"/>
                </a:solidFill>
              </a:rPr>
              <a:t>effective date of the flag </a:t>
            </a:r>
            <a:r>
              <a:rPr lang="en-US" sz="1400" dirty="0" smtClean="0"/>
              <a:t>will be the date the </a:t>
            </a:r>
            <a:r>
              <a:rPr lang="en-US" sz="1400" i="1" dirty="0" smtClean="0">
                <a:solidFill>
                  <a:srgbClr val="FF0000"/>
                </a:solidFill>
              </a:rPr>
              <a:t>c</a:t>
            </a:r>
            <a:r>
              <a:rPr lang="en-US" sz="1400" b="1" i="1" dirty="0" smtClean="0">
                <a:solidFill>
                  <a:srgbClr val="FF0000"/>
                </a:solidFill>
              </a:rPr>
              <a:t>ommander signs the intent to separate notification memorandum</a:t>
            </a:r>
            <a:r>
              <a:rPr lang="en-US" sz="1400" i="1" dirty="0" smtClean="0">
                <a:solidFill>
                  <a:srgbClr val="FF0000"/>
                </a:solidFill>
              </a:rPr>
              <a:t> </a:t>
            </a:r>
            <a:r>
              <a:rPr lang="en-US" sz="1400" dirty="0" smtClean="0"/>
              <a:t>to the Soldier or the </a:t>
            </a:r>
            <a:r>
              <a:rPr lang="en-US" sz="1400" b="1" i="1" dirty="0" smtClean="0">
                <a:solidFill>
                  <a:srgbClr val="FF0000"/>
                </a:solidFill>
              </a:rPr>
              <a:t>date HQDA</a:t>
            </a:r>
            <a:r>
              <a:rPr lang="en-US" sz="1400" b="1" dirty="0" smtClean="0"/>
              <a:t> </a:t>
            </a:r>
            <a:r>
              <a:rPr lang="en-US" sz="1400" dirty="0" smtClean="0"/>
              <a:t>initiates an involuntary separation action.</a:t>
            </a:r>
          </a:p>
          <a:p>
            <a:pPr>
              <a:buClr>
                <a:schemeClr val="accent6">
                  <a:lumMod val="75000"/>
                </a:schemeClr>
              </a:buClr>
              <a:buFont typeface="Wingdings" pitchFamily="2" charset="2"/>
              <a:buChar char="q"/>
            </a:pPr>
            <a:endParaRPr lang="en-US" sz="1400" dirty="0" smtClean="0"/>
          </a:p>
          <a:p>
            <a:pPr>
              <a:buClr>
                <a:schemeClr val="accent6">
                  <a:lumMod val="75000"/>
                </a:schemeClr>
              </a:buClr>
              <a:buFont typeface="Wingdings" pitchFamily="2" charset="2"/>
              <a:buChar char="q"/>
            </a:pPr>
            <a:r>
              <a:rPr lang="en-US" sz="1400" dirty="0" smtClean="0"/>
              <a:t>A flag is initiated based on the adverse action resulting from the  alcohol or drug abuse-related incident.  </a:t>
            </a:r>
            <a:r>
              <a:rPr lang="en-US" sz="1400" b="1" i="1" u="sng" dirty="0" smtClean="0">
                <a:solidFill>
                  <a:srgbClr val="FF0000"/>
                </a:solidFill>
              </a:rPr>
              <a:t>A flag may NOT be initiated based on referral, screening or enrollment into the Army Substance Abuse Program (ASAP).</a:t>
            </a:r>
          </a:p>
          <a:p>
            <a:pPr>
              <a:buClr>
                <a:schemeClr val="accent6">
                  <a:lumMod val="75000"/>
                </a:schemeClr>
              </a:buClr>
              <a:buFont typeface="Wingdings" pitchFamily="2" charset="2"/>
              <a:buChar char="q"/>
            </a:pPr>
            <a:endParaRPr lang="en-US" sz="1400" dirty="0" smtClean="0"/>
          </a:p>
          <a:p>
            <a:pPr>
              <a:buClr>
                <a:schemeClr val="accent6">
                  <a:lumMod val="75000"/>
                </a:schemeClr>
              </a:buClr>
              <a:buFont typeface="Wingdings" pitchFamily="2" charset="2"/>
              <a:buChar char="q"/>
            </a:pPr>
            <a:r>
              <a:rPr lang="en-US" sz="1400" b="1" i="1" dirty="0" smtClean="0">
                <a:solidFill>
                  <a:srgbClr val="FF0000"/>
                </a:solidFill>
              </a:rPr>
              <a:t>Effective date of the flag is the date of offense</a:t>
            </a:r>
            <a:r>
              <a:rPr lang="en-US" sz="1400" dirty="0" smtClean="0"/>
              <a:t>, the date the commander directs the investigation, the date the commander appoints an investigation officer, or the date the investigating officer suspects the Soldiers may be subject to disciplinary action.</a:t>
            </a:r>
          </a:p>
          <a:p>
            <a:endParaRPr lang="en-US" sz="1400" dirty="0" smtClean="0"/>
          </a:p>
          <a:p>
            <a:endParaRPr lang="en-US" sz="1600" dirty="0" smtClean="0"/>
          </a:p>
          <a:p>
            <a:endParaRPr lang="en-US" dirty="0"/>
          </a:p>
        </p:txBody>
      </p:sp>
      <p:sp>
        <p:nvSpPr>
          <p:cNvPr id="4" name="Slide Number Placeholder 3"/>
          <p:cNvSpPr>
            <a:spLocks noGrp="1"/>
          </p:cNvSpPr>
          <p:nvPr>
            <p:ph type="sldNum" sz="quarter" idx="10"/>
          </p:nvPr>
        </p:nvSpPr>
        <p:spPr/>
        <p:txBody>
          <a:bodyPr/>
          <a:lstStyle/>
          <a:p>
            <a:pPr>
              <a:defRPr/>
            </a:pPr>
            <a:fld id="{CE6A1043-52C2-474F-AF54-68FBF80B5F4D}" type="slidenum">
              <a:rPr lang="en-US" smtClean="0"/>
              <a:pPr>
                <a:defRPr/>
              </a:pPr>
              <a:t>10</a:t>
            </a:fld>
            <a:endParaRPr lang="en-US" dirty="0"/>
          </a:p>
        </p:txBody>
      </p:sp>
      <p:sp>
        <p:nvSpPr>
          <p:cNvPr id="5" name="Rounded Rectangle 4"/>
          <p:cNvSpPr/>
          <p:nvPr/>
        </p:nvSpPr>
        <p:spPr>
          <a:xfrm>
            <a:off x="381000" y="1181266"/>
            <a:ext cx="8458200" cy="1055608"/>
          </a:xfrm>
          <a:prstGeom prst="round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US" sz="1400" b="1" dirty="0"/>
              <a:t>The effective date of a flag, </a:t>
            </a:r>
            <a:r>
              <a:rPr lang="en-US" sz="1400" b="1" i="1" u="sng" dirty="0">
                <a:solidFill>
                  <a:srgbClr val="FF0000"/>
                </a:solidFill>
              </a:rPr>
              <a:t>unless otherwise specified in this regulation</a:t>
            </a:r>
            <a:r>
              <a:rPr lang="en-US" sz="1400" b="1" dirty="0"/>
              <a:t>, will be the date that the circumstance(s) requiring the flag occurred, not the date the flag was initiated (e.g. if the circumstance occurred on the 25</a:t>
            </a:r>
            <a:r>
              <a:rPr lang="en-US" sz="1400" b="1" baseline="30000" dirty="0"/>
              <a:t>th</a:t>
            </a:r>
            <a:r>
              <a:rPr lang="en-US" sz="1400" b="1" dirty="0"/>
              <a:t> of March, but the flag was not initiated until the 3d of April, the effective date of the flag would still be the 25</a:t>
            </a:r>
            <a:r>
              <a:rPr lang="en-US" sz="1400" b="1" baseline="30000" dirty="0"/>
              <a:t>th</a:t>
            </a:r>
            <a:r>
              <a:rPr lang="en-US" sz="1400" b="1" dirty="0"/>
              <a:t> of March). </a:t>
            </a:r>
          </a:p>
        </p:txBody>
      </p:sp>
      <p:sp>
        <p:nvSpPr>
          <p:cNvPr id="6" name="Rectangle 5"/>
          <p:cNvSpPr/>
          <p:nvPr/>
        </p:nvSpPr>
        <p:spPr bwMode="auto">
          <a:xfrm>
            <a:off x="6096000" y="6377178"/>
            <a:ext cx="2462139" cy="3810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AR 600-8-2, Chap 2, Para 2-2 &amp; 2-4</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525963"/>
          </a:xfrm>
        </p:spPr>
        <p:txBody>
          <a:bodyPr/>
          <a:lstStyle/>
          <a:p>
            <a:pPr>
              <a:buClr>
                <a:schemeClr val="accent6">
                  <a:lumMod val="75000"/>
                </a:schemeClr>
              </a:buClr>
              <a:buFont typeface="Wingdings" pitchFamily="2" charset="2"/>
              <a:buChar char="q"/>
            </a:pPr>
            <a:r>
              <a:rPr lang="en-US" sz="1400" dirty="0" smtClean="0"/>
              <a:t>The </a:t>
            </a:r>
            <a:r>
              <a:rPr lang="en-US" sz="1400" b="1" i="1" dirty="0" smtClean="0">
                <a:solidFill>
                  <a:srgbClr val="FF0000"/>
                </a:solidFill>
              </a:rPr>
              <a:t>effective date </a:t>
            </a:r>
            <a:r>
              <a:rPr lang="en-US" sz="1400" dirty="0" smtClean="0"/>
              <a:t>of the flag will be the through date listed on the OER or NCOER, the date the decision was made to administer the referred OER, or the date of relief.</a:t>
            </a:r>
          </a:p>
          <a:p>
            <a:pPr>
              <a:buClr>
                <a:schemeClr val="accent6">
                  <a:lumMod val="75000"/>
                </a:schemeClr>
              </a:buClr>
              <a:buFont typeface="Wingdings" pitchFamily="2" charset="2"/>
              <a:buChar char="q"/>
            </a:pPr>
            <a:endParaRPr lang="en-US" sz="1400" dirty="0" smtClean="0"/>
          </a:p>
          <a:p>
            <a:pPr>
              <a:buClr>
                <a:schemeClr val="accent6">
                  <a:lumMod val="75000"/>
                </a:schemeClr>
              </a:buClr>
              <a:buFont typeface="Wingdings" pitchFamily="2" charset="2"/>
              <a:buChar char="q"/>
            </a:pPr>
            <a:r>
              <a:rPr lang="en-US" sz="1400" b="1" i="1" dirty="0" smtClean="0">
                <a:solidFill>
                  <a:srgbClr val="FF0000"/>
                </a:solidFill>
              </a:rPr>
              <a:t>Effective date of the flag is the date of offense or the date law enforcement </a:t>
            </a:r>
            <a:r>
              <a:rPr lang="en-US" sz="1400" dirty="0" smtClean="0"/>
              <a:t>identifies or titles the Soldier as a subject or suspect.  </a:t>
            </a:r>
          </a:p>
          <a:p>
            <a:pPr>
              <a:buClr>
                <a:schemeClr val="accent6">
                  <a:lumMod val="75000"/>
                </a:schemeClr>
              </a:buClr>
              <a:buFont typeface="Wingdings" pitchFamily="2" charset="2"/>
              <a:buChar char="q"/>
            </a:pPr>
            <a:endParaRPr lang="en-US" sz="1400" dirty="0" smtClean="0"/>
          </a:p>
          <a:p>
            <a:pPr>
              <a:buClr>
                <a:schemeClr val="accent6">
                  <a:lumMod val="75000"/>
                </a:schemeClr>
              </a:buClr>
              <a:buFont typeface="Wingdings" pitchFamily="2" charset="2"/>
              <a:buChar char="q"/>
            </a:pPr>
            <a:r>
              <a:rPr lang="en-US" sz="1400" dirty="0" smtClean="0"/>
              <a:t>A Soldier denied automatic promotion to PV2 thru SPC, </a:t>
            </a:r>
            <a:r>
              <a:rPr lang="en-US" sz="1400" b="1" i="1" dirty="0" smtClean="0">
                <a:solidFill>
                  <a:srgbClr val="FF0000"/>
                </a:solidFill>
              </a:rPr>
              <a:t>they must flag the Soldier no later than the 20</a:t>
            </a:r>
            <a:r>
              <a:rPr lang="en-US" sz="1400" b="1" i="1" baseline="30000" dirty="0" smtClean="0">
                <a:solidFill>
                  <a:srgbClr val="FF0000"/>
                </a:solidFill>
              </a:rPr>
              <a:t>th</a:t>
            </a:r>
            <a:r>
              <a:rPr lang="en-US" sz="1400" b="1" i="1" dirty="0" smtClean="0">
                <a:solidFill>
                  <a:srgbClr val="FF0000"/>
                </a:solidFill>
              </a:rPr>
              <a:t> day of the month</a:t>
            </a:r>
            <a:r>
              <a:rPr lang="en-US" sz="1400" b="1" dirty="0" smtClean="0"/>
              <a:t> </a:t>
            </a:r>
            <a:r>
              <a:rPr lang="en-US" sz="1400" dirty="0" smtClean="0"/>
              <a:t>preceding the month of automatic promotion in accordance with AR 600-8-19.</a:t>
            </a:r>
          </a:p>
          <a:p>
            <a:pPr>
              <a:buClr>
                <a:schemeClr val="accent6">
                  <a:lumMod val="75000"/>
                </a:schemeClr>
              </a:buClr>
              <a:buFont typeface="Wingdings" pitchFamily="2" charset="2"/>
              <a:buChar char="q"/>
            </a:pPr>
            <a:endParaRPr lang="en-US" sz="1400" dirty="0" smtClean="0"/>
          </a:p>
          <a:p>
            <a:pPr>
              <a:buClr>
                <a:schemeClr val="accent6">
                  <a:lumMod val="75000"/>
                </a:schemeClr>
              </a:buClr>
              <a:buFont typeface="Wingdings" pitchFamily="2" charset="2"/>
              <a:buChar char="q"/>
            </a:pPr>
            <a:r>
              <a:rPr lang="en-US" sz="1400" dirty="0" smtClean="0"/>
              <a:t>An officer denied  automatic promotion to CW2 or 1LT, </a:t>
            </a:r>
            <a:r>
              <a:rPr lang="en-US" sz="1400" b="1" i="1" dirty="0" smtClean="0">
                <a:solidFill>
                  <a:srgbClr val="FF0000"/>
                </a:solidFill>
              </a:rPr>
              <a:t>they must flag the officer.</a:t>
            </a:r>
            <a:r>
              <a:rPr lang="en-US" sz="1400" b="1" dirty="0" smtClean="0"/>
              <a:t>  </a:t>
            </a:r>
            <a:r>
              <a:rPr lang="en-US" sz="1400" dirty="0" smtClean="0"/>
              <a:t>To ensure promotion orders are not erroneously cut, the </a:t>
            </a:r>
            <a:r>
              <a:rPr lang="en-US" sz="1400" b="1" i="1" dirty="0" smtClean="0">
                <a:solidFill>
                  <a:srgbClr val="FF0000"/>
                </a:solidFill>
              </a:rPr>
              <a:t>flag must be input into HR systems no later than 90 days prior to the month of automatic promotion</a:t>
            </a:r>
            <a:r>
              <a:rPr lang="en-US" sz="1400" b="1" i="1" dirty="0" smtClean="0"/>
              <a:t>.</a:t>
            </a:r>
          </a:p>
          <a:p>
            <a:pPr>
              <a:buClr>
                <a:schemeClr val="accent6">
                  <a:lumMod val="75000"/>
                </a:schemeClr>
              </a:buClr>
              <a:buFont typeface="Wingdings" pitchFamily="2" charset="2"/>
              <a:buChar char="q"/>
            </a:pPr>
            <a:endParaRPr lang="en-US" sz="1400" dirty="0" smtClean="0"/>
          </a:p>
          <a:p>
            <a:pPr>
              <a:buClr>
                <a:schemeClr val="accent6">
                  <a:lumMod val="75000"/>
                </a:schemeClr>
              </a:buClr>
              <a:buFont typeface="Wingdings" pitchFamily="2" charset="2"/>
              <a:buChar char="q"/>
            </a:pPr>
            <a:r>
              <a:rPr lang="en-US" sz="1400" dirty="0" smtClean="0"/>
              <a:t>Lautenberg Amendment.  Soldiers with a qualifying conviction under the Domestic Violence Amendment to the Gun Control Act of 1968 must be flagged as required by AR 600-20.</a:t>
            </a:r>
          </a:p>
          <a:p>
            <a:pPr>
              <a:buClr>
                <a:schemeClr val="accent6">
                  <a:lumMod val="75000"/>
                </a:schemeClr>
              </a:buClr>
              <a:buFont typeface="Wingdings" pitchFamily="2" charset="2"/>
              <a:buChar char="q"/>
            </a:pPr>
            <a:endParaRPr lang="en-US" sz="1400" dirty="0" smtClean="0"/>
          </a:p>
          <a:p>
            <a:pPr>
              <a:buClr>
                <a:schemeClr val="accent6">
                  <a:lumMod val="75000"/>
                </a:schemeClr>
              </a:buClr>
              <a:buFont typeface="Wingdings" pitchFamily="2" charset="2"/>
              <a:buChar char="q"/>
            </a:pPr>
            <a:r>
              <a:rPr lang="en-US" sz="1400" dirty="0" smtClean="0"/>
              <a:t>Soldiers who fail to provide and maintain an adequate Family care plan, as required by AR 600-20 must be flagged.  </a:t>
            </a:r>
            <a:r>
              <a:rPr lang="en-US" sz="1400" b="1" i="1" dirty="0" smtClean="0">
                <a:solidFill>
                  <a:srgbClr val="FF0000"/>
                </a:solidFill>
              </a:rPr>
              <a:t>Effective date of the flag will be the suspense date established by the commander for completion and approval of DA Form 5305 </a:t>
            </a:r>
            <a:r>
              <a:rPr lang="en-US" sz="1400" dirty="0" smtClean="0"/>
              <a:t>with attendant documents in accordance with AR 600-20</a:t>
            </a:r>
            <a:endParaRPr lang="en-US" sz="1400" dirty="0"/>
          </a:p>
        </p:txBody>
      </p:sp>
      <p:sp>
        <p:nvSpPr>
          <p:cNvPr id="4" name="Slide Number Placeholder 3"/>
          <p:cNvSpPr>
            <a:spLocks noGrp="1"/>
          </p:cNvSpPr>
          <p:nvPr>
            <p:ph type="sldNum" sz="quarter" idx="10"/>
          </p:nvPr>
        </p:nvSpPr>
        <p:spPr/>
        <p:txBody>
          <a:bodyPr/>
          <a:lstStyle/>
          <a:p>
            <a:pPr>
              <a:defRPr/>
            </a:pPr>
            <a:fld id="{CE6A1043-52C2-474F-AF54-68FBF80B5F4D}" type="slidenum">
              <a:rPr lang="en-US" smtClean="0"/>
              <a:pPr>
                <a:defRPr/>
              </a:pPr>
              <a:t>11</a:t>
            </a:fld>
            <a:endParaRPr lang="en-US" dirty="0"/>
          </a:p>
        </p:txBody>
      </p:sp>
      <p:sp>
        <p:nvSpPr>
          <p:cNvPr id="5" name="Title 1"/>
          <p:cNvSpPr>
            <a:spLocks noGrp="1"/>
          </p:cNvSpPr>
          <p:nvPr>
            <p:ph type="title"/>
          </p:nvPr>
        </p:nvSpPr>
        <p:spPr>
          <a:xfrm>
            <a:off x="457200" y="-76200"/>
            <a:ext cx="8229600" cy="792162"/>
          </a:xfrm>
        </p:spPr>
        <p:txBody>
          <a:bodyPr/>
          <a:lstStyle/>
          <a:p>
            <a:r>
              <a:rPr lang="en-US" sz="3200" dirty="0" smtClean="0"/>
              <a:t>Effective </a:t>
            </a:r>
            <a:r>
              <a:rPr lang="en-US" sz="3200" dirty="0" smtClean="0">
                <a:solidFill>
                  <a:schemeClr val="tx1"/>
                </a:solidFill>
              </a:rPr>
              <a:t>D</a:t>
            </a:r>
            <a:r>
              <a:rPr lang="en-US" sz="3200" dirty="0" smtClean="0"/>
              <a:t>ates</a:t>
            </a:r>
            <a:br>
              <a:rPr lang="en-US" sz="3200" dirty="0" smtClean="0"/>
            </a:br>
            <a:r>
              <a:rPr lang="en-US" sz="2000" dirty="0" smtClean="0">
                <a:solidFill>
                  <a:schemeClr val="tx1"/>
                </a:solidFill>
              </a:rPr>
              <a:t> (2 of 2)</a:t>
            </a:r>
            <a:r>
              <a:rPr lang="en-US" sz="2000" dirty="0" smtClean="0"/>
              <a:t/>
            </a:r>
            <a:br>
              <a:rPr lang="en-US" sz="2000" dirty="0" smtClean="0"/>
            </a:br>
            <a:endParaRPr lang="en-US" sz="2000" dirty="0"/>
          </a:p>
        </p:txBody>
      </p:sp>
      <p:sp>
        <p:nvSpPr>
          <p:cNvPr id="6" name="Rectangle 5"/>
          <p:cNvSpPr/>
          <p:nvPr/>
        </p:nvSpPr>
        <p:spPr bwMode="auto">
          <a:xfrm>
            <a:off x="6172200" y="6414249"/>
            <a:ext cx="2497152" cy="3810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AR 600-8-2, Chap 2, Para 2-2 &amp; 2-4</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ounded Rectangle 29"/>
          <p:cNvSpPr/>
          <p:nvPr/>
        </p:nvSpPr>
        <p:spPr>
          <a:xfrm>
            <a:off x="2819400" y="3048000"/>
            <a:ext cx="1219200" cy="688975"/>
          </a:xfrm>
          <a:prstGeom prst="round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71" name="TextBox 79"/>
          <p:cNvSpPr txBox="1">
            <a:spLocks noChangeArrowheads="1"/>
          </p:cNvSpPr>
          <p:nvPr/>
        </p:nvSpPr>
        <p:spPr bwMode="auto">
          <a:xfrm>
            <a:off x="2778552" y="76200"/>
            <a:ext cx="3441968" cy="923330"/>
          </a:xfrm>
          <a:prstGeom prst="rect">
            <a:avLst/>
          </a:prstGeom>
          <a:noFill/>
          <a:ln w="9525">
            <a:noFill/>
            <a:miter lim="800000"/>
            <a:headEnd/>
            <a:tailEnd/>
          </a:ln>
        </p:spPr>
        <p:txBody>
          <a:bodyPr wrap="none">
            <a:spAutoFit/>
          </a:bodyPr>
          <a:lstStyle/>
          <a:p>
            <a:pPr>
              <a:defRPr/>
            </a:pPr>
            <a:r>
              <a:rPr lang="en-US" sz="3600" dirty="0" smtClean="0">
                <a:latin typeface="+mj-lt"/>
              </a:rPr>
              <a:t>Initiating </a:t>
            </a:r>
            <a:r>
              <a:rPr lang="en-US" sz="3600" dirty="0">
                <a:latin typeface="+mj-lt"/>
              </a:rPr>
              <a:t>a Flag </a:t>
            </a:r>
            <a:endParaRPr lang="en-US" sz="3600" dirty="0" smtClean="0">
              <a:latin typeface="+mj-lt"/>
            </a:endParaRPr>
          </a:p>
          <a:p>
            <a:pPr algn="ctr">
              <a:defRPr/>
            </a:pPr>
            <a:endParaRPr lang="en-US" dirty="0"/>
          </a:p>
        </p:txBody>
      </p:sp>
      <p:grpSp>
        <p:nvGrpSpPr>
          <p:cNvPr id="42" name="Group 41"/>
          <p:cNvGrpSpPr/>
          <p:nvPr/>
        </p:nvGrpSpPr>
        <p:grpSpPr>
          <a:xfrm>
            <a:off x="3352800" y="5791200"/>
            <a:ext cx="1128713" cy="923925"/>
            <a:chOff x="4191000" y="5934075"/>
            <a:chExt cx="1128713" cy="923925"/>
          </a:xfrm>
        </p:grpSpPr>
        <p:cxnSp>
          <p:nvCxnSpPr>
            <p:cNvPr id="31" name="Straight Connector 30"/>
            <p:cNvCxnSpPr/>
            <p:nvPr/>
          </p:nvCxnSpPr>
          <p:spPr>
            <a:xfrm>
              <a:off x="4191000" y="6400800"/>
              <a:ext cx="4572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191000" y="6172200"/>
              <a:ext cx="4572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081" name="TextBox 33"/>
            <p:cNvSpPr txBox="1">
              <a:spLocks noChangeArrowheads="1"/>
            </p:cNvSpPr>
            <p:nvPr/>
          </p:nvSpPr>
          <p:spPr bwMode="auto">
            <a:xfrm>
              <a:off x="4724400" y="5934075"/>
              <a:ext cx="595313" cy="923925"/>
            </a:xfrm>
            <a:prstGeom prst="rect">
              <a:avLst/>
            </a:prstGeom>
            <a:noFill/>
            <a:ln w="9525">
              <a:noFill/>
              <a:miter lim="800000"/>
              <a:headEnd/>
              <a:tailEnd/>
            </a:ln>
          </p:spPr>
          <p:txBody>
            <a:bodyPr wrap="none">
              <a:spAutoFit/>
            </a:bodyPr>
            <a:lstStyle/>
            <a:p>
              <a:r>
                <a:rPr lang="en-US" dirty="0">
                  <a:effectLst>
                    <a:outerShdw blurRad="38100" dist="38100" dir="2700000" algn="tl">
                      <a:srgbClr val="000000">
                        <a:alpha val="43137"/>
                      </a:srgbClr>
                    </a:outerShdw>
                  </a:effectLst>
                </a:rPr>
                <a:t>Unit</a:t>
              </a:r>
            </a:p>
            <a:p>
              <a:r>
                <a:rPr lang="en-US" dirty="0">
                  <a:effectLst>
                    <a:outerShdw blurRad="38100" dist="38100" dir="2700000" algn="tl">
                      <a:srgbClr val="000000">
                        <a:alpha val="43137"/>
                      </a:srgbClr>
                    </a:outerShdw>
                  </a:effectLst>
                </a:rPr>
                <a:t>S-1</a:t>
              </a:r>
            </a:p>
            <a:p>
              <a:endParaRPr lang="en-US" dirty="0">
                <a:effectLst>
                  <a:outerShdw blurRad="38100" dist="38100" dir="2700000" algn="tl">
                    <a:srgbClr val="000000">
                      <a:alpha val="43137"/>
                    </a:srgbClr>
                  </a:outerShdw>
                </a:effectLst>
              </a:endParaRPr>
            </a:p>
          </p:txBody>
        </p:sp>
      </p:grpSp>
      <p:sp>
        <p:nvSpPr>
          <p:cNvPr id="19457" name="Rectangle 1"/>
          <p:cNvSpPr>
            <a:spLocks noChangeArrowheads="1"/>
          </p:cNvSpPr>
          <p:nvPr/>
        </p:nvSpPr>
        <p:spPr bwMode="auto">
          <a:xfrm>
            <a:off x="3733800" y="1072516"/>
            <a:ext cx="5257800" cy="1107996"/>
          </a:xfrm>
          <a:prstGeom prst="rect">
            <a:avLst/>
          </a:prstGeom>
          <a:ln w="19050">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A Flag, DA Form 268 (Suspension of Favorable Personnel Actions) and HR system input, </a:t>
            </a:r>
            <a:r>
              <a:rPr kumimoji="0" lang="en-US" sz="1200" b="1" i="1" u="sng" strike="noStrike" cap="none" normalizeH="0" baseline="0" dirty="0" smtClean="0">
                <a:ln>
                  <a:noFill/>
                </a:ln>
                <a:solidFill>
                  <a:srgbClr val="FF0000"/>
                </a:solidFill>
                <a:effectLst/>
                <a:latin typeface="Arial" pitchFamily="34" charset="0"/>
                <a:ea typeface="Times New Roman" pitchFamily="18" charset="0"/>
                <a:cs typeface="Times New Roman" pitchFamily="18" charset="0"/>
              </a:rPr>
              <a:t>will be initiated immediately </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when a Soldier’s status changes from favorable to unfavorable</a:t>
            </a:r>
            <a:r>
              <a:rPr kumimoji="0" lang="en-US" sz="1200" b="0" i="1"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a:t>
            </a: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r>
              <a:rPr lang="en-US" sz="1400" b="1" i="1" u="sng" dirty="0" smtClean="0">
                <a:solidFill>
                  <a:srgbClr val="00B050"/>
                </a:solidFill>
              </a:rPr>
              <a:t>A  separate flag will be initiated for each reason for flagging a Soldier listed in this regulation</a:t>
            </a:r>
            <a:endParaRPr kumimoji="0" lang="en-US" sz="1000" b="1" i="1" u="sng" strike="noStrike" cap="none" normalizeH="0" baseline="0" dirty="0" smtClean="0">
              <a:ln>
                <a:noFill/>
              </a:ln>
              <a:solidFill>
                <a:srgbClr val="00B050"/>
              </a:solidFill>
              <a:effectLst/>
              <a:latin typeface="Arial" pitchFamily="34" charset="0"/>
              <a:cs typeface="Arial" pitchFamily="34" charset="0"/>
            </a:endParaRPr>
          </a:p>
        </p:txBody>
      </p:sp>
      <p:grpSp>
        <p:nvGrpSpPr>
          <p:cNvPr id="45" name="Group 44"/>
          <p:cNvGrpSpPr/>
          <p:nvPr/>
        </p:nvGrpSpPr>
        <p:grpSpPr>
          <a:xfrm>
            <a:off x="754062" y="1154113"/>
            <a:ext cx="3330576" cy="5475287"/>
            <a:chOff x="1219200" y="1154113"/>
            <a:chExt cx="3330576" cy="5475287"/>
          </a:xfrm>
        </p:grpSpPr>
        <p:cxnSp>
          <p:nvCxnSpPr>
            <p:cNvPr id="39" name="Straight Arrow Connector 38"/>
            <p:cNvCxnSpPr/>
            <p:nvPr/>
          </p:nvCxnSpPr>
          <p:spPr>
            <a:xfrm rot="5400000">
              <a:off x="3133726" y="3808413"/>
              <a:ext cx="304800" cy="3175"/>
            </a:xfrm>
            <a:prstGeom prst="straightConnector1">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p:nvPr/>
          </p:nvCxnSpPr>
          <p:spPr>
            <a:xfrm>
              <a:off x="2438400" y="5486400"/>
              <a:ext cx="0" cy="228600"/>
            </a:xfrm>
            <a:prstGeom prst="straightConnector1">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051" name="TextBox 33"/>
            <p:cNvSpPr txBox="1">
              <a:spLocks noChangeArrowheads="1"/>
            </p:cNvSpPr>
            <p:nvPr/>
          </p:nvSpPr>
          <p:spPr bwMode="auto">
            <a:xfrm>
              <a:off x="3360738" y="3040559"/>
              <a:ext cx="1189038" cy="769441"/>
            </a:xfrm>
            <a:prstGeom prst="rect">
              <a:avLst/>
            </a:prstGeom>
            <a:noFill/>
            <a:ln w="9525">
              <a:noFill/>
              <a:miter lim="800000"/>
              <a:headEnd/>
              <a:tailEnd/>
            </a:ln>
          </p:spPr>
          <p:txBody>
            <a:bodyPr>
              <a:spAutoFit/>
            </a:bodyPr>
            <a:lstStyle/>
            <a:p>
              <a:pPr algn="ctr"/>
              <a:r>
                <a:rPr lang="en-US" sz="1100" dirty="0" smtClean="0">
                  <a:latin typeface="Arial" pitchFamily="34" charset="0"/>
                  <a:cs typeface="Arial" pitchFamily="34" charset="0"/>
                </a:rPr>
                <a:t>Unit Cdr/1</a:t>
              </a:r>
              <a:r>
                <a:rPr lang="en-US" sz="1100" baseline="30000" dirty="0" smtClean="0">
                  <a:latin typeface="Arial" pitchFamily="34" charset="0"/>
                  <a:cs typeface="Arial" pitchFamily="34" charset="0"/>
                </a:rPr>
                <a:t>st</a:t>
              </a:r>
              <a:r>
                <a:rPr lang="en-US" sz="1100" dirty="0" smtClean="0">
                  <a:latin typeface="Arial" pitchFamily="34" charset="0"/>
                  <a:cs typeface="Arial" pitchFamily="34" charset="0"/>
                </a:rPr>
                <a:t> Line Supervisor </a:t>
              </a:r>
              <a:r>
                <a:rPr lang="en-US" sz="1100" dirty="0">
                  <a:latin typeface="Arial" pitchFamily="34" charset="0"/>
                  <a:cs typeface="Arial" pitchFamily="34" charset="0"/>
                </a:rPr>
                <a:t>Counsels</a:t>
              </a:r>
            </a:p>
            <a:p>
              <a:pPr algn="ctr"/>
              <a:r>
                <a:rPr lang="en-US" sz="1100" dirty="0">
                  <a:latin typeface="Arial" pitchFamily="34" charset="0"/>
                  <a:cs typeface="Arial" pitchFamily="34" charset="0"/>
                </a:rPr>
                <a:t>Soldier </a:t>
              </a:r>
              <a:endParaRPr lang="en-US" sz="1400" dirty="0">
                <a:latin typeface="Arial" pitchFamily="34" charset="0"/>
                <a:cs typeface="Arial" pitchFamily="34" charset="0"/>
              </a:endParaRPr>
            </a:p>
          </p:txBody>
        </p:sp>
        <p:cxnSp>
          <p:nvCxnSpPr>
            <p:cNvPr id="36" name="Straight Arrow Connector 35"/>
            <p:cNvCxnSpPr/>
            <p:nvPr/>
          </p:nvCxnSpPr>
          <p:spPr>
            <a:xfrm>
              <a:off x="2895600" y="1828800"/>
              <a:ext cx="0" cy="228600"/>
            </a:xfrm>
            <a:prstGeom prst="straightConnector1">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57" name="Rounded Rectangle 56"/>
            <p:cNvSpPr/>
            <p:nvPr/>
          </p:nvSpPr>
          <p:spPr bwMode="auto">
            <a:xfrm>
              <a:off x="2286000" y="1219200"/>
              <a:ext cx="1219200" cy="609600"/>
            </a:xfrm>
            <a:prstGeom prst="round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solidFill>
                    <a:schemeClr val="accent6">
                      <a:lumMod val="50000"/>
                    </a:schemeClr>
                  </a:solidFill>
                </a:rPr>
                <a:t>CDR directs Flag</a:t>
              </a:r>
            </a:p>
          </p:txBody>
        </p:sp>
        <p:sp>
          <p:nvSpPr>
            <p:cNvPr id="2056" name="TextBox 45"/>
            <p:cNvSpPr txBox="1">
              <a:spLocks noChangeArrowheads="1"/>
            </p:cNvSpPr>
            <p:nvPr/>
          </p:nvSpPr>
          <p:spPr bwMode="auto">
            <a:xfrm>
              <a:off x="1981200" y="1154113"/>
              <a:ext cx="312738" cy="369887"/>
            </a:xfrm>
            <a:prstGeom prst="rect">
              <a:avLst/>
            </a:prstGeom>
            <a:noFill/>
            <a:ln w="9525">
              <a:noFill/>
              <a:miter lim="800000"/>
              <a:headEnd/>
              <a:tailEnd/>
            </a:ln>
          </p:spPr>
          <p:txBody>
            <a:bodyPr wrap="none">
              <a:spAutoFit/>
            </a:bodyPr>
            <a:lstStyle/>
            <a:p>
              <a:r>
                <a:rPr lang="en-US" dirty="0">
                  <a:effectLst>
                    <a:outerShdw blurRad="38100" dist="38100" dir="2700000" algn="tl">
                      <a:srgbClr val="000000">
                        <a:alpha val="43137"/>
                      </a:srgbClr>
                    </a:outerShdw>
                  </a:effectLst>
                </a:rPr>
                <a:t>1</a:t>
              </a:r>
            </a:p>
          </p:txBody>
        </p:sp>
        <p:sp>
          <p:nvSpPr>
            <p:cNvPr id="2057" name="TextBox 47"/>
            <p:cNvSpPr txBox="1">
              <a:spLocks noChangeArrowheads="1"/>
            </p:cNvSpPr>
            <p:nvPr/>
          </p:nvSpPr>
          <p:spPr bwMode="auto">
            <a:xfrm>
              <a:off x="1905000" y="2057400"/>
              <a:ext cx="312738" cy="369888"/>
            </a:xfrm>
            <a:prstGeom prst="rect">
              <a:avLst/>
            </a:prstGeom>
            <a:noFill/>
            <a:ln w="9525">
              <a:noFill/>
              <a:miter lim="800000"/>
              <a:headEnd/>
              <a:tailEnd/>
            </a:ln>
          </p:spPr>
          <p:txBody>
            <a:bodyPr wrap="none">
              <a:spAutoFit/>
            </a:bodyPr>
            <a:lstStyle/>
            <a:p>
              <a:r>
                <a:rPr lang="en-US" dirty="0">
                  <a:effectLst>
                    <a:outerShdw blurRad="38100" dist="38100" dir="2700000" algn="tl">
                      <a:srgbClr val="000000">
                        <a:alpha val="43137"/>
                      </a:srgbClr>
                    </a:outerShdw>
                  </a:effectLst>
                </a:rPr>
                <a:t>2</a:t>
              </a:r>
            </a:p>
          </p:txBody>
        </p:sp>
        <p:sp>
          <p:nvSpPr>
            <p:cNvPr id="54" name="Rounded Rectangle 53"/>
            <p:cNvSpPr/>
            <p:nvPr/>
          </p:nvSpPr>
          <p:spPr bwMode="auto">
            <a:xfrm>
              <a:off x="2286000" y="2133600"/>
              <a:ext cx="1219200" cy="685800"/>
            </a:xfrm>
            <a:prstGeom prst="round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solidFill>
                    <a:schemeClr val="tx1"/>
                  </a:solidFill>
                </a:rPr>
                <a:t>DA Form 268 prepared  / authenticated</a:t>
              </a:r>
            </a:p>
          </p:txBody>
        </p:sp>
        <p:sp>
          <p:nvSpPr>
            <p:cNvPr id="60" name="Rounded Rectangle 59"/>
            <p:cNvSpPr/>
            <p:nvPr/>
          </p:nvSpPr>
          <p:spPr bwMode="auto">
            <a:xfrm>
              <a:off x="1524000" y="3962400"/>
              <a:ext cx="1219200" cy="6096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solidFill>
                    <a:schemeClr val="tx1"/>
                  </a:solidFill>
                </a:rPr>
                <a:t>TAPDB * reflects flag</a:t>
              </a:r>
            </a:p>
          </p:txBody>
        </p:sp>
        <p:sp>
          <p:nvSpPr>
            <p:cNvPr id="61" name="Rounded Rectangle 60"/>
            <p:cNvSpPr/>
            <p:nvPr/>
          </p:nvSpPr>
          <p:spPr bwMode="auto">
            <a:xfrm>
              <a:off x="1524000" y="3048000"/>
              <a:ext cx="1219200" cy="6858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solidFill>
                    <a:schemeClr val="tx1"/>
                  </a:solidFill>
                </a:rPr>
                <a:t>S-1 inputs </a:t>
              </a:r>
            </a:p>
            <a:p>
              <a:pPr algn="ctr" fontAlgn="auto">
                <a:spcBef>
                  <a:spcPts val="0"/>
                </a:spcBef>
                <a:spcAft>
                  <a:spcPts val="0"/>
                </a:spcAft>
                <a:defRPr/>
              </a:pPr>
              <a:r>
                <a:rPr lang="en-US" sz="1400" dirty="0">
                  <a:solidFill>
                    <a:schemeClr val="tx1"/>
                  </a:solidFill>
                </a:rPr>
                <a:t>flag into HR system</a:t>
              </a:r>
            </a:p>
          </p:txBody>
        </p:sp>
        <p:cxnSp>
          <p:nvCxnSpPr>
            <p:cNvPr id="63" name="Straight Arrow Connector 62"/>
            <p:cNvCxnSpPr/>
            <p:nvPr/>
          </p:nvCxnSpPr>
          <p:spPr>
            <a:xfrm rot="16200000" flipH="1">
              <a:off x="3467100" y="2933700"/>
              <a:ext cx="228600" cy="0"/>
            </a:xfrm>
            <a:prstGeom prst="straightConnector1">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rot="5400000">
              <a:off x="2635250" y="3846513"/>
              <a:ext cx="228600" cy="3175"/>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rot="5400000">
              <a:off x="2097088" y="2932112"/>
              <a:ext cx="228600" cy="3175"/>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0" name="Rounded Rectangle 79"/>
            <p:cNvSpPr/>
            <p:nvPr/>
          </p:nvSpPr>
          <p:spPr bwMode="auto">
            <a:xfrm>
              <a:off x="2293938" y="4876800"/>
              <a:ext cx="1219200" cy="609600"/>
            </a:xfrm>
            <a:prstGeom prst="round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dirty="0" err="1">
                  <a:solidFill>
                    <a:schemeClr val="tx1"/>
                  </a:solidFill>
                </a:rPr>
                <a:t>Coord</a:t>
              </a:r>
              <a:r>
                <a:rPr lang="en-US" sz="1100" dirty="0">
                  <a:solidFill>
                    <a:schemeClr val="tx1"/>
                  </a:solidFill>
                </a:rPr>
                <a:t>. w/ Security &amp; </a:t>
              </a:r>
              <a:r>
                <a:rPr lang="en-US" sz="1100" dirty="0" smtClean="0">
                  <a:solidFill>
                    <a:schemeClr val="tx1"/>
                  </a:solidFill>
                </a:rPr>
                <a:t>Retention NCO</a:t>
              </a:r>
              <a:endParaRPr lang="en-US" sz="1100" dirty="0">
                <a:solidFill>
                  <a:schemeClr val="tx1"/>
                </a:solidFill>
              </a:endParaRPr>
            </a:p>
          </p:txBody>
        </p:sp>
        <p:sp>
          <p:nvSpPr>
            <p:cNvPr id="2065" name="TextBox 47"/>
            <p:cNvSpPr txBox="1">
              <a:spLocks noChangeArrowheads="1"/>
            </p:cNvSpPr>
            <p:nvPr/>
          </p:nvSpPr>
          <p:spPr bwMode="auto">
            <a:xfrm>
              <a:off x="2895600" y="3962400"/>
              <a:ext cx="312738" cy="369888"/>
            </a:xfrm>
            <a:prstGeom prst="rect">
              <a:avLst/>
            </a:prstGeom>
            <a:noFill/>
            <a:ln w="9525">
              <a:noFill/>
              <a:miter lim="800000"/>
              <a:headEnd/>
              <a:tailEnd/>
            </a:ln>
          </p:spPr>
          <p:txBody>
            <a:bodyPr>
              <a:spAutoFit/>
            </a:bodyPr>
            <a:lstStyle/>
            <a:p>
              <a:r>
                <a:rPr lang="en-US" dirty="0">
                  <a:effectLst>
                    <a:outerShdw blurRad="38100" dist="38100" dir="2700000" algn="tl">
                      <a:srgbClr val="000000">
                        <a:alpha val="43137"/>
                      </a:srgbClr>
                    </a:outerShdw>
                  </a:effectLst>
                </a:rPr>
                <a:t>5</a:t>
              </a:r>
            </a:p>
          </p:txBody>
        </p:sp>
        <p:sp>
          <p:nvSpPr>
            <p:cNvPr id="2066" name="TextBox 47"/>
            <p:cNvSpPr txBox="1">
              <a:spLocks noChangeArrowheads="1"/>
            </p:cNvSpPr>
            <p:nvPr/>
          </p:nvSpPr>
          <p:spPr bwMode="auto">
            <a:xfrm>
              <a:off x="2979738" y="3048000"/>
              <a:ext cx="312738" cy="369887"/>
            </a:xfrm>
            <a:prstGeom prst="rect">
              <a:avLst/>
            </a:prstGeom>
            <a:noFill/>
            <a:ln w="9525">
              <a:noFill/>
              <a:miter lim="800000"/>
              <a:headEnd/>
              <a:tailEnd/>
            </a:ln>
          </p:spPr>
          <p:txBody>
            <a:bodyPr wrap="none">
              <a:spAutoFit/>
            </a:bodyPr>
            <a:lstStyle/>
            <a:p>
              <a:r>
                <a:rPr lang="en-US" dirty="0">
                  <a:effectLst>
                    <a:outerShdw blurRad="38100" dist="38100" dir="2700000" algn="tl">
                      <a:srgbClr val="000000">
                        <a:alpha val="43137"/>
                      </a:srgbClr>
                    </a:outerShdw>
                  </a:effectLst>
                </a:rPr>
                <a:t>4</a:t>
              </a:r>
            </a:p>
          </p:txBody>
        </p:sp>
        <p:sp>
          <p:nvSpPr>
            <p:cNvPr id="2067" name="TextBox 47"/>
            <p:cNvSpPr txBox="1">
              <a:spLocks noChangeArrowheads="1"/>
            </p:cNvSpPr>
            <p:nvPr/>
          </p:nvSpPr>
          <p:spPr bwMode="auto">
            <a:xfrm>
              <a:off x="1897063" y="4811713"/>
              <a:ext cx="312737" cy="369887"/>
            </a:xfrm>
            <a:prstGeom prst="rect">
              <a:avLst/>
            </a:prstGeom>
            <a:noFill/>
            <a:ln w="9525">
              <a:noFill/>
              <a:miter lim="800000"/>
              <a:headEnd/>
              <a:tailEnd/>
            </a:ln>
          </p:spPr>
          <p:txBody>
            <a:bodyPr wrap="none">
              <a:spAutoFit/>
            </a:bodyPr>
            <a:lstStyle/>
            <a:p>
              <a:r>
                <a:rPr lang="en-US" dirty="0">
                  <a:effectLst>
                    <a:outerShdw blurRad="38100" dist="38100" dir="2700000" algn="tl">
                      <a:srgbClr val="000000">
                        <a:alpha val="43137"/>
                      </a:srgbClr>
                    </a:outerShdw>
                  </a:effectLst>
                </a:rPr>
                <a:t>6</a:t>
              </a:r>
            </a:p>
          </p:txBody>
        </p:sp>
        <p:sp>
          <p:nvSpPr>
            <p:cNvPr id="2068" name="TextBox 47"/>
            <p:cNvSpPr txBox="1">
              <a:spLocks noChangeArrowheads="1"/>
            </p:cNvSpPr>
            <p:nvPr/>
          </p:nvSpPr>
          <p:spPr bwMode="auto">
            <a:xfrm>
              <a:off x="1219200" y="3048000"/>
              <a:ext cx="304800" cy="369888"/>
            </a:xfrm>
            <a:prstGeom prst="rect">
              <a:avLst/>
            </a:prstGeom>
            <a:noFill/>
            <a:ln w="9525">
              <a:noFill/>
              <a:miter lim="800000"/>
              <a:headEnd/>
              <a:tailEnd/>
            </a:ln>
          </p:spPr>
          <p:txBody>
            <a:bodyPr>
              <a:spAutoFit/>
            </a:bodyPr>
            <a:lstStyle/>
            <a:p>
              <a:r>
                <a:rPr lang="en-US" dirty="0">
                  <a:effectLst>
                    <a:outerShdw blurRad="38100" dist="38100" dir="2700000" algn="tl">
                      <a:srgbClr val="000000">
                        <a:alpha val="43137"/>
                      </a:srgbClr>
                    </a:outerShdw>
                  </a:effectLst>
                </a:rPr>
                <a:t>3</a:t>
              </a:r>
            </a:p>
          </p:txBody>
        </p:sp>
        <p:sp>
          <p:nvSpPr>
            <p:cNvPr id="85" name="Rounded Rectangle 84"/>
            <p:cNvSpPr/>
            <p:nvPr/>
          </p:nvSpPr>
          <p:spPr>
            <a:xfrm>
              <a:off x="2209800" y="2057400"/>
              <a:ext cx="1371600" cy="8382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6" name="Rounded Rectangle 85"/>
            <p:cNvSpPr/>
            <p:nvPr/>
          </p:nvSpPr>
          <p:spPr>
            <a:xfrm>
              <a:off x="2209800" y="4800600"/>
              <a:ext cx="1371600" cy="7620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0" name="Rounded Rectangle 89"/>
            <p:cNvSpPr/>
            <p:nvPr/>
          </p:nvSpPr>
          <p:spPr bwMode="auto">
            <a:xfrm>
              <a:off x="3208338" y="3962400"/>
              <a:ext cx="1219200" cy="609600"/>
            </a:xfrm>
            <a:prstGeom prst="round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solidFill>
                    <a:schemeClr val="tx1"/>
                  </a:solidFill>
                </a:rPr>
                <a:t>Record File created</a:t>
              </a:r>
            </a:p>
          </p:txBody>
        </p:sp>
        <p:sp>
          <p:nvSpPr>
            <p:cNvPr id="97" name="Rounded Rectangle 96"/>
            <p:cNvSpPr/>
            <p:nvPr/>
          </p:nvSpPr>
          <p:spPr bwMode="auto">
            <a:xfrm>
              <a:off x="2286000" y="5791200"/>
              <a:ext cx="1219200" cy="762000"/>
            </a:xfrm>
            <a:prstGeom prst="round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00" dirty="0">
                  <a:solidFill>
                    <a:schemeClr val="tx1"/>
                  </a:solidFill>
                </a:rPr>
                <a:t>ID impacts on favorable actions</a:t>
              </a:r>
            </a:p>
          </p:txBody>
        </p:sp>
        <p:sp>
          <p:nvSpPr>
            <p:cNvPr id="99" name="Rounded Rectangle 98"/>
            <p:cNvSpPr/>
            <p:nvPr/>
          </p:nvSpPr>
          <p:spPr>
            <a:xfrm>
              <a:off x="2209800" y="5715000"/>
              <a:ext cx="1371600" cy="9144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00" name="Straight Arrow Connector 99"/>
            <p:cNvCxnSpPr/>
            <p:nvPr/>
          </p:nvCxnSpPr>
          <p:spPr>
            <a:xfrm rot="5400000">
              <a:off x="3086894" y="4687094"/>
              <a:ext cx="228600" cy="1588"/>
            </a:xfrm>
            <a:prstGeom prst="straightConnector1">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p:nvPr/>
          </p:nvCxnSpPr>
          <p:spPr>
            <a:xfrm rot="5400000">
              <a:off x="2627312" y="4684712"/>
              <a:ext cx="228600" cy="3175"/>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078" name="TextBox 47"/>
            <p:cNvSpPr txBox="1">
              <a:spLocks noChangeArrowheads="1"/>
            </p:cNvSpPr>
            <p:nvPr/>
          </p:nvSpPr>
          <p:spPr bwMode="auto">
            <a:xfrm>
              <a:off x="1905000" y="5726113"/>
              <a:ext cx="312738" cy="369887"/>
            </a:xfrm>
            <a:prstGeom prst="rect">
              <a:avLst/>
            </a:prstGeom>
            <a:noFill/>
            <a:ln w="9525">
              <a:noFill/>
              <a:miter lim="800000"/>
              <a:headEnd/>
              <a:tailEnd/>
            </a:ln>
          </p:spPr>
          <p:txBody>
            <a:bodyPr wrap="none">
              <a:spAutoFit/>
            </a:bodyPr>
            <a:lstStyle/>
            <a:p>
              <a:r>
                <a:rPr lang="en-US" dirty="0">
                  <a:effectLst>
                    <a:outerShdw blurRad="38100" dist="38100" dir="2700000" algn="tl">
                      <a:srgbClr val="000000">
                        <a:alpha val="43137"/>
                      </a:srgbClr>
                    </a:outerShdw>
                  </a:effectLst>
                </a:rPr>
                <a:t>7</a:t>
              </a:r>
            </a:p>
          </p:txBody>
        </p:sp>
        <p:cxnSp>
          <p:nvCxnSpPr>
            <p:cNvPr id="37" name="Straight Arrow Connector 36"/>
            <p:cNvCxnSpPr/>
            <p:nvPr/>
          </p:nvCxnSpPr>
          <p:spPr>
            <a:xfrm rot="5400000">
              <a:off x="3313112" y="5599112"/>
              <a:ext cx="228600" cy="3175"/>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
        <p:nvSpPr>
          <p:cNvPr id="41" name="Rectangle 40"/>
          <p:cNvSpPr/>
          <p:nvPr/>
        </p:nvSpPr>
        <p:spPr>
          <a:xfrm>
            <a:off x="4648200" y="3623608"/>
            <a:ext cx="4267200" cy="1938992"/>
          </a:xfrm>
          <a:prstGeom prst="rect">
            <a:avLst/>
          </a:prstGeom>
          <a:ln w="19050">
            <a:solidFill>
              <a:srgbClr val="002060"/>
            </a:solidFill>
          </a:ln>
        </p:spPr>
        <p:txBody>
          <a:bodyPr wrap="square">
            <a:spAutoFit/>
          </a:bodyPr>
          <a:lstStyle/>
          <a:p>
            <a:pPr>
              <a:buFont typeface="Wingdings" pitchFamily="2" charset="2"/>
              <a:buChar char="Ø"/>
            </a:pPr>
            <a:r>
              <a:rPr lang="en-US" sz="1000" dirty="0" smtClean="0"/>
              <a:t>The </a:t>
            </a:r>
            <a:r>
              <a:rPr lang="en-US" sz="1000" dirty="0"/>
              <a:t>flagging authority, unit commander or first line supervisor will counsel all Soldiers on active duty in writing upon </a:t>
            </a:r>
            <a:r>
              <a:rPr lang="en-US" sz="1000" b="1" i="1" u="sng" dirty="0">
                <a:solidFill>
                  <a:srgbClr val="FF0000"/>
                </a:solidFill>
              </a:rPr>
              <a:t>initiation of any flag within two working days</a:t>
            </a:r>
            <a:r>
              <a:rPr lang="en-US" sz="1000" b="1" dirty="0" smtClean="0"/>
              <a:t>.</a:t>
            </a:r>
          </a:p>
          <a:p>
            <a:pPr>
              <a:buFont typeface="Wingdings" pitchFamily="2" charset="2"/>
              <a:buChar char="Ø"/>
            </a:pPr>
            <a:endParaRPr lang="en-US" sz="1000" dirty="0"/>
          </a:p>
          <a:p>
            <a:pPr>
              <a:buFont typeface="Wingdings" pitchFamily="2" charset="2"/>
              <a:buChar char="Ø"/>
            </a:pPr>
            <a:endParaRPr lang="en-US" sz="1000" dirty="0" smtClean="0"/>
          </a:p>
          <a:p>
            <a:pPr>
              <a:buFont typeface="Wingdings" pitchFamily="2" charset="2"/>
              <a:buChar char="Ø"/>
            </a:pPr>
            <a:r>
              <a:rPr lang="en-US" sz="1000" dirty="0" smtClean="0"/>
              <a:t> Soldiers </a:t>
            </a:r>
            <a:r>
              <a:rPr lang="en-US" sz="1000" dirty="0"/>
              <a:t>not on active duty will be </a:t>
            </a:r>
            <a:r>
              <a:rPr lang="en-US" sz="1000" b="1" i="1" u="sng" dirty="0">
                <a:solidFill>
                  <a:srgbClr val="FF0000"/>
                </a:solidFill>
              </a:rPr>
              <a:t>counseled</a:t>
            </a:r>
            <a:r>
              <a:rPr lang="en-US" sz="1000" b="1" u="sng" dirty="0"/>
              <a:t> </a:t>
            </a:r>
            <a:r>
              <a:rPr lang="en-US" sz="1000" dirty="0"/>
              <a:t>regarding initiation of a flag prior to the conclusion of the </a:t>
            </a:r>
            <a:r>
              <a:rPr lang="en-US" sz="1000" b="1" i="1" u="sng" dirty="0">
                <a:solidFill>
                  <a:srgbClr val="FF0000"/>
                </a:solidFill>
              </a:rPr>
              <a:t>first training period following the date the Flag was initiated.   </a:t>
            </a:r>
            <a:endParaRPr lang="en-US" sz="1000" b="1" i="1" u="sng" dirty="0" smtClean="0">
              <a:solidFill>
                <a:srgbClr val="FF0000"/>
              </a:solidFill>
            </a:endParaRPr>
          </a:p>
          <a:p>
            <a:pPr>
              <a:buFont typeface="Wingdings" pitchFamily="2" charset="2"/>
              <a:buChar char="Ø"/>
            </a:pPr>
            <a:endParaRPr lang="en-US" sz="1000" dirty="0"/>
          </a:p>
          <a:p>
            <a:pPr>
              <a:buFont typeface="Wingdings" pitchFamily="2" charset="2"/>
              <a:buChar char="Ø"/>
            </a:pPr>
            <a:r>
              <a:rPr lang="en-US" sz="1000" dirty="0" smtClean="0"/>
              <a:t>Counseling </a:t>
            </a:r>
            <a:r>
              <a:rPr lang="en-US" sz="1000" dirty="0"/>
              <a:t>should include reason for the flag, requirements for flag removal, and actions prohibited by the flag.  </a:t>
            </a:r>
            <a:r>
              <a:rPr lang="en-US" sz="1000" b="1" i="1" u="sng" dirty="0">
                <a:solidFill>
                  <a:srgbClr val="FF0000"/>
                </a:solidFill>
              </a:rPr>
              <a:t>All Soldiers will be provided a copy of the DA Form 268 initiating and removing a flag</a:t>
            </a:r>
          </a:p>
        </p:txBody>
      </p:sp>
      <p:cxnSp>
        <p:nvCxnSpPr>
          <p:cNvPr id="43" name="Straight Arrow Connector 42"/>
          <p:cNvCxnSpPr/>
          <p:nvPr/>
        </p:nvCxnSpPr>
        <p:spPr bwMode="auto">
          <a:xfrm>
            <a:off x="4038600" y="3657600"/>
            <a:ext cx="609600" cy="76200"/>
          </a:xfrm>
          <a:prstGeom prst="straightConnector1">
            <a:avLst/>
          </a:prstGeom>
          <a:solidFill>
            <a:schemeClr val="accent1"/>
          </a:solidFill>
          <a:ln w="28575" cap="flat" cmpd="sng" algn="ctr">
            <a:solidFill>
              <a:schemeClr val="accent6">
                <a:lumMod val="75000"/>
              </a:schemeClr>
            </a:solidFill>
            <a:prstDash val="solid"/>
            <a:round/>
            <a:headEnd type="none" w="sm" len="sm"/>
            <a:tailEnd type="arrow"/>
          </a:ln>
          <a:effectLst/>
        </p:spPr>
      </p:cxnSp>
      <p:sp>
        <p:nvSpPr>
          <p:cNvPr id="49" name="Rectangle 48"/>
          <p:cNvSpPr/>
          <p:nvPr/>
        </p:nvSpPr>
        <p:spPr>
          <a:xfrm>
            <a:off x="4876800" y="5939135"/>
            <a:ext cx="4038600" cy="446276"/>
          </a:xfrm>
          <a:prstGeom prst="rect">
            <a:avLst/>
          </a:prstGeom>
          <a:ln w="19050">
            <a:solidFill>
              <a:schemeClr val="accent6">
                <a:lumMod val="75000"/>
              </a:schemeClr>
            </a:solidFill>
          </a:ln>
        </p:spPr>
        <p:txBody>
          <a:bodyPr wrap="square">
            <a:spAutoFit/>
          </a:bodyPr>
          <a:lstStyle/>
          <a:p>
            <a:r>
              <a:rPr lang="en-US" sz="1100" dirty="0" smtClean="0"/>
              <a:t>Units will maintain DA </a:t>
            </a:r>
            <a:r>
              <a:rPr lang="en-US" sz="1100" dirty="0"/>
              <a:t>Form 268s and supporting documentation on active flags for all Soldiers within their unit</a:t>
            </a:r>
            <a:r>
              <a:rPr lang="en-US" sz="1200" dirty="0"/>
              <a:t>.</a:t>
            </a:r>
          </a:p>
        </p:txBody>
      </p:sp>
      <p:cxnSp>
        <p:nvCxnSpPr>
          <p:cNvPr id="50" name="Straight Arrow Connector 49"/>
          <p:cNvCxnSpPr/>
          <p:nvPr/>
        </p:nvCxnSpPr>
        <p:spPr bwMode="auto">
          <a:xfrm>
            <a:off x="3657600" y="4572000"/>
            <a:ext cx="1143000" cy="1295400"/>
          </a:xfrm>
          <a:prstGeom prst="straightConnector1">
            <a:avLst/>
          </a:prstGeom>
          <a:solidFill>
            <a:schemeClr val="accent1"/>
          </a:solidFill>
          <a:ln w="28575" cap="flat" cmpd="sng" algn="ctr">
            <a:solidFill>
              <a:schemeClr val="accent6">
                <a:lumMod val="75000"/>
              </a:schemeClr>
            </a:solidFill>
            <a:prstDash val="solid"/>
            <a:round/>
            <a:headEnd type="none" w="sm" len="sm"/>
            <a:tailEnd type="arrow"/>
          </a:ln>
          <a:effectLst/>
        </p:spPr>
      </p:cxnSp>
      <p:cxnSp>
        <p:nvCxnSpPr>
          <p:cNvPr id="55" name="Straight Arrow Connector 54"/>
          <p:cNvCxnSpPr/>
          <p:nvPr/>
        </p:nvCxnSpPr>
        <p:spPr bwMode="auto">
          <a:xfrm flipV="1">
            <a:off x="3048000" y="1371600"/>
            <a:ext cx="685800" cy="381000"/>
          </a:xfrm>
          <a:prstGeom prst="straightConnector1">
            <a:avLst/>
          </a:prstGeom>
          <a:solidFill>
            <a:schemeClr val="accent1"/>
          </a:solidFill>
          <a:ln w="28575" cap="flat" cmpd="sng" algn="ctr">
            <a:solidFill>
              <a:schemeClr val="accent6">
                <a:lumMod val="75000"/>
              </a:schemeClr>
            </a:solidFill>
            <a:prstDash val="solid"/>
            <a:round/>
            <a:headEnd type="none" w="sm" len="sm"/>
            <a:tailEnd type="arrow"/>
          </a:ln>
          <a:effectLst/>
        </p:spPr>
      </p:cxnSp>
      <p:sp>
        <p:nvSpPr>
          <p:cNvPr id="46" name="Rectangle 45"/>
          <p:cNvSpPr/>
          <p:nvPr/>
        </p:nvSpPr>
        <p:spPr>
          <a:xfrm>
            <a:off x="4191000" y="2290971"/>
            <a:ext cx="4724400" cy="1061829"/>
          </a:xfrm>
          <a:prstGeom prst="rect">
            <a:avLst/>
          </a:prstGeom>
          <a:ln w="19050">
            <a:solidFill>
              <a:schemeClr val="accent6">
                <a:lumMod val="75000"/>
              </a:schemeClr>
            </a:solidFill>
          </a:ln>
        </p:spPr>
        <p:txBody>
          <a:bodyPr wrap="square">
            <a:spAutoFit/>
          </a:bodyPr>
          <a:lstStyle/>
          <a:p>
            <a:r>
              <a:rPr lang="en-US" sz="1050" dirty="0" smtClean="0"/>
              <a:t>Unless otherwise specified in this regulation, only commanding officers, commandants, or an officer with specific authority to sign “For the Commander” (</a:t>
            </a:r>
            <a:r>
              <a:rPr lang="en-US" sz="1050" b="1" dirty="0" smtClean="0">
                <a:solidFill>
                  <a:srgbClr val="FF0000"/>
                </a:solidFill>
              </a:rPr>
              <a:t>e.g.  battalion or higher XO, Deputy Commander, or Adjutant</a:t>
            </a:r>
            <a:r>
              <a:rPr lang="en-US" sz="1050" dirty="0" smtClean="0"/>
              <a:t>) may authenticate a DA Form 268.   The Commander, AHRC (AHRC-PDV-P) will authenticate adverse action flags or investigation flags initiated by HQDA</a:t>
            </a:r>
            <a:endParaRPr lang="en-US" sz="1050" dirty="0"/>
          </a:p>
        </p:txBody>
      </p:sp>
      <p:cxnSp>
        <p:nvCxnSpPr>
          <p:cNvPr id="48" name="Straight Arrow Connector 47"/>
          <p:cNvCxnSpPr/>
          <p:nvPr/>
        </p:nvCxnSpPr>
        <p:spPr bwMode="auto">
          <a:xfrm>
            <a:off x="3200400" y="2514600"/>
            <a:ext cx="990600" cy="0"/>
          </a:xfrm>
          <a:prstGeom prst="straightConnector1">
            <a:avLst/>
          </a:prstGeom>
          <a:solidFill>
            <a:schemeClr val="accent1"/>
          </a:solidFill>
          <a:ln w="28575" cap="flat" cmpd="sng" algn="ctr">
            <a:solidFill>
              <a:schemeClr val="accent6">
                <a:lumMod val="75000"/>
              </a:schemeClr>
            </a:solidFill>
            <a:prstDash val="solid"/>
            <a:round/>
            <a:headEnd type="none" w="sm" len="sm"/>
            <a:tailEnd type="arrow"/>
          </a:ln>
          <a:effectLst/>
        </p:spPr>
      </p:cxnSp>
      <p:sp>
        <p:nvSpPr>
          <p:cNvPr id="44" name="Rectangle 43"/>
          <p:cNvSpPr/>
          <p:nvPr/>
        </p:nvSpPr>
        <p:spPr bwMode="auto">
          <a:xfrm>
            <a:off x="6060012" y="6438963"/>
            <a:ext cx="2362200" cy="3810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AR 600-8-2,  Para</a:t>
            </a:r>
            <a:r>
              <a:rPr kumimoji="0" lang="en-US" sz="1800" b="0" i="0" u="none" strike="noStrike" cap="none" normalizeH="0" baseline="0" dirty="0" smtClean="0">
                <a:ln>
                  <a:noFill/>
                </a:ln>
                <a:solidFill>
                  <a:schemeClr val="tx1"/>
                </a:solidFill>
                <a:effectLst/>
                <a:latin typeface="Arial" charset="0"/>
              </a:rPr>
              <a:t> </a:t>
            </a:r>
            <a:r>
              <a:rPr kumimoji="0" lang="en-US" sz="1200" b="0" i="0" u="none" strike="noStrike" cap="none" normalizeH="0" baseline="0" dirty="0" smtClean="0">
                <a:ln>
                  <a:noFill/>
                </a:ln>
                <a:solidFill>
                  <a:schemeClr val="tx1"/>
                </a:solidFill>
                <a:effectLst/>
                <a:latin typeface="Arial" charset="0"/>
              </a:rPr>
              <a:t>2-7</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sz="2800" dirty="0" smtClean="0"/>
              <a:t>Removal </a:t>
            </a:r>
            <a:r>
              <a:rPr lang="en-US" sz="2800" dirty="0" smtClean="0">
                <a:solidFill>
                  <a:schemeClr val="tx1"/>
                </a:solidFill>
              </a:rPr>
              <a:t>D</a:t>
            </a:r>
            <a:r>
              <a:rPr lang="en-US" sz="2800" dirty="0" smtClean="0"/>
              <a:t>ates</a:t>
            </a:r>
            <a:r>
              <a:rPr lang="en-US" sz="3600" dirty="0" smtClean="0"/>
              <a:t/>
            </a:r>
            <a:br>
              <a:rPr lang="en-US" sz="3600" dirty="0" smtClean="0"/>
            </a:br>
            <a:r>
              <a:rPr lang="en-US" sz="2400" dirty="0" smtClean="0"/>
              <a:t>(Non-Transferable/Transferable)</a:t>
            </a:r>
            <a:br>
              <a:rPr lang="en-US" sz="2400" dirty="0" smtClean="0"/>
            </a:br>
            <a:r>
              <a:rPr lang="en-US" sz="2400" dirty="0" smtClean="0">
                <a:solidFill>
                  <a:schemeClr val="tx1"/>
                </a:solidFill>
              </a:rPr>
              <a:t>(1 of 3)</a:t>
            </a:r>
            <a:endParaRPr lang="en-US" sz="2400" dirty="0">
              <a:solidFill>
                <a:schemeClr val="tx1"/>
              </a:solidFill>
            </a:endParaRPr>
          </a:p>
        </p:txBody>
      </p:sp>
      <p:sp>
        <p:nvSpPr>
          <p:cNvPr id="3" name="Content Placeholder 2"/>
          <p:cNvSpPr>
            <a:spLocks noGrp="1"/>
          </p:cNvSpPr>
          <p:nvPr>
            <p:ph idx="1"/>
          </p:nvPr>
        </p:nvSpPr>
        <p:spPr>
          <a:xfrm>
            <a:off x="228600" y="1143000"/>
            <a:ext cx="8763000" cy="5715000"/>
          </a:xfrm>
        </p:spPr>
        <p:txBody>
          <a:bodyPr/>
          <a:lstStyle/>
          <a:p>
            <a:r>
              <a:rPr lang="en-US" sz="1600" b="1" i="1" u="sng" dirty="0" smtClean="0">
                <a:solidFill>
                  <a:schemeClr val="accent4">
                    <a:lumMod val="95000"/>
                    <a:lumOff val="5000"/>
                  </a:schemeClr>
                </a:solidFill>
              </a:rPr>
              <a:t>Charges, restraint, confinement, court-martial, </a:t>
            </a:r>
            <a:r>
              <a:rPr lang="en-US" sz="1600" b="1" i="1" u="sng" dirty="0" err="1" smtClean="0">
                <a:solidFill>
                  <a:schemeClr val="accent4">
                    <a:lumMod val="95000"/>
                    <a:lumOff val="5000"/>
                  </a:schemeClr>
                </a:solidFill>
              </a:rPr>
              <a:t>nonjudicial</a:t>
            </a:r>
            <a:r>
              <a:rPr lang="en-US" sz="1600" b="1" i="1" u="sng" dirty="0" smtClean="0">
                <a:solidFill>
                  <a:schemeClr val="accent4">
                    <a:lumMod val="95000"/>
                    <a:lumOff val="5000"/>
                  </a:schemeClr>
                </a:solidFill>
              </a:rPr>
              <a:t> punishment and AWOL</a:t>
            </a:r>
            <a:r>
              <a:rPr lang="en-US" sz="1600" b="1" dirty="0" smtClean="0"/>
              <a:t>- </a:t>
            </a:r>
            <a:r>
              <a:rPr lang="en-US" sz="1600" dirty="0" smtClean="0"/>
              <a:t>remove the flag when the Soldier is acquitted at court-martial or civilian trail and no other adverse action adverse action arising from the incident or charges is contemplated. (see </a:t>
            </a:r>
            <a:r>
              <a:rPr lang="en-US" sz="1600" dirty="0" err="1" smtClean="0"/>
              <a:t>para</a:t>
            </a:r>
            <a:r>
              <a:rPr lang="en-US" sz="1600" dirty="0" smtClean="0"/>
              <a:t> 2-9 a. (1) for additional dates) </a:t>
            </a:r>
          </a:p>
          <a:p>
            <a:endParaRPr lang="en-US" sz="1600" dirty="0" smtClean="0"/>
          </a:p>
          <a:p>
            <a:r>
              <a:rPr lang="en-US" sz="1600" b="1" i="1" u="sng" dirty="0" smtClean="0">
                <a:solidFill>
                  <a:schemeClr val="accent4">
                    <a:lumMod val="95000"/>
                    <a:lumOff val="5000"/>
                  </a:schemeClr>
                </a:solidFill>
              </a:rPr>
              <a:t>Administrative reduction</a:t>
            </a:r>
            <a:r>
              <a:rPr lang="en-US" sz="1600" dirty="0" smtClean="0"/>
              <a:t>- remove the flag on the date of reduction</a:t>
            </a:r>
          </a:p>
          <a:p>
            <a:endParaRPr lang="en-US" sz="1600" i="1" dirty="0" smtClean="0"/>
          </a:p>
          <a:p>
            <a:r>
              <a:rPr lang="en-US" sz="1600" b="1" i="1" u="sng" dirty="0" smtClean="0"/>
              <a:t>Memorandum of admonishment, censure, or reprimand not administered as </a:t>
            </a:r>
            <a:r>
              <a:rPr lang="en-US" sz="1600" b="1" i="1" u="sng" dirty="0" err="1" smtClean="0"/>
              <a:t>nonjudicial</a:t>
            </a:r>
            <a:r>
              <a:rPr lang="en-US" sz="1600" b="1" i="1" u="sng" dirty="0" smtClean="0"/>
              <a:t> punishment</a:t>
            </a:r>
            <a:r>
              <a:rPr lang="en-US" sz="1600" b="1" u="sng" dirty="0" smtClean="0">
                <a:solidFill>
                  <a:schemeClr val="accent6">
                    <a:lumMod val="75000"/>
                  </a:schemeClr>
                </a:solidFill>
              </a:rPr>
              <a:t>-</a:t>
            </a:r>
            <a:r>
              <a:rPr lang="en-US" sz="1600" dirty="0" smtClean="0"/>
              <a:t> Remove the Flag on the date the appropriate authority directs the filing of the signed memorandum (AR 600–37) or on the date the memorandum is rescinded without filing. </a:t>
            </a:r>
            <a:endParaRPr lang="en-US" sz="1600" i="1" dirty="0" smtClean="0"/>
          </a:p>
          <a:p>
            <a:endParaRPr lang="en-US" sz="1600" dirty="0" smtClean="0"/>
          </a:p>
          <a:p>
            <a:r>
              <a:rPr lang="en-US" sz="1600" b="1" i="1" u="sng" dirty="0" smtClean="0">
                <a:solidFill>
                  <a:schemeClr val="accent4">
                    <a:lumMod val="95000"/>
                    <a:lumOff val="5000"/>
                  </a:schemeClr>
                </a:solidFill>
              </a:rPr>
              <a:t>Commander’s Investigation-</a:t>
            </a:r>
            <a:r>
              <a:rPr lang="en-US" sz="1600" dirty="0" smtClean="0"/>
              <a:t>remove the flag when investigation results in no adverse findings against the Soldier (see </a:t>
            </a:r>
            <a:r>
              <a:rPr lang="en-US" sz="1600" dirty="0" err="1" smtClean="0"/>
              <a:t>para</a:t>
            </a:r>
            <a:r>
              <a:rPr lang="en-US" sz="1600" dirty="0" smtClean="0"/>
              <a:t> 2-9 a. (9) for additional dates) </a:t>
            </a:r>
          </a:p>
          <a:p>
            <a:endParaRPr lang="en-US" sz="1600" dirty="0" smtClean="0"/>
          </a:p>
          <a:p>
            <a:r>
              <a:rPr lang="en-US" sz="1600" b="1" i="1" u="sng" dirty="0" smtClean="0"/>
              <a:t>Law enforcement investigation- </a:t>
            </a:r>
            <a:r>
              <a:rPr lang="en-US" sz="1600" dirty="0" smtClean="0"/>
              <a:t>remove the flag  when the completed DA Form 4833, Commander’s Report of Disciplinary or Administrative Action, is submitted to the provost martial or USACIDC in accordance with AR 190–45. </a:t>
            </a:r>
          </a:p>
          <a:p>
            <a:endParaRPr lang="en-US" sz="1400" dirty="0" smtClean="0"/>
          </a:p>
          <a:p>
            <a:endParaRPr lang="en-US" sz="1400" dirty="0" smtClean="0"/>
          </a:p>
          <a:p>
            <a:endParaRPr lang="en-US" sz="1600" dirty="0" smtClean="0"/>
          </a:p>
          <a:p>
            <a:endParaRPr lang="en-US" dirty="0"/>
          </a:p>
        </p:txBody>
      </p:sp>
      <p:sp>
        <p:nvSpPr>
          <p:cNvPr id="4" name="Slide Number Placeholder 3"/>
          <p:cNvSpPr>
            <a:spLocks noGrp="1"/>
          </p:cNvSpPr>
          <p:nvPr>
            <p:ph type="sldNum" sz="quarter" idx="10"/>
          </p:nvPr>
        </p:nvSpPr>
        <p:spPr/>
        <p:txBody>
          <a:bodyPr/>
          <a:lstStyle/>
          <a:p>
            <a:pPr>
              <a:defRPr/>
            </a:pPr>
            <a:fld id="{CE6A1043-52C2-474F-AF54-68FBF80B5F4D}" type="slidenum">
              <a:rPr lang="en-US" smtClean="0"/>
              <a:pPr>
                <a:defRPr/>
              </a:pPr>
              <a:t>13</a:t>
            </a:fld>
            <a:endParaRPr lang="en-US" dirty="0"/>
          </a:p>
        </p:txBody>
      </p:sp>
      <p:sp>
        <p:nvSpPr>
          <p:cNvPr id="6" name="TextBox 5"/>
          <p:cNvSpPr txBox="1"/>
          <p:nvPr/>
        </p:nvSpPr>
        <p:spPr>
          <a:xfrm>
            <a:off x="7162800" y="5486400"/>
            <a:ext cx="184731" cy="369332"/>
          </a:xfrm>
          <a:prstGeom prst="rect">
            <a:avLst/>
          </a:prstGeom>
          <a:noFill/>
        </p:spPr>
        <p:txBody>
          <a:bodyPr wrap="none" rtlCol="0">
            <a:spAutoFit/>
          </a:bodyPr>
          <a:lstStyle/>
          <a:p>
            <a:endParaRPr lang="en-US" dirty="0"/>
          </a:p>
        </p:txBody>
      </p:sp>
      <p:sp>
        <p:nvSpPr>
          <p:cNvPr id="7" name="Rectangle 6"/>
          <p:cNvSpPr/>
          <p:nvPr/>
        </p:nvSpPr>
        <p:spPr bwMode="auto">
          <a:xfrm>
            <a:off x="6172200" y="6400800"/>
            <a:ext cx="2435367" cy="35725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AR 600-8-2,  Para 2-9</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sz="2800" dirty="0" smtClean="0"/>
              <a:t>Removal </a:t>
            </a:r>
            <a:r>
              <a:rPr lang="en-US" sz="2800" dirty="0" smtClean="0">
                <a:solidFill>
                  <a:schemeClr val="tx1"/>
                </a:solidFill>
              </a:rPr>
              <a:t>D</a:t>
            </a:r>
            <a:r>
              <a:rPr lang="en-US" sz="2800" dirty="0" smtClean="0"/>
              <a:t>ates</a:t>
            </a:r>
            <a:r>
              <a:rPr lang="en-US" sz="3600" dirty="0" smtClean="0"/>
              <a:t/>
            </a:r>
            <a:br>
              <a:rPr lang="en-US" sz="3600" dirty="0" smtClean="0"/>
            </a:br>
            <a:r>
              <a:rPr lang="en-US" sz="2400" dirty="0" smtClean="0"/>
              <a:t>(Non-Transferable/Transferable)</a:t>
            </a:r>
            <a:br>
              <a:rPr lang="en-US" sz="2400" dirty="0" smtClean="0"/>
            </a:br>
            <a:r>
              <a:rPr lang="en-US" sz="2400" dirty="0" smtClean="0">
                <a:solidFill>
                  <a:schemeClr val="tx1"/>
                </a:solidFill>
              </a:rPr>
              <a:t>(2 of 3)</a:t>
            </a:r>
            <a:endParaRPr lang="en-US" sz="2400" dirty="0">
              <a:solidFill>
                <a:schemeClr val="tx1"/>
              </a:solidFill>
            </a:endParaRPr>
          </a:p>
        </p:txBody>
      </p:sp>
      <p:sp>
        <p:nvSpPr>
          <p:cNvPr id="3" name="Content Placeholder 2"/>
          <p:cNvSpPr>
            <a:spLocks noGrp="1"/>
          </p:cNvSpPr>
          <p:nvPr>
            <p:ph idx="1"/>
          </p:nvPr>
        </p:nvSpPr>
        <p:spPr>
          <a:xfrm>
            <a:off x="228600" y="1068858"/>
            <a:ext cx="8763000" cy="5715000"/>
          </a:xfrm>
        </p:spPr>
        <p:txBody>
          <a:bodyPr/>
          <a:lstStyle/>
          <a:p>
            <a:r>
              <a:rPr lang="en-US" sz="1600" b="1" i="1" u="sng" dirty="0" smtClean="0">
                <a:solidFill>
                  <a:schemeClr val="accent4">
                    <a:lumMod val="95000"/>
                    <a:lumOff val="5000"/>
                  </a:schemeClr>
                </a:solidFill>
              </a:rPr>
              <a:t>Referred officer evaluation report or Relief-for-Cause noncommissioned officer evaluation report </a:t>
            </a:r>
            <a:r>
              <a:rPr lang="en-US" sz="1600" b="1" dirty="0" smtClean="0"/>
              <a:t>- </a:t>
            </a:r>
            <a:r>
              <a:rPr lang="en-US" sz="1600" dirty="0" smtClean="0"/>
              <a:t>remove the flag when the evaluation is accepted error-free by AHRC or State MILPO and uploaded to the Soldier’s Army Military Human Resource Record (AMHRR).</a:t>
            </a:r>
          </a:p>
          <a:p>
            <a:endParaRPr lang="en-US" sz="1600" dirty="0" smtClean="0"/>
          </a:p>
          <a:p>
            <a:r>
              <a:rPr lang="en-US" sz="1600" b="1" i="1" u="sng" dirty="0" smtClean="0">
                <a:solidFill>
                  <a:schemeClr val="accent4">
                    <a:lumMod val="95000"/>
                    <a:lumOff val="5000"/>
                  </a:schemeClr>
                </a:solidFill>
              </a:rPr>
              <a:t>For first time drug offenses</a:t>
            </a:r>
            <a:r>
              <a:rPr lang="en-US" sz="1600" i="1" u="sng" dirty="0" smtClean="0">
                <a:solidFill>
                  <a:schemeClr val="accent4">
                    <a:lumMod val="95000"/>
                    <a:lumOff val="5000"/>
                  </a:schemeClr>
                </a:solidFill>
              </a:rPr>
              <a:t> </a:t>
            </a:r>
            <a:r>
              <a:rPr lang="en-US" sz="1600" dirty="0" smtClean="0"/>
              <a:t>- remove the flag when Soldier is reassigned to the transition point for separation or, if separation authority retains the Soldier, remove the flag when punishment is complete.</a:t>
            </a:r>
          </a:p>
          <a:p>
            <a:endParaRPr lang="en-US" sz="1600" i="1" dirty="0" smtClean="0"/>
          </a:p>
          <a:p>
            <a:r>
              <a:rPr lang="en-US" sz="1600" b="1" i="1" u="sng" dirty="0" smtClean="0">
                <a:solidFill>
                  <a:schemeClr val="accent4">
                    <a:lumMod val="95000"/>
                    <a:lumOff val="5000"/>
                  </a:schemeClr>
                </a:solidFill>
              </a:rPr>
              <a:t>For second-time or higher drug offenses </a:t>
            </a:r>
            <a:r>
              <a:rPr lang="en-US" sz="1600" dirty="0" smtClean="0">
                <a:solidFill>
                  <a:schemeClr val="accent6">
                    <a:lumMod val="75000"/>
                  </a:schemeClr>
                </a:solidFill>
              </a:rPr>
              <a:t>-</a:t>
            </a:r>
            <a:r>
              <a:rPr lang="en-US" sz="1600" dirty="0" smtClean="0"/>
              <a:t> remove the flag when Soldier is reassigned to the transition point for separation.  If a show-cause board, administrative separation board, or separation authority retains the Soldier, the flag must be removed by the </a:t>
            </a:r>
            <a:r>
              <a:rPr lang="en-US" sz="1600" b="1" i="1" dirty="0" smtClean="0"/>
              <a:t>General Court-Martial Convening Authority</a:t>
            </a:r>
            <a:r>
              <a:rPr lang="en-US" sz="1600" dirty="0" smtClean="0"/>
              <a:t>.</a:t>
            </a:r>
            <a:endParaRPr lang="en-US" sz="1600" i="1" dirty="0" smtClean="0"/>
          </a:p>
          <a:p>
            <a:endParaRPr lang="en-US" sz="1600" dirty="0" smtClean="0"/>
          </a:p>
          <a:p>
            <a:r>
              <a:rPr lang="en-US" sz="1600" b="1" i="1" u="sng" dirty="0" smtClean="0">
                <a:solidFill>
                  <a:schemeClr val="accent4">
                    <a:lumMod val="95000"/>
                    <a:lumOff val="5000"/>
                  </a:schemeClr>
                </a:solidFill>
              </a:rPr>
              <a:t>Involuntary separation or discharge</a:t>
            </a:r>
            <a:r>
              <a:rPr lang="en-US" sz="1600" dirty="0" smtClean="0"/>
              <a:t>-remove the flag when Soldier is reassigned to a transition point or retained. </a:t>
            </a:r>
          </a:p>
          <a:p>
            <a:endParaRPr lang="en-US" sz="1600" dirty="0" smtClean="0"/>
          </a:p>
          <a:p>
            <a:r>
              <a:rPr lang="en-US" sz="1600" b="1" i="1" u="sng" dirty="0" smtClean="0">
                <a:solidFill>
                  <a:schemeClr val="accent4">
                    <a:lumMod val="95000"/>
                    <a:lumOff val="5000"/>
                  </a:schemeClr>
                </a:solidFill>
              </a:rPr>
              <a:t>Alcohol abuse adverse action</a:t>
            </a:r>
            <a:r>
              <a:rPr lang="en-US" sz="1600" i="1" u="sng" dirty="0" smtClean="0"/>
              <a:t>- </a:t>
            </a:r>
            <a:r>
              <a:rPr lang="en-US" sz="1600" dirty="0" smtClean="0"/>
              <a:t>remove the flag  when the punishment is complete. </a:t>
            </a:r>
          </a:p>
          <a:p>
            <a:endParaRPr lang="en-US" sz="1600" dirty="0" smtClean="0"/>
          </a:p>
          <a:p>
            <a:r>
              <a:rPr lang="en-US" sz="1600" b="1" i="1" u="sng" dirty="0" smtClean="0">
                <a:solidFill>
                  <a:schemeClr val="accent4">
                    <a:lumMod val="95000"/>
                    <a:lumOff val="5000"/>
                  </a:schemeClr>
                </a:solidFill>
              </a:rPr>
              <a:t>Promotion to PV2 thru SPC- </a:t>
            </a:r>
            <a:r>
              <a:rPr lang="en-US" sz="1600" dirty="0" smtClean="0"/>
              <a:t>remove the flag no later than two working days following the date the Soldier would have been automatically promoted.  </a:t>
            </a:r>
          </a:p>
          <a:p>
            <a:endParaRPr lang="en-US" sz="1400" dirty="0" smtClean="0"/>
          </a:p>
          <a:p>
            <a:endParaRPr lang="en-US" sz="1400" dirty="0" smtClean="0"/>
          </a:p>
          <a:p>
            <a:endParaRPr lang="en-US" sz="1600" dirty="0" smtClean="0"/>
          </a:p>
          <a:p>
            <a:endParaRPr lang="en-US" dirty="0"/>
          </a:p>
        </p:txBody>
      </p:sp>
      <p:sp>
        <p:nvSpPr>
          <p:cNvPr id="4" name="Slide Number Placeholder 3"/>
          <p:cNvSpPr>
            <a:spLocks noGrp="1"/>
          </p:cNvSpPr>
          <p:nvPr>
            <p:ph type="sldNum" sz="quarter" idx="10"/>
          </p:nvPr>
        </p:nvSpPr>
        <p:spPr/>
        <p:txBody>
          <a:bodyPr/>
          <a:lstStyle/>
          <a:p>
            <a:pPr>
              <a:defRPr/>
            </a:pPr>
            <a:fld id="{CE6A1043-52C2-474F-AF54-68FBF80B5F4D}" type="slidenum">
              <a:rPr lang="en-US" smtClean="0"/>
              <a:pPr>
                <a:defRPr/>
              </a:pPr>
              <a:t>14</a:t>
            </a:fld>
            <a:endParaRPr lang="en-US" dirty="0"/>
          </a:p>
        </p:txBody>
      </p:sp>
      <p:sp>
        <p:nvSpPr>
          <p:cNvPr id="6" name="TextBox 5"/>
          <p:cNvSpPr txBox="1"/>
          <p:nvPr/>
        </p:nvSpPr>
        <p:spPr>
          <a:xfrm>
            <a:off x="7162800" y="5486400"/>
            <a:ext cx="184731" cy="369332"/>
          </a:xfrm>
          <a:prstGeom prst="rect">
            <a:avLst/>
          </a:prstGeom>
          <a:noFill/>
        </p:spPr>
        <p:txBody>
          <a:bodyPr wrap="none" rtlCol="0">
            <a:spAutoFit/>
          </a:bodyPr>
          <a:lstStyle/>
          <a:p>
            <a:endParaRPr lang="en-US" dirty="0"/>
          </a:p>
        </p:txBody>
      </p:sp>
      <p:sp>
        <p:nvSpPr>
          <p:cNvPr id="7" name="Rectangle 6"/>
          <p:cNvSpPr/>
          <p:nvPr/>
        </p:nvSpPr>
        <p:spPr bwMode="auto">
          <a:xfrm>
            <a:off x="6172200" y="6500748"/>
            <a:ext cx="2435367" cy="35725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AR 600-8-2, Chap 2, Para 2-2 &amp; 2-3</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93837"/>
            <a:ext cx="8458200" cy="4830763"/>
          </a:xfrm>
        </p:spPr>
        <p:txBody>
          <a:bodyPr/>
          <a:lstStyle/>
          <a:p>
            <a:r>
              <a:rPr lang="en-US" sz="1600" b="1" i="1" u="sng" dirty="0" smtClean="0"/>
              <a:t>Promotion to 1LT</a:t>
            </a:r>
            <a:r>
              <a:rPr lang="en-US" sz="1600" i="1" dirty="0" smtClean="0"/>
              <a:t> </a:t>
            </a:r>
            <a:r>
              <a:rPr lang="en-US" sz="1600" dirty="0" smtClean="0"/>
              <a:t>- remove the flag when the officer is reassigned to the transition point or, if the denial for promotion to 1LT is held in abeyance for up to 6 months, remove the flag when the commander elects to promote the officer.</a:t>
            </a:r>
          </a:p>
          <a:p>
            <a:endParaRPr lang="en-US" sz="1600" i="1" dirty="0" smtClean="0">
              <a:solidFill>
                <a:srgbClr val="FF0000"/>
              </a:solidFill>
            </a:endParaRPr>
          </a:p>
          <a:p>
            <a:r>
              <a:rPr lang="en-US" sz="1600" b="1" i="1" u="sng" dirty="0" smtClean="0"/>
              <a:t>Lautenberg Amendment- </a:t>
            </a:r>
            <a:r>
              <a:rPr lang="en-US" sz="1600" dirty="0" smtClean="0"/>
              <a:t>remove the flag when conviction is expunged, pardoned or set aside by competent authority or when Soldier is transferred to transition point for separation. </a:t>
            </a:r>
          </a:p>
          <a:p>
            <a:endParaRPr lang="en-US" sz="1600" dirty="0" smtClean="0"/>
          </a:p>
          <a:p>
            <a:r>
              <a:rPr lang="en-US" sz="1600" b="1" i="1" u="sng" dirty="0" smtClean="0"/>
              <a:t>Family care plan- </a:t>
            </a:r>
            <a:r>
              <a:rPr lang="en-US" sz="1600" dirty="0" smtClean="0"/>
              <a:t>remove the flag when the Family Care Plan is approved or recertified by the commander.</a:t>
            </a:r>
          </a:p>
          <a:p>
            <a:endParaRPr lang="en-US" sz="1600" dirty="0" smtClean="0"/>
          </a:p>
          <a:p>
            <a:pPr marL="342900" lvl="4" indent="-342900">
              <a:buFontTx/>
              <a:buChar char="•"/>
            </a:pPr>
            <a:r>
              <a:rPr lang="en-US" sz="1600" b="1" i="1" u="sng" dirty="0" smtClean="0"/>
              <a:t>Punishment phase- </a:t>
            </a:r>
            <a:r>
              <a:rPr lang="en-US" sz="1600" dirty="0" smtClean="0"/>
              <a:t>remove flag upon completion of punishment.</a:t>
            </a:r>
          </a:p>
          <a:p>
            <a:pPr marL="342900" lvl="4" indent="-342900">
              <a:buFontTx/>
              <a:buChar char="•"/>
            </a:pPr>
            <a:endParaRPr lang="en-US" sz="1600" dirty="0" smtClean="0"/>
          </a:p>
          <a:p>
            <a:pPr marL="342900" lvl="4" indent="-342900">
              <a:buFontTx/>
              <a:buChar char="•"/>
            </a:pPr>
            <a:r>
              <a:rPr lang="en-US" sz="1600" dirty="0" smtClean="0"/>
              <a:t> </a:t>
            </a:r>
            <a:r>
              <a:rPr lang="en-US" sz="1600" b="1" i="1" u="sng" dirty="0" smtClean="0"/>
              <a:t>Army Physical Fitness Test (Failure)</a:t>
            </a:r>
            <a:r>
              <a:rPr lang="en-US" sz="1600" dirty="0" smtClean="0"/>
              <a:t>-remove flag on date of compliance</a:t>
            </a:r>
          </a:p>
          <a:p>
            <a:endParaRPr lang="en-US" sz="1600" dirty="0" smtClean="0"/>
          </a:p>
          <a:p>
            <a:pPr marL="342900" lvl="4" indent="-342900">
              <a:buFontTx/>
              <a:buChar char="•"/>
            </a:pPr>
            <a:r>
              <a:rPr lang="en-US" sz="1600" b="1" i="1" u="sng" dirty="0" smtClean="0"/>
              <a:t>Army Weight Control Program (Non-compliance)</a:t>
            </a:r>
            <a:r>
              <a:rPr lang="en-US" sz="1600" dirty="0" smtClean="0"/>
              <a:t> -remove the flag (code E) on date of compliance.</a:t>
            </a:r>
          </a:p>
          <a:p>
            <a:pPr marL="342900" lvl="4" indent="-342900">
              <a:buFontTx/>
              <a:buChar char="•"/>
            </a:pPr>
            <a:endParaRPr lang="en-US" sz="1400" dirty="0" smtClean="0"/>
          </a:p>
          <a:p>
            <a:pPr marL="342900" lvl="4" indent="-342900">
              <a:buFontTx/>
              <a:buChar char="•"/>
            </a:pPr>
            <a:endParaRPr lang="en-US" sz="1400" dirty="0" smtClean="0"/>
          </a:p>
        </p:txBody>
      </p:sp>
      <p:sp>
        <p:nvSpPr>
          <p:cNvPr id="4" name="Slide Number Placeholder 3"/>
          <p:cNvSpPr>
            <a:spLocks noGrp="1"/>
          </p:cNvSpPr>
          <p:nvPr>
            <p:ph type="sldNum" sz="quarter" idx="10"/>
          </p:nvPr>
        </p:nvSpPr>
        <p:spPr/>
        <p:txBody>
          <a:bodyPr/>
          <a:lstStyle/>
          <a:p>
            <a:pPr>
              <a:defRPr/>
            </a:pPr>
            <a:fld id="{CE6A1043-52C2-474F-AF54-68FBF80B5F4D}" type="slidenum">
              <a:rPr lang="en-US" smtClean="0"/>
              <a:pPr>
                <a:defRPr/>
              </a:pPr>
              <a:t>15</a:t>
            </a:fld>
            <a:endParaRPr lang="en-US" dirty="0"/>
          </a:p>
        </p:txBody>
      </p:sp>
      <p:sp>
        <p:nvSpPr>
          <p:cNvPr id="5" name="Title 1"/>
          <p:cNvSpPr>
            <a:spLocks noGrp="1"/>
          </p:cNvSpPr>
          <p:nvPr>
            <p:ph type="title"/>
          </p:nvPr>
        </p:nvSpPr>
        <p:spPr>
          <a:xfrm>
            <a:off x="457200" y="-50760"/>
            <a:ext cx="8229600" cy="792162"/>
          </a:xfrm>
        </p:spPr>
        <p:txBody>
          <a:bodyPr/>
          <a:lstStyle/>
          <a:p>
            <a:r>
              <a:rPr lang="en-US" sz="2800" dirty="0" smtClean="0"/>
              <a:t>Removal </a:t>
            </a:r>
            <a:r>
              <a:rPr lang="en-US" sz="2800" dirty="0" smtClean="0">
                <a:solidFill>
                  <a:schemeClr val="tx1"/>
                </a:solidFill>
              </a:rPr>
              <a:t>Da</a:t>
            </a:r>
            <a:r>
              <a:rPr lang="en-US" sz="2800" dirty="0" smtClean="0"/>
              <a:t>tes</a:t>
            </a:r>
            <a:r>
              <a:rPr lang="en-US" sz="3600" dirty="0" smtClean="0"/>
              <a:t/>
            </a:r>
            <a:br>
              <a:rPr lang="en-US" sz="3600" dirty="0" smtClean="0"/>
            </a:br>
            <a:r>
              <a:rPr lang="en-US" sz="2400" dirty="0" smtClean="0"/>
              <a:t>(Non-Transferable/Transferable)</a:t>
            </a:r>
            <a:br>
              <a:rPr lang="en-US" sz="2400" dirty="0" smtClean="0"/>
            </a:br>
            <a:r>
              <a:rPr lang="en-US" sz="2400" dirty="0" smtClean="0"/>
              <a:t>(3 of 3)</a:t>
            </a:r>
            <a:endParaRPr lang="en-US" sz="2400" dirty="0"/>
          </a:p>
        </p:txBody>
      </p:sp>
      <p:sp>
        <p:nvSpPr>
          <p:cNvPr id="6" name="Rectangle 5"/>
          <p:cNvSpPr/>
          <p:nvPr/>
        </p:nvSpPr>
        <p:spPr bwMode="auto">
          <a:xfrm>
            <a:off x="6172200" y="6400800"/>
            <a:ext cx="2438400" cy="3810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rPr>
              <a:t>AR 600-8-2, Chap 2, Para 2-2 &amp; 2-3</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298AF778-EB5F-46EF-879A-85CBADE45760}" type="slidenum">
              <a:rPr lang="en-US" smtClean="0"/>
              <a:pPr>
                <a:defRPr/>
              </a:pPr>
              <a:t>16</a:t>
            </a:fld>
            <a:endParaRPr lang="en-US" dirty="0"/>
          </a:p>
        </p:txBody>
      </p:sp>
      <p:sp>
        <p:nvSpPr>
          <p:cNvPr id="3" name="Rectangle 2"/>
          <p:cNvSpPr/>
          <p:nvPr/>
        </p:nvSpPr>
        <p:spPr>
          <a:xfrm>
            <a:off x="2209800" y="0"/>
            <a:ext cx="4761240" cy="1015663"/>
          </a:xfrm>
          <a:prstGeom prst="rect">
            <a:avLst/>
          </a:prstGeom>
        </p:spPr>
        <p:txBody>
          <a:bodyPr wrap="none">
            <a:spAutoFit/>
          </a:bodyPr>
          <a:lstStyle/>
          <a:p>
            <a:r>
              <a:rPr lang="en-US" sz="6000" dirty="0" smtClean="0">
                <a:solidFill>
                  <a:schemeClr val="accent6">
                    <a:lumMod val="50000"/>
                  </a:schemeClr>
                </a:solidFill>
              </a:rPr>
              <a:t>Report codes</a:t>
            </a:r>
            <a:endParaRPr lang="en-US" sz="6000" dirty="0"/>
          </a:p>
        </p:txBody>
      </p:sp>
      <p:sp>
        <p:nvSpPr>
          <p:cNvPr id="4" name="Rectangle 3"/>
          <p:cNvSpPr/>
          <p:nvPr/>
        </p:nvSpPr>
        <p:spPr bwMode="auto">
          <a:xfrm>
            <a:off x="6096000" y="6400800"/>
            <a:ext cx="2286000" cy="3048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200" dirty="0" smtClean="0">
                <a:latin typeface="Arial" charset="0"/>
              </a:rPr>
              <a:t>AR 600-8-2,  Table 2-2</a:t>
            </a:r>
            <a:endParaRPr kumimoji="0" lang="en-US" sz="1200" b="0" i="0" u="none" strike="noStrike" cap="none" normalizeH="0" baseline="0" dirty="0" smtClean="0">
              <a:ln>
                <a:noFill/>
              </a:ln>
              <a:solidFill>
                <a:schemeClr val="tx1"/>
              </a:solidFill>
              <a:effectLst/>
              <a:latin typeface="Arial" charset="0"/>
            </a:endParaRPr>
          </a:p>
        </p:txBody>
      </p:sp>
      <p:pic>
        <p:nvPicPr>
          <p:cNvPr id="1026" name="Picture 2"/>
          <p:cNvPicPr>
            <a:picLocks noChangeAspect="1" noChangeArrowheads="1"/>
          </p:cNvPicPr>
          <p:nvPr/>
        </p:nvPicPr>
        <p:blipFill>
          <a:blip r:embed="rId3" cstate="print"/>
          <a:srcRect/>
          <a:stretch>
            <a:fillRect/>
          </a:stretch>
        </p:blipFill>
        <p:spPr bwMode="auto">
          <a:xfrm>
            <a:off x="1295400" y="1219200"/>
            <a:ext cx="6343861" cy="374904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1295401" y="4953000"/>
            <a:ext cx="6400799" cy="13716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ounded Rectangle 15"/>
          <p:cNvSpPr/>
          <p:nvPr/>
        </p:nvSpPr>
        <p:spPr bwMode="auto">
          <a:xfrm>
            <a:off x="4191000" y="4953000"/>
            <a:ext cx="4724400" cy="1371600"/>
          </a:xfrm>
          <a:prstGeom prst="roundRect">
            <a:avLst/>
          </a:prstGeom>
          <a:solidFill>
            <a:schemeClr val="bg1"/>
          </a:solidFill>
          <a:ln w="19050" cap="flat" cmpd="sng" algn="ctr">
            <a:solidFill>
              <a:schemeClr val="accent6">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w="38100">
                <a:solidFill>
                  <a:schemeClr val="accent6">
                    <a:lumMod val="75000"/>
                  </a:schemeClr>
                </a:solidFill>
              </a:ln>
              <a:solidFill>
                <a:schemeClr val="tx1"/>
              </a:solidFill>
              <a:effectLst/>
              <a:latin typeface="Arial" charset="0"/>
            </a:endParaRPr>
          </a:p>
        </p:txBody>
      </p:sp>
      <p:sp>
        <p:nvSpPr>
          <p:cNvPr id="6" name="Right Arrow 5"/>
          <p:cNvSpPr/>
          <p:nvPr/>
        </p:nvSpPr>
        <p:spPr bwMode="auto">
          <a:xfrm>
            <a:off x="3733800" y="3124200"/>
            <a:ext cx="685800" cy="381000"/>
          </a:xfrm>
          <a:prstGeom prst="rightArrow">
            <a:avLst/>
          </a:prstGeom>
          <a:solidFill>
            <a:schemeClr val="accent6">
              <a:lumMod val="60000"/>
              <a:lumOff val="40000"/>
            </a:schemeClr>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 name="Title 1"/>
          <p:cNvSpPr>
            <a:spLocks noGrp="1"/>
          </p:cNvSpPr>
          <p:nvPr>
            <p:ph type="title"/>
          </p:nvPr>
        </p:nvSpPr>
        <p:spPr>
          <a:xfrm>
            <a:off x="228600" y="0"/>
            <a:ext cx="8229600" cy="1143000"/>
          </a:xfrm>
        </p:spPr>
        <p:txBody>
          <a:bodyPr/>
          <a:lstStyle/>
          <a:p>
            <a:r>
              <a:rPr lang="en-US" sz="4000" dirty="0" smtClean="0"/>
              <a:t>Removal of a Flag </a:t>
            </a:r>
            <a:r>
              <a:rPr lang="en-US" dirty="0" smtClean="0"/>
              <a:t/>
            </a:r>
            <a:br>
              <a:rPr lang="en-US" dirty="0" smtClean="0"/>
            </a:br>
            <a:endParaRPr lang="en-US" dirty="0"/>
          </a:p>
        </p:txBody>
      </p:sp>
      <p:graphicFrame>
        <p:nvGraphicFramePr>
          <p:cNvPr id="5" name="Content Placeholder 4"/>
          <p:cNvGraphicFramePr>
            <a:graphicFrameLocks noGrp="1"/>
          </p:cNvGraphicFramePr>
          <p:nvPr>
            <p:ph idx="1"/>
          </p:nvPr>
        </p:nvGraphicFramePr>
        <p:xfrm>
          <a:off x="76200" y="1341437"/>
          <a:ext cx="3810000" cy="5287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0"/>
          </p:nvPr>
        </p:nvSpPr>
        <p:spPr/>
        <p:txBody>
          <a:bodyPr/>
          <a:lstStyle/>
          <a:p>
            <a:pPr>
              <a:defRPr/>
            </a:pPr>
            <a:fld id="{CE6A1043-52C2-474F-AF54-68FBF80B5F4D}" type="slidenum">
              <a:rPr lang="en-US" smtClean="0"/>
              <a:pPr>
                <a:defRPr/>
              </a:pPr>
              <a:t>17</a:t>
            </a:fld>
            <a:endParaRPr lang="en-US" dirty="0"/>
          </a:p>
        </p:txBody>
      </p:sp>
      <p:sp>
        <p:nvSpPr>
          <p:cNvPr id="8" name="TextBox 7"/>
          <p:cNvSpPr txBox="1"/>
          <p:nvPr/>
        </p:nvSpPr>
        <p:spPr>
          <a:xfrm>
            <a:off x="3733800" y="2819400"/>
            <a:ext cx="561051" cy="369332"/>
          </a:xfrm>
          <a:prstGeom prst="rect">
            <a:avLst/>
          </a:prstGeom>
          <a:noFill/>
        </p:spPr>
        <p:txBody>
          <a:bodyPr wrap="none" rtlCol="0">
            <a:spAutoFit/>
          </a:bodyPr>
          <a:lstStyle/>
          <a:p>
            <a:r>
              <a:rPr lang="en-US" dirty="0" smtClean="0">
                <a:effectLst>
                  <a:outerShdw blurRad="38100" dist="38100" dir="2700000" algn="tl">
                    <a:srgbClr val="000000">
                      <a:alpha val="43137"/>
                    </a:srgbClr>
                  </a:outerShdw>
                </a:effectLst>
              </a:rPr>
              <a:t>Yes</a:t>
            </a:r>
            <a:endParaRPr lang="en-US" dirty="0">
              <a:effectLst>
                <a:outerShdw blurRad="38100" dist="38100" dir="2700000" algn="tl">
                  <a:srgbClr val="000000">
                    <a:alpha val="43137"/>
                  </a:srgbClr>
                </a:outerShdw>
              </a:effectLst>
            </a:endParaRPr>
          </a:p>
        </p:txBody>
      </p:sp>
      <p:graphicFrame>
        <p:nvGraphicFramePr>
          <p:cNvPr id="10" name="Diagram 9"/>
          <p:cNvGraphicFramePr/>
          <p:nvPr/>
        </p:nvGraphicFramePr>
        <p:xfrm>
          <a:off x="4419600" y="1346200"/>
          <a:ext cx="4343400"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cxnSp>
        <p:nvCxnSpPr>
          <p:cNvPr id="12" name="Straight Arrow Connector 11"/>
          <p:cNvCxnSpPr/>
          <p:nvPr/>
        </p:nvCxnSpPr>
        <p:spPr bwMode="auto">
          <a:xfrm>
            <a:off x="6553200" y="3886200"/>
            <a:ext cx="0" cy="9906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3" name="TextBox 12"/>
          <p:cNvSpPr txBox="1"/>
          <p:nvPr/>
        </p:nvSpPr>
        <p:spPr>
          <a:xfrm rot="5400000">
            <a:off x="6381141" y="4210660"/>
            <a:ext cx="561051" cy="369332"/>
          </a:xfrm>
          <a:prstGeom prst="rect">
            <a:avLst/>
          </a:prstGeom>
          <a:noFill/>
        </p:spPr>
        <p:txBody>
          <a:bodyPr wrap="none" rtlCol="0">
            <a:spAutoFit/>
          </a:bodyPr>
          <a:lstStyle/>
          <a:p>
            <a:r>
              <a:rPr lang="en-US" dirty="0" smtClean="0">
                <a:effectLst>
                  <a:outerShdw blurRad="38100" dist="38100" dir="2700000" algn="tl">
                    <a:srgbClr val="000000">
                      <a:alpha val="43137"/>
                    </a:srgbClr>
                  </a:outerShdw>
                </a:effectLst>
              </a:rPr>
              <a:t>Yes</a:t>
            </a:r>
            <a:endParaRPr lang="en-US" dirty="0">
              <a:effectLst>
                <a:outerShdw blurRad="38100" dist="38100" dir="2700000" algn="tl">
                  <a:srgbClr val="000000">
                    <a:alpha val="43137"/>
                  </a:srgbClr>
                </a:outerShdw>
              </a:effectLst>
            </a:endParaRPr>
          </a:p>
        </p:txBody>
      </p:sp>
      <p:sp>
        <p:nvSpPr>
          <p:cNvPr id="14" name="TextBox 13"/>
          <p:cNvSpPr txBox="1"/>
          <p:nvPr/>
        </p:nvSpPr>
        <p:spPr>
          <a:xfrm>
            <a:off x="5181600" y="5943600"/>
            <a:ext cx="184731" cy="369332"/>
          </a:xfrm>
          <a:prstGeom prst="rect">
            <a:avLst/>
          </a:prstGeom>
          <a:noFill/>
        </p:spPr>
        <p:txBody>
          <a:bodyPr wrap="none" rtlCol="0">
            <a:spAutoFit/>
          </a:bodyPr>
          <a:lstStyle/>
          <a:p>
            <a:endParaRPr lang="en-US" dirty="0"/>
          </a:p>
        </p:txBody>
      </p:sp>
      <p:sp>
        <p:nvSpPr>
          <p:cNvPr id="15" name="Rectangle 14"/>
          <p:cNvSpPr/>
          <p:nvPr/>
        </p:nvSpPr>
        <p:spPr>
          <a:xfrm>
            <a:off x="4343400" y="5105400"/>
            <a:ext cx="4419600" cy="1107996"/>
          </a:xfrm>
          <a:prstGeom prst="rect">
            <a:avLst/>
          </a:prstGeom>
          <a:solidFill>
            <a:schemeClr val="bg1"/>
          </a:solidFill>
          <a:ln>
            <a:solidFill>
              <a:schemeClr val="bg1"/>
            </a:solidFill>
          </a:ln>
        </p:spPr>
        <p:txBody>
          <a:bodyPr wrap="square">
            <a:spAutoFit/>
          </a:bodyPr>
          <a:lstStyle/>
          <a:p>
            <a:pPr algn="ctr"/>
            <a:r>
              <a:rPr lang="en-US" sz="1100" b="1" dirty="0" smtClean="0"/>
              <a:t>Step 6a</a:t>
            </a:r>
          </a:p>
          <a:p>
            <a:pPr algn="ctr"/>
            <a:r>
              <a:rPr lang="en-US" sz="1100" dirty="0" smtClean="0"/>
              <a:t>If promotion reconsideration is warranted, HRC will initiate a HQDA flag for ‘Removal from a selection list’  and initiate a Promotion Review Board (PRB) or Standby Advisory Board (STAB) for promotion reconsideration.  </a:t>
            </a:r>
            <a:r>
              <a:rPr lang="en-US" sz="1100" b="1" u="sng" dirty="0" smtClean="0">
                <a:solidFill>
                  <a:srgbClr val="FF0000"/>
                </a:solidFill>
              </a:rPr>
              <a:t>HRC will then authorized the unit to lift the locally initiated flag from the HR system</a:t>
            </a:r>
            <a:endParaRPr lang="en-US" sz="1100" b="1" u="sng" dirty="0">
              <a:solidFill>
                <a:srgbClr val="FF0000"/>
              </a:solidFill>
            </a:endParaRPr>
          </a:p>
        </p:txBody>
      </p:sp>
      <p:sp>
        <p:nvSpPr>
          <p:cNvPr id="17" name="Rounded Rectangle 16"/>
          <p:cNvSpPr/>
          <p:nvPr/>
        </p:nvSpPr>
        <p:spPr>
          <a:xfrm>
            <a:off x="4114800" y="1255693"/>
            <a:ext cx="4800600" cy="919401"/>
          </a:xfrm>
          <a:prstGeom prst="round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en-US" sz="1200" b="1" dirty="0"/>
              <a:t>A flag will be removed as soon as practical after the Soldier’s status changes from unfavorable to favorable</a:t>
            </a:r>
            <a:r>
              <a:rPr lang="en-US" sz="1200" dirty="0" smtClean="0"/>
              <a:t>. </a:t>
            </a:r>
            <a:r>
              <a:rPr lang="en-US" sz="1200" b="1" u="sng" dirty="0" smtClean="0">
                <a:solidFill>
                  <a:srgbClr val="FF0000"/>
                </a:solidFill>
              </a:rPr>
              <a:t>Unit S-1s will maintain all DA Form 268s with supporting documentation on all closed flags for 1 year.</a:t>
            </a:r>
            <a:endParaRPr lang="en-US" sz="1200" b="1" u="sng" dirty="0">
              <a:solidFill>
                <a:srgbClr val="FF0000"/>
              </a:solidFill>
            </a:endParaRPr>
          </a:p>
        </p:txBody>
      </p:sp>
      <p:sp>
        <p:nvSpPr>
          <p:cNvPr id="18" name="Rectangle 17"/>
          <p:cNvSpPr/>
          <p:nvPr/>
        </p:nvSpPr>
        <p:spPr bwMode="auto">
          <a:xfrm>
            <a:off x="6201030" y="6400800"/>
            <a:ext cx="2362200" cy="3810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AR 600-8-2, Para</a:t>
            </a:r>
            <a:r>
              <a:rPr kumimoji="0" lang="en-US" sz="1800" b="0" i="0" u="none" strike="noStrike" cap="none" normalizeH="0" baseline="0" dirty="0" smtClean="0">
                <a:ln>
                  <a:noFill/>
                </a:ln>
                <a:solidFill>
                  <a:schemeClr val="tx1"/>
                </a:solidFill>
                <a:effectLst/>
                <a:latin typeface="Arial" charset="0"/>
              </a:rPr>
              <a:t> </a:t>
            </a:r>
            <a:r>
              <a:rPr kumimoji="0" lang="en-US" sz="1200" b="0" i="0" u="none" strike="noStrike" cap="none" normalizeH="0" baseline="0" dirty="0" smtClean="0">
                <a:ln>
                  <a:noFill/>
                </a:ln>
                <a:solidFill>
                  <a:schemeClr val="tx1"/>
                </a:solidFill>
                <a:effectLst/>
                <a:latin typeface="Arial" charset="0"/>
              </a:rPr>
              <a:t>2-9</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on Learning</a:t>
            </a:r>
            <a:endParaRPr lang="en-US" dirty="0"/>
          </a:p>
        </p:txBody>
      </p:sp>
      <p:sp>
        <p:nvSpPr>
          <p:cNvPr id="3" name="Content Placeholder 2"/>
          <p:cNvSpPr>
            <a:spLocks noGrp="1"/>
          </p:cNvSpPr>
          <p:nvPr>
            <p:ph idx="1"/>
          </p:nvPr>
        </p:nvSpPr>
        <p:spPr>
          <a:xfrm>
            <a:off x="457200" y="1143000"/>
            <a:ext cx="8229600" cy="4525963"/>
          </a:xfrm>
        </p:spPr>
        <p:txBody>
          <a:bodyPr/>
          <a:lstStyle/>
          <a:p>
            <a:pPr>
              <a:buNone/>
            </a:pPr>
            <a:r>
              <a:rPr lang="en-US" sz="1400" dirty="0" smtClean="0">
                <a:latin typeface="Arial" charset="0"/>
              </a:rPr>
              <a:t>1.  Q. PV2</a:t>
            </a:r>
            <a:r>
              <a:rPr lang="en-US" sz="1400" dirty="0" smtClean="0">
                <a:latin typeface="Arial" charset="0"/>
                <a:cs typeface="Arial" charset="0"/>
              </a:rPr>
              <a:t> Bishop is scheduled to be automatically promoted to PFC on 1 April 2015, but was denied promotion and flagged by his commander on 18 March 2015.  What is the earliest  date that PV2 Bishop’s flag  can be removed?</a:t>
            </a:r>
            <a:r>
              <a:rPr lang="en-US" sz="1400" dirty="0" smtClean="0">
                <a:latin typeface="Arial" charset="0"/>
              </a:rPr>
              <a:t>    </a:t>
            </a:r>
          </a:p>
          <a:p>
            <a:pPr>
              <a:buNone/>
            </a:pPr>
            <a:r>
              <a:rPr lang="en-US" sz="1400" dirty="0" smtClean="0">
                <a:latin typeface="Arial" charset="0"/>
              </a:rPr>
              <a:t>     </a:t>
            </a:r>
            <a:r>
              <a:rPr lang="en-US" sz="1400" b="1" dirty="0" smtClean="0">
                <a:latin typeface="Arial" charset="0"/>
              </a:rPr>
              <a:t>A. 2 April 2015 ( </a:t>
            </a:r>
            <a:r>
              <a:rPr lang="en-US" sz="1400" b="1" dirty="0" err="1" smtClean="0">
                <a:latin typeface="Arial" charset="0"/>
              </a:rPr>
              <a:t>para</a:t>
            </a:r>
            <a:r>
              <a:rPr lang="en-US" sz="1400" b="1" dirty="0" smtClean="0">
                <a:latin typeface="Arial" charset="0"/>
              </a:rPr>
              <a:t> 2-2 j. (1)</a:t>
            </a:r>
            <a:r>
              <a:rPr lang="en-US" sz="1400" b="1" dirty="0" smtClean="0">
                <a:latin typeface="Arial" charset="0"/>
                <a:cs typeface="Arial" charset="0"/>
              </a:rPr>
              <a:t> </a:t>
            </a:r>
            <a:endParaRPr lang="en-US" sz="1400" b="1" dirty="0" smtClean="0">
              <a:latin typeface="Arial" charset="0"/>
            </a:endParaRPr>
          </a:p>
          <a:p>
            <a:pPr>
              <a:buNone/>
            </a:pPr>
            <a:r>
              <a:rPr lang="en-US" sz="1400" dirty="0" smtClean="0">
                <a:latin typeface="Arial" charset="0"/>
              </a:rPr>
              <a:t> </a:t>
            </a:r>
          </a:p>
          <a:p>
            <a:pPr>
              <a:buNone/>
            </a:pPr>
            <a:r>
              <a:rPr lang="en-US" sz="1400" dirty="0" smtClean="0">
                <a:latin typeface="Arial" charset="0"/>
              </a:rPr>
              <a:t>2.  Q. </a:t>
            </a:r>
            <a:r>
              <a:rPr lang="en-US" sz="1400" dirty="0" smtClean="0">
                <a:latin typeface="Arial" charset="0"/>
                <a:cs typeface="Arial" charset="0"/>
              </a:rPr>
              <a:t>SGT Nelson decided to do a self-referral into ASAP for alcohol before things got out of hand with his drinking.  On 15 January SGT called and spoke to  an ASAP coordinator and  consequently was enrolled into ASAP that day. What will be the effective date of his FLAG</a:t>
            </a:r>
            <a:r>
              <a:rPr lang="en-US" sz="1400" dirty="0" smtClean="0">
                <a:latin typeface="Arial" charset="0"/>
              </a:rPr>
              <a:t>? </a:t>
            </a:r>
          </a:p>
          <a:p>
            <a:pPr>
              <a:buNone/>
            </a:pPr>
            <a:r>
              <a:rPr lang="en-US" sz="1400" b="1" dirty="0" smtClean="0">
                <a:latin typeface="Arial" charset="0"/>
              </a:rPr>
              <a:t>     A. </a:t>
            </a:r>
            <a:r>
              <a:rPr lang="en-US" sz="1400" b="1" dirty="0" smtClean="0"/>
              <a:t>A flag may not be initiated based on referral, screening or enrollment into the Army Substance Abuse Program (ASAP) (</a:t>
            </a:r>
            <a:r>
              <a:rPr lang="en-US" sz="1400" b="1" dirty="0" err="1" smtClean="0"/>
              <a:t>para</a:t>
            </a:r>
            <a:r>
              <a:rPr lang="en-US" sz="1400" b="1" dirty="0" smtClean="0"/>
              <a:t> 2-2 g). </a:t>
            </a:r>
            <a:r>
              <a:rPr lang="en-US" sz="1400" b="1" dirty="0" smtClean="0">
                <a:latin typeface="Arial" charset="0"/>
                <a:cs typeface="Arial" charset="0"/>
              </a:rPr>
              <a:t> </a:t>
            </a:r>
            <a:endParaRPr lang="en-US" sz="1400" b="1" dirty="0" smtClean="0">
              <a:latin typeface="Arial" charset="0"/>
            </a:endParaRPr>
          </a:p>
          <a:p>
            <a:pPr>
              <a:buNone/>
            </a:pPr>
            <a:r>
              <a:rPr lang="en-US" sz="1400" dirty="0" smtClean="0">
                <a:latin typeface="Arial" charset="0"/>
              </a:rPr>
              <a:t> </a:t>
            </a:r>
          </a:p>
          <a:p>
            <a:pPr>
              <a:buNone/>
            </a:pPr>
            <a:r>
              <a:rPr lang="en-US" sz="1400" dirty="0" smtClean="0">
                <a:latin typeface="Arial" charset="0"/>
              </a:rPr>
              <a:t>3.  Q. SSG(P) Allen received a letter of reprimand.  The CG directed that it be filed in the NCO’s OMPF.  Can the unit commander remove the adverse action flag from the HR system</a:t>
            </a:r>
            <a:r>
              <a:rPr lang="en-US" sz="1400" dirty="0" smtClean="0">
                <a:latin typeface="Arial" charset="0"/>
                <a:cs typeface="Arial" charset="0"/>
              </a:rPr>
              <a:t>?  </a:t>
            </a:r>
            <a:endParaRPr lang="en-US" sz="1400" dirty="0" smtClean="0">
              <a:latin typeface="Arial" charset="0"/>
            </a:endParaRPr>
          </a:p>
          <a:p>
            <a:pPr>
              <a:buNone/>
            </a:pPr>
            <a:r>
              <a:rPr lang="en-US" sz="1400" b="1" dirty="0" smtClean="0">
                <a:latin typeface="Arial" charset="0"/>
              </a:rPr>
              <a:t>      A. </a:t>
            </a:r>
            <a:r>
              <a:rPr lang="en-US" sz="1400" b="1" dirty="0" smtClean="0">
                <a:latin typeface="Arial" charset="0"/>
                <a:cs typeface="Arial" charset="0"/>
              </a:rPr>
              <a:t>No.  Because the NCO is on a centralized promotion list, the flag must be lifted by HRC</a:t>
            </a:r>
          </a:p>
          <a:p>
            <a:pPr>
              <a:buNone/>
            </a:pPr>
            <a:r>
              <a:rPr lang="en-US" sz="1400" b="1" dirty="0" smtClean="0">
                <a:latin typeface="Arial" charset="0"/>
              </a:rPr>
              <a:t> </a:t>
            </a:r>
          </a:p>
          <a:p>
            <a:pPr>
              <a:buNone/>
            </a:pPr>
            <a:r>
              <a:rPr lang="en-US" sz="1400" dirty="0" smtClean="0">
                <a:latin typeface="Arial" charset="0"/>
              </a:rPr>
              <a:t>4.  Q.  1LT Cummings was flagged pending an investigation for sexual harassment.  After further investigation it was found there was no substantiated evidence. The investigation was closed and  her flag was removed on 15 November 2015.  What date can the DA Form 268 and supporting documentation be destroyed? </a:t>
            </a:r>
          </a:p>
          <a:p>
            <a:pPr>
              <a:buNone/>
            </a:pPr>
            <a:r>
              <a:rPr lang="en-US" sz="1400" dirty="0" smtClean="0">
                <a:latin typeface="Arial" charset="0"/>
              </a:rPr>
              <a:t>      </a:t>
            </a:r>
            <a:r>
              <a:rPr lang="en-US" sz="1400" b="1" dirty="0" smtClean="0">
                <a:latin typeface="Arial" charset="0"/>
              </a:rPr>
              <a:t>A.  14 November 2016</a:t>
            </a:r>
          </a:p>
          <a:p>
            <a:pPr>
              <a:buNone/>
            </a:pPr>
            <a:r>
              <a:rPr lang="en-US" sz="1600" b="1" dirty="0" smtClean="0">
                <a:solidFill>
                  <a:srgbClr val="00B050"/>
                </a:solidFill>
                <a:latin typeface="Arial" charset="0"/>
              </a:rPr>
              <a:t> </a:t>
            </a:r>
          </a:p>
          <a:p>
            <a:endParaRPr lang="en-US" sz="1600" b="1" dirty="0" smtClean="0"/>
          </a:p>
          <a:p>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583"/>
            <a:ext cx="8229600" cy="1143000"/>
          </a:xfrm>
        </p:spPr>
        <p:txBody>
          <a:bodyPr/>
          <a:lstStyle/>
          <a:p>
            <a:r>
              <a:rPr lang="en-US" dirty="0" smtClean="0"/>
              <a:t>Transfer a Flag</a:t>
            </a:r>
            <a:br>
              <a:rPr lang="en-US" dirty="0" smtClean="0"/>
            </a:br>
            <a:endParaRPr lang="en-US" dirty="0"/>
          </a:p>
        </p:txBody>
      </p:sp>
      <p:graphicFrame>
        <p:nvGraphicFramePr>
          <p:cNvPr id="5" name="Content Placeholder 4"/>
          <p:cNvGraphicFramePr>
            <a:graphicFrameLocks noGrp="1"/>
          </p:cNvGraphicFramePr>
          <p:nvPr>
            <p:ph idx="1"/>
          </p:nvPr>
        </p:nvGraphicFramePr>
        <p:xfrm>
          <a:off x="-304800" y="1295400"/>
          <a:ext cx="4114800" cy="5394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0"/>
          </p:nvPr>
        </p:nvSpPr>
        <p:spPr/>
        <p:txBody>
          <a:bodyPr/>
          <a:lstStyle/>
          <a:p>
            <a:pPr>
              <a:defRPr/>
            </a:pPr>
            <a:fld id="{CE6A1043-52C2-474F-AF54-68FBF80B5F4D}" type="slidenum">
              <a:rPr lang="en-US" smtClean="0"/>
              <a:pPr>
                <a:defRPr/>
              </a:pPr>
              <a:t>19</a:t>
            </a:fld>
            <a:endParaRPr lang="en-US" dirty="0"/>
          </a:p>
        </p:txBody>
      </p:sp>
      <p:grpSp>
        <p:nvGrpSpPr>
          <p:cNvPr id="6" name="Group 5"/>
          <p:cNvGrpSpPr/>
          <p:nvPr/>
        </p:nvGrpSpPr>
        <p:grpSpPr>
          <a:xfrm>
            <a:off x="2743200" y="6105442"/>
            <a:ext cx="1286590" cy="600158"/>
            <a:chOff x="1414104" y="3602977"/>
            <a:chExt cx="1286590" cy="600158"/>
          </a:xfrm>
          <a:scene3d>
            <a:camera prst="orthographicFront"/>
            <a:lightRig rig="flat" dir="t"/>
          </a:scene3d>
        </p:grpSpPr>
        <p:sp>
          <p:nvSpPr>
            <p:cNvPr id="7" name="Rounded Rectangle 6"/>
            <p:cNvSpPr/>
            <p:nvPr/>
          </p:nvSpPr>
          <p:spPr>
            <a:xfrm>
              <a:off x="1414104" y="3602977"/>
              <a:ext cx="1286590" cy="600158"/>
            </a:xfrm>
            <a:prstGeom prst="roundRect">
              <a:avLst>
                <a:gd name="adj" fmla="val 10000"/>
              </a:avLst>
            </a:prstGeom>
            <a:sp3d prstMaterial="plastic">
              <a:bevelT w="120900" h="88900"/>
              <a:bevelB w="88900" h="31750" prst="angle"/>
            </a:sp3d>
          </p:spPr>
          <p:style>
            <a:lnRef idx="0">
              <a:schemeClr val="lt1">
                <a:hueOff val="0"/>
                <a:satOff val="0"/>
                <a:lumOff val="0"/>
                <a:alphaOff val="0"/>
              </a:schemeClr>
            </a:lnRef>
            <a:fillRef idx="3">
              <a:schemeClr val="accent6">
                <a:alpha val="90000"/>
                <a:hueOff val="0"/>
                <a:satOff val="0"/>
                <a:lumOff val="0"/>
                <a:alphaOff val="-32000"/>
              </a:schemeClr>
            </a:fillRef>
            <a:effectRef idx="2">
              <a:schemeClr val="accent6">
                <a:alpha val="90000"/>
                <a:hueOff val="0"/>
                <a:satOff val="0"/>
                <a:lumOff val="0"/>
                <a:alphaOff val="-32000"/>
              </a:schemeClr>
            </a:effectRef>
            <a:fontRef idx="minor">
              <a:schemeClr val="lt1"/>
            </a:fontRef>
          </p:style>
        </p:sp>
        <p:sp>
          <p:nvSpPr>
            <p:cNvPr id="8" name="Rounded Rectangle 4"/>
            <p:cNvSpPr/>
            <p:nvPr/>
          </p:nvSpPr>
          <p:spPr>
            <a:xfrm>
              <a:off x="1431682" y="3620555"/>
              <a:ext cx="1251434" cy="56500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Step 7</a:t>
              </a:r>
            </a:p>
            <a:p>
              <a:pPr lvl="0" algn="ctr" defTabSz="355600">
                <a:lnSpc>
                  <a:spcPct val="90000"/>
                </a:lnSpc>
                <a:spcBef>
                  <a:spcPct val="0"/>
                </a:spcBef>
                <a:spcAft>
                  <a:spcPct val="35000"/>
                </a:spcAft>
              </a:pPr>
              <a:r>
                <a:rPr lang="en-US" sz="800" kern="1200" dirty="0" smtClean="0"/>
                <a:t>Unit maintains copy of flag record 1 year</a:t>
              </a:r>
              <a:endParaRPr lang="en-US" sz="800" kern="1200" dirty="0"/>
            </a:p>
          </p:txBody>
        </p:sp>
      </p:grpSp>
      <p:grpSp>
        <p:nvGrpSpPr>
          <p:cNvPr id="9" name="Group 8"/>
          <p:cNvGrpSpPr/>
          <p:nvPr/>
        </p:nvGrpSpPr>
        <p:grpSpPr>
          <a:xfrm>
            <a:off x="3581400" y="3810000"/>
            <a:ext cx="1286590" cy="600158"/>
            <a:chOff x="1414104" y="3602977"/>
            <a:chExt cx="1286590" cy="600158"/>
          </a:xfrm>
          <a:scene3d>
            <a:camera prst="orthographicFront"/>
            <a:lightRig rig="flat" dir="t"/>
          </a:scene3d>
        </p:grpSpPr>
        <p:sp>
          <p:nvSpPr>
            <p:cNvPr id="10" name="Rounded Rectangle 9"/>
            <p:cNvSpPr/>
            <p:nvPr/>
          </p:nvSpPr>
          <p:spPr>
            <a:xfrm>
              <a:off x="1414104" y="3602977"/>
              <a:ext cx="1286590" cy="600158"/>
            </a:xfrm>
            <a:prstGeom prst="roundRect">
              <a:avLst>
                <a:gd name="adj" fmla="val 10000"/>
              </a:avLst>
            </a:prstGeom>
            <a:sp3d prstMaterial="plastic">
              <a:bevelT w="120900" h="88900"/>
              <a:bevelB w="88900" h="31750" prst="angle"/>
            </a:sp3d>
          </p:spPr>
          <p:style>
            <a:lnRef idx="0">
              <a:schemeClr val="lt1">
                <a:hueOff val="0"/>
                <a:satOff val="0"/>
                <a:lumOff val="0"/>
                <a:alphaOff val="0"/>
              </a:schemeClr>
            </a:lnRef>
            <a:fillRef idx="3">
              <a:schemeClr val="accent6">
                <a:alpha val="90000"/>
                <a:hueOff val="0"/>
                <a:satOff val="0"/>
                <a:lumOff val="0"/>
                <a:alphaOff val="-32000"/>
              </a:schemeClr>
            </a:fillRef>
            <a:effectRef idx="2">
              <a:schemeClr val="accent6">
                <a:alpha val="90000"/>
                <a:hueOff val="0"/>
                <a:satOff val="0"/>
                <a:lumOff val="0"/>
                <a:alphaOff val="-32000"/>
              </a:schemeClr>
            </a:effectRef>
            <a:fontRef idx="minor">
              <a:schemeClr val="lt1"/>
            </a:fontRef>
          </p:style>
        </p:sp>
        <p:sp>
          <p:nvSpPr>
            <p:cNvPr id="11" name="Rounded Rectangle 4"/>
            <p:cNvSpPr/>
            <p:nvPr/>
          </p:nvSpPr>
          <p:spPr>
            <a:xfrm>
              <a:off x="1431682" y="3620555"/>
              <a:ext cx="1251434" cy="56500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Step 8</a:t>
              </a:r>
            </a:p>
            <a:p>
              <a:pPr lvl="0" algn="ctr" defTabSz="355600">
                <a:lnSpc>
                  <a:spcPct val="90000"/>
                </a:lnSpc>
                <a:spcBef>
                  <a:spcPct val="0"/>
                </a:spcBef>
                <a:spcAft>
                  <a:spcPct val="35000"/>
                </a:spcAft>
              </a:pPr>
              <a:r>
                <a:rPr lang="en-US" sz="800" kern="1200" dirty="0" smtClean="0"/>
                <a:t>Flag transfers digitally in HR system</a:t>
              </a:r>
              <a:endParaRPr lang="en-US" sz="800" kern="1200" dirty="0"/>
            </a:p>
          </p:txBody>
        </p:sp>
      </p:grpSp>
      <p:grpSp>
        <p:nvGrpSpPr>
          <p:cNvPr id="12" name="Group 11"/>
          <p:cNvGrpSpPr/>
          <p:nvPr/>
        </p:nvGrpSpPr>
        <p:grpSpPr>
          <a:xfrm>
            <a:off x="3056810" y="2209800"/>
            <a:ext cx="1286590" cy="600158"/>
            <a:chOff x="1414104" y="3602977"/>
            <a:chExt cx="1286590" cy="600158"/>
          </a:xfrm>
          <a:scene3d>
            <a:camera prst="orthographicFront"/>
            <a:lightRig rig="flat" dir="t"/>
          </a:scene3d>
        </p:grpSpPr>
        <p:sp>
          <p:nvSpPr>
            <p:cNvPr id="13" name="Rounded Rectangle 12"/>
            <p:cNvSpPr/>
            <p:nvPr/>
          </p:nvSpPr>
          <p:spPr>
            <a:xfrm>
              <a:off x="1414104" y="3602977"/>
              <a:ext cx="1286590" cy="600158"/>
            </a:xfrm>
            <a:prstGeom prst="roundRect">
              <a:avLst>
                <a:gd name="adj" fmla="val 10000"/>
              </a:avLst>
            </a:prstGeom>
            <a:sp3d prstMaterial="plastic">
              <a:bevelT w="120900" h="88900"/>
              <a:bevelB w="88900" h="31750" prst="angle"/>
            </a:sp3d>
          </p:spPr>
          <p:style>
            <a:lnRef idx="0">
              <a:schemeClr val="lt1">
                <a:hueOff val="0"/>
                <a:satOff val="0"/>
                <a:lumOff val="0"/>
                <a:alphaOff val="0"/>
              </a:schemeClr>
            </a:lnRef>
            <a:fillRef idx="3">
              <a:schemeClr val="accent6">
                <a:alpha val="90000"/>
                <a:hueOff val="0"/>
                <a:satOff val="0"/>
                <a:lumOff val="0"/>
                <a:alphaOff val="-32000"/>
              </a:schemeClr>
            </a:fillRef>
            <a:effectRef idx="2">
              <a:schemeClr val="accent6">
                <a:alpha val="90000"/>
                <a:hueOff val="0"/>
                <a:satOff val="0"/>
                <a:lumOff val="0"/>
                <a:alphaOff val="-32000"/>
              </a:schemeClr>
            </a:effectRef>
            <a:fontRef idx="minor">
              <a:schemeClr val="lt1"/>
            </a:fontRef>
          </p:style>
        </p:sp>
        <p:sp>
          <p:nvSpPr>
            <p:cNvPr id="14" name="Rounded Rectangle 4"/>
            <p:cNvSpPr/>
            <p:nvPr/>
          </p:nvSpPr>
          <p:spPr>
            <a:xfrm>
              <a:off x="1431682" y="3620555"/>
              <a:ext cx="1251434" cy="56500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Step 2a</a:t>
              </a:r>
            </a:p>
            <a:p>
              <a:pPr lvl="0" algn="ctr" defTabSz="355600">
                <a:lnSpc>
                  <a:spcPct val="90000"/>
                </a:lnSpc>
                <a:spcBef>
                  <a:spcPct val="0"/>
                </a:spcBef>
                <a:spcAft>
                  <a:spcPct val="35000"/>
                </a:spcAft>
              </a:pPr>
              <a:r>
                <a:rPr lang="en-US" sz="800" kern="1200" dirty="0" smtClean="0"/>
                <a:t>Unit/S-1</a:t>
              </a:r>
            </a:p>
            <a:p>
              <a:pPr lvl="0" algn="ctr" defTabSz="355600">
                <a:lnSpc>
                  <a:spcPct val="90000"/>
                </a:lnSpc>
                <a:spcBef>
                  <a:spcPct val="0"/>
                </a:spcBef>
                <a:spcAft>
                  <a:spcPct val="35000"/>
                </a:spcAft>
              </a:pPr>
              <a:r>
                <a:rPr lang="en-US" sz="800" kern="1200" dirty="0" smtClean="0"/>
                <a:t>Request waiver* or revocation of orders</a:t>
              </a:r>
              <a:endParaRPr lang="en-US" sz="800" kern="1200" dirty="0"/>
            </a:p>
          </p:txBody>
        </p:sp>
      </p:grpSp>
      <p:graphicFrame>
        <p:nvGraphicFramePr>
          <p:cNvPr id="15" name="Content Placeholder 4"/>
          <p:cNvGraphicFramePr>
            <a:graphicFrameLocks/>
          </p:cNvGraphicFramePr>
          <p:nvPr/>
        </p:nvGraphicFramePr>
        <p:xfrm>
          <a:off x="4876800" y="1295400"/>
          <a:ext cx="2895600" cy="539496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nvGrpSpPr>
          <p:cNvPr id="26" name="Group 25"/>
          <p:cNvGrpSpPr/>
          <p:nvPr/>
        </p:nvGrpSpPr>
        <p:grpSpPr>
          <a:xfrm>
            <a:off x="7620000" y="2057400"/>
            <a:ext cx="1446763" cy="634197"/>
            <a:chOff x="1334018" y="3807325"/>
            <a:chExt cx="1446763" cy="634197"/>
          </a:xfrm>
          <a:scene3d>
            <a:camera prst="orthographicFront"/>
            <a:lightRig rig="flat" dir="t"/>
          </a:scene3d>
        </p:grpSpPr>
        <p:sp>
          <p:nvSpPr>
            <p:cNvPr id="27" name="Rounded Rectangle 26"/>
            <p:cNvSpPr/>
            <p:nvPr/>
          </p:nvSpPr>
          <p:spPr>
            <a:xfrm>
              <a:off x="1334018" y="3807325"/>
              <a:ext cx="1446763" cy="634197"/>
            </a:xfrm>
            <a:prstGeom prst="roundRect">
              <a:avLst>
                <a:gd name="adj" fmla="val 10000"/>
              </a:avLst>
            </a:prstGeom>
            <a:sp3d prstMaterial="plastic">
              <a:bevelT w="120900" h="88900"/>
              <a:bevelB w="88900" h="31750" prst="angle"/>
            </a:sp3d>
          </p:spPr>
          <p:style>
            <a:lnRef idx="0">
              <a:schemeClr val="lt1">
                <a:hueOff val="0"/>
                <a:satOff val="0"/>
                <a:lumOff val="0"/>
                <a:alphaOff val="0"/>
              </a:schemeClr>
            </a:lnRef>
            <a:fillRef idx="3">
              <a:schemeClr val="accent4">
                <a:shade val="80000"/>
                <a:hueOff val="0"/>
                <a:satOff val="0"/>
                <a:lumOff val="46706"/>
                <a:alphaOff val="0"/>
              </a:schemeClr>
            </a:fillRef>
            <a:effectRef idx="2">
              <a:schemeClr val="accent4">
                <a:shade val="80000"/>
                <a:hueOff val="0"/>
                <a:satOff val="0"/>
                <a:lumOff val="46706"/>
                <a:alphaOff val="0"/>
              </a:schemeClr>
            </a:effectRef>
            <a:fontRef idx="minor">
              <a:schemeClr val="lt1"/>
            </a:fontRef>
          </p:style>
        </p:sp>
        <p:sp>
          <p:nvSpPr>
            <p:cNvPr id="28" name="Rounded Rectangle 4"/>
            <p:cNvSpPr/>
            <p:nvPr/>
          </p:nvSpPr>
          <p:spPr>
            <a:xfrm>
              <a:off x="1352593" y="3825900"/>
              <a:ext cx="1409613" cy="59704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Contact outgoing unit</a:t>
              </a:r>
              <a:endParaRPr lang="en-US" sz="900" kern="1200" dirty="0"/>
            </a:p>
          </p:txBody>
        </p:sp>
      </p:grpSp>
      <p:grpSp>
        <p:nvGrpSpPr>
          <p:cNvPr id="29" name="Group 28"/>
          <p:cNvGrpSpPr/>
          <p:nvPr/>
        </p:nvGrpSpPr>
        <p:grpSpPr>
          <a:xfrm>
            <a:off x="7621037" y="3962400"/>
            <a:ext cx="1446763" cy="634197"/>
            <a:chOff x="1334018" y="3807325"/>
            <a:chExt cx="1446763" cy="634197"/>
          </a:xfrm>
          <a:scene3d>
            <a:camera prst="orthographicFront"/>
            <a:lightRig rig="flat" dir="t"/>
          </a:scene3d>
        </p:grpSpPr>
        <p:sp>
          <p:nvSpPr>
            <p:cNvPr id="30" name="Rounded Rectangle 29"/>
            <p:cNvSpPr/>
            <p:nvPr/>
          </p:nvSpPr>
          <p:spPr>
            <a:xfrm>
              <a:off x="1334018" y="3807325"/>
              <a:ext cx="1446763" cy="634197"/>
            </a:xfrm>
            <a:prstGeom prst="roundRect">
              <a:avLst>
                <a:gd name="adj" fmla="val 10000"/>
              </a:avLst>
            </a:prstGeom>
            <a:sp3d prstMaterial="plastic">
              <a:bevelT w="120900" h="88900"/>
              <a:bevelB w="88900" h="31750" prst="angle"/>
            </a:sp3d>
          </p:spPr>
          <p:style>
            <a:lnRef idx="0">
              <a:schemeClr val="lt1">
                <a:hueOff val="0"/>
                <a:satOff val="0"/>
                <a:lumOff val="0"/>
                <a:alphaOff val="0"/>
              </a:schemeClr>
            </a:lnRef>
            <a:fillRef idx="3">
              <a:schemeClr val="accent4">
                <a:shade val="80000"/>
                <a:hueOff val="0"/>
                <a:satOff val="0"/>
                <a:lumOff val="46706"/>
                <a:alphaOff val="0"/>
              </a:schemeClr>
            </a:fillRef>
            <a:effectRef idx="2">
              <a:schemeClr val="accent4">
                <a:shade val="80000"/>
                <a:hueOff val="0"/>
                <a:satOff val="0"/>
                <a:lumOff val="46706"/>
                <a:alphaOff val="0"/>
              </a:schemeClr>
            </a:effectRef>
            <a:fontRef idx="minor">
              <a:schemeClr val="lt1"/>
            </a:fontRef>
          </p:style>
        </p:sp>
        <p:sp>
          <p:nvSpPr>
            <p:cNvPr id="31" name="Rounded Rectangle 4"/>
            <p:cNvSpPr/>
            <p:nvPr/>
          </p:nvSpPr>
          <p:spPr>
            <a:xfrm>
              <a:off x="1352593" y="3825900"/>
              <a:ext cx="1409613" cy="59704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Step 12</a:t>
              </a:r>
            </a:p>
            <a:p>
              <a:pPr lvl="0" algn="ctr" defTabSz="400050">
                <a:lnSpc>
                  <a:spcPct val="90000"/>
                </a:lnSpc>
                <a:spcBef>
                  <a:spcPct val="0"/>
                </a:spcBef>
                <a:spcAft>
                  <a:spcPct val="35000"/>
                </a:spcAft>
              </a:pPr>
              <a:r>
                <a:rPr lang="en-US" sz="900" kern="1200" dirty="0" smtClean="0"/>
                <a:t>Unit lifts flag</a:t>
              </a:r>
              <a:endParaRPr lang="en-US" sz="900" kern="1200" dirty="0"/>
            </a:p>
          </p:txBody>
        </p:sp>
      </p:grpSp>
      <p:grpSp>
        <p:nvGrpSpPr>
          <p:cNvPr id="32" name="Group 31"/>
          <p:cNvGrpSpPr/>
          <p:nvPr/>
        </p:nvGrpSpPr>
        <p:grpSpPr>
          <a:xfrm>
            <a:off x="7621037" y="5867400"/>
            <a:ext cx="1446763" cy="634197"/>
            <a:chOff x="1334018" y="3807325"/>
            <a:chExt cx="1446763" cy="634197"/>
          </a:xfrm>
          <a:scene3d>
            <a:camera prst="orthographicFront"/>
            <a:lightRig rig="flat" dir="t"/>
          </a:scene3d>
        </p:grpSpPr>
        <p:sp>
          <p:nvSpPr>
            <p:cNvPr id="33" name="Rounded Rectangle 32"/>
            <p:cNvSpPr/>
            <p:nvPr/>
          </p:nvSpPr>
          <p:spPr>
            <a:xfrm>
              <a:off x="1334018" y="3807325"/>
              <a:ext cx="1446763" cy="634197"/>
            </a:xfrm>
            <a:prstGeom prst="roundRect">
              <a:avLst>
                <a:gd name="adj" fmla="val 10000"/>
              </a:avLst>
            </a:prstGeom>
            <a:sp3d prstMaterial="plastic">
              <a:bevelT w="120900" h="88900"/>
              <a:bevelB w="88900" h="31750" prst="angle"/>
            </a:sp3d>
          </p:spPr>
          <p:style>
            <a:lnRef idx="0">
              <a:schemeClr val="lt1">
                <a:hueOff val="0"/>
                <a:satOff val="0"/>
                <a:lumOff val="0"/>
                <a:alphaOff val="0"/>
              </a:schemeClr>
            </a:lnRef>
            <a:fillRef idx="3">
              <a:schemeClr val="accent4">
                <a:shade val="80000"/>
                <a:hueOff val="0"/>
                <a:satOff val="0"/>
                <a:lumOff val="46706"/>
                <a:alphaOff val="0"/>
              </a:schemeClr>
            </a:fillRef>
            <a:effectRef idx="2">
              <a:schemeClr val="accent4">
                <a:shade val="80000"/>
                <a:hueOff val="0"/>
                <a:satOff val="0"/>
                <a:lumOff val="46706"/>
                <a:alphaOff val="0"/>
              </a:schemeClr>
            </a:effectRef>
            <a:fontRef idx="minor">
              <a:schemeClr val="lt1"/>
            </a:fontRef>
          </p:style>
        </p:sp>
        <p:sp>
          <p:nvSpPr>
            <p:cNvPr id="34" name="Rounded Rectangle 4"/>
            <p:cNvSpPr/>
            <p:nvPr/>
          </p:nvSpPr>
          <p:spPr>
            <a:xfrm>
              <a:off x="1352593" y="3825900"/>
              <a:ext cx="1409613" cy="59704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800" kern="1200" dirty="0" smtClean="0"/>
                <a:t>Step 14</a:t>
              </a:r>
            </a:p>
            <a:p>
              <a:pPr lvl="0" algn="ctr" defTabSz="400050">
                <a:lnSpc>
                  <a:spcPct val="90000"/>
                </a:lnSpc>
                <a:spcBef>
                  <a:spcPct val="0"/>
                </a:spcBef>
                <a:spcAft>
                  <a:spcPct val="35000"/>
                </a:spcAft>
              </a:pPr>
              <a:r>
                <a:rPr lang="en-US" sz="800" kern="1200" dirty="0" smtClean="0"/>
                <a:t>Unit/S-1</a:t>
              </a:r>
            </a:p>
            <a:p>
              <a:pPr lvl="0" algn="ctr" defTabSz="400050">
                <a:lnSpc>
                  <a:spcPct val="90000"/>
                </a:lnSpc>
                <a:spcBef>
                  <a:spcPct val="0"/>
                </a:spcBef>
                <a:spcAft>
                  <a:spcPct val="35000"/>
                </a:spcAft>
              </a:pPr>
              <a:r>
                <a:rPr lang="en-US" sz="800" dirty="0" err="1" smtClean="0"/>
                <a:t>Coord</a:t>
              </a:r>
              <a:r>
                <a:rPr lang="en-US" sz="800" dirty="0" smtClean="0"/>
                <a:t>. w/Security &amp; Retention NCO</a:t>
              </a:r>
              <a:endParaRPr lang="en-US" sz="800" kern="1200" dirty="0"/>
            </a:p>
          </p:txBody>
        </p:sp>
      </p:grpSp>
      <p:cxnSp>
        <p:nvCxnSpPr>
          <p:cNvPr id="38" name="Straight Connector 37"/>
          <p:cNvCxnSpPr/>
          <p:nvPr/>
        </p:nvCxnSpPr>
        <p:spPr bwMode="auto">
          <a:xfrm>
            <a:off x="4038600" y="6324600"/>
            <a:ext cx="533400" cy="0"/>
          </a:xfrm>
          <a:prstGeom prst="line">
            <a:avLst/>
          </a:prstGeom>
          <a:solidFill>
            <a:schemeClr val="accent1"/>
          </a:solidFill>
          <a:ln w="28575" cap="flat" cmpd="sng" algn="ctr">
            <a:solidFill>
              <a:schemeClr val="accent2">
                <a:lumMod val="60000"/>
                <a:lumOff val="40000"/>
              </a:schemeClr>
            </a:solidFill>
            <a:prstDash val="solid"/>
            <a:round/>
            <a:headEnd type="none" w="sm" len="sm"/>
            <a:tailEnd type="none" w="sm" len="sm"/>
          </a:ln>
          <a:effectLst/>
        </p:spPr>
      </p:cxnSp>
      <p:cxnSp>
        <p:nvCxnSpPr>
          <p:cNvPr id="40" name="Straight Arrow Connector 39"/>
          <p:cNvCxnSpPr/>
          <p:nvPr/>
        </p:nvCxnSpPr>
        <p:spPr bwMode="auto">
          <a:xfrm flipV="1">
            <a:off x="4572000" y="4419600"/>
            <a:ext cx="0" cy="1905000"/>
          </a:xfrm>
          <a:prstGeom prst="straightConnector1">
            <a:avLst/>
          </a:prstGeom>
          <a:solidFill>
            <a:schemeClr val="accent1"/>
          </a:solidFill>
          <a:ln w="28575" cap="flat" cmpd="sng" algn="ctr">
            <a:solidFill>
              <a:schemeClr val="accent2">
                <a:lumMod val="60000"/>
                <a:lumOff val="40000"/>
              </a:schemeClr>
            </a:solidFill>
            <a:prstDash val="solid"/>
            <a:round/>
            <a:headEnd type="none" w="sm" len="sm"/>
            <a:tailEnd type="arrow"/>
          </a:ln>
          <a:effectLst/>
        </p:spPr>
      </p:cxnSp>
      <p:cxnSp>
        <p:nvCxnSpPr>
          <p:cNvPr id="41" name="Straight Connector 40"/>
          <p:cNvCxnSpPr/>
          <p:nvPr/>
        </p:nvCxnSpPr>
        <p:spPr bwMode="auto">
          <a:xfrm>
            <a:off x="4572000" y="1524000"/>
            <a:ext cx="0" cy="2286000"/>
          </a:xfrm>
          <a:prstGeom prst="line">
            <a:avLst/>
          </a:prstGeom>
          <a:solidFill>
            <a:schemeClr val="accent1"/>
          </a:solidFill>
          <a:ln w="28575" cap="flat" cmpd="sng" algn="ctr">
            <a:solidFill>
              <a:schemeClr val="tx2">
                <a:lumMod val="75000"/>
                <a:lumOff val="25000"/>
              </a:schemeClr>
            </a:solidFill>
            <a:prstDash val="solid"/>
            <a:round/>
            <a:headEnd type="none" w="sm" len="sm"/>
            <a:tailEnd type="none" w="sm" len="sm"/>
          </a:ln>
          <a:effectLst/>
        </p:spPr>
      </p:cxnSp>
      <p:cxnSp>
        <p:nvCxnSpPr>
          <p:cNvPr id="45" name="Straight Arrow Connector 44"/>
          <p:cNvCxnSpPr/>
          <p:nvPr/>
        </p:nvCxnSpPr>
        <p:spPr bwMode="auto">
          <a:xfrm>
            <a:off x="4572000" y="1524000"/>
            <a:ext cx="533400" cy="0"/>
          </a:xfrm>
          <a:prstGeom prst="straightConnector1">
            <a:avLst/>
          </a:prstGeom>
          <a:solidFill>
            <a:schemeClr val="accent1"/>
          </a:solidFill>
          <a:ln w="28575" cap="flat" cmpd="sng" algn="ctr">
            <a:solidFill>
              <a:schemeClr val="tx2">
                <a:lumMod val="75000"/>
                <a:lumOff val="25000"/>
              </a:schemeClr>
            </a:solidFill>
            <a:prstDash val="solid"/>
            <a:round/>
            <a:headEnd type="none" w="sm" len="sm"/>
            <a:tailEnd type="arrow"/>
          </a:ln>
          <a:effectLst/>
        </p:spPr>
      </p:cxnSp>
      <p:cxnSp>
        <p:nvCxnSpPr>
          <p:cNvPr id="51" name="Straight Arrow Connector 50"/>
          <p:cNvCxnSpPr/>
          <p:nvPr/>
        </p:nvCxnSpPr>
        <p:spPr bwMode="auto">
          <a:xfrm>
            <a:off x="2057400" y="2362200"/>
            <a:ext cx="609600" cy="0"/>
          </a:xfrm>
          <a:prstGeom prst="straightConnector1">
            <a:avLst/>
          </a:prstGeom>
          <a:solidFill>
            <a:schemeClr val="accent1"/>
          </a:solidFill>
          <a:ln w="28575" cap="flat" cmpd="sng" algn="ctr">
            <a:solidFill>
              <a:schemeClr val="accent2">
                <a:lumMod val="60000"/>
                <a:lumOff val="40000"/>
              </a:schemeClr>
            </a:solidFill>
            <a:prstDash val="solid"/>
            <a:round/>
            <a:headEnd type="none" w="sm" len="sm"/>
            <a:tailEnd type="arrow"/>
          </a:ln>
          <a:effectLst/>
        </p:spPr>
      </p:cxnSp>
      <p:cxnSp>
        <p:nvCxnSpPr>
          <p:cNvPr id="53" name="Straight Arrow Connector 52"/>
          <p:cNvCxnSpPr/>
          <p:nvPr/>
        </p:nvCxnSpPr>
        <p:spPr bwMode="auto">
          <a:xfrm>
            <a:off x="2438400" y="6324600"/>
            <a:ext cx="304800" cy="0"/>
          </a:xfrm>
          <a:prstGeom prst="straightConnector1">
            <a:avLst/>
          </a:prstGeom>
          <a:solidFill>
            <a:schemeClr val="accent1"/>
          </a:solidFill>
          <a:ln w="28575" cap="flat" cmpd="sng" algn="ctr">
            <a:solidFill>
              <a:schemeClr val="accent2">
                <a:lumMod val="60000"/>
                <a:lumOff val="40000"/>
              </a:schemeClr>
            </a:solidFill>
            <a:prstDash val="solid"/>
            <a:round/>
            <a:headEnd type="none" w="sm" len="sm"/>
            <a:tailEnd type="arrow"/>
          </a:ln>
          <a:effectLst/>
        </p:spPr>
      </p:cxnSp>
      <p:sp>
        <p:nvSpPr>
          <p:cNvPr id="55" name="TextBox 54"/>
          <p:cNvSpPr txBox="1"/>
          <p:nvPr/>
        </p:nvSpPr>
        <p:spPr>
          <a:xfrm>
            <a:off x="2057400" y="1981200"/>
            <a:ext cx="492443" cy="369332"/>
          </a:xfrm>
          <a:prstGeom prst="rect">
            <a:avLst/>
          </a:prstGeom>
          <a:noFill/>
        </p:spPr>
        <p:txBody>
          <a:bodyPr wrap="none" rtlCol="0">
            <a:spAutoFit/>
          </a:bodyPr>
          <a:lstStyle/>
          <a:p>
            <a:r>
              <a:rPr lang="en-US" b="1" dirty="0" smtClean="0">
                <a:effectLst>
                  <a:outerShdw blurRad="38100" dist="38100" dir="2700000" algn="tl">
                    <a:srgbClr val="000000">
                      <a:alpha val="43137"/>
                    </a:srgbClr>
                  </a:outerShdw>
                </a:effectLst>
              </a:rPr>
              <a:t>No</a:t>
            </a:r>
            <a:endParaRPr lang="en-US" b="1" dirty="0">
              <a:effectLst>
                <a:outerShdw blurRad="38100" dist="38100" dir="2700000" algn="tl">
                  <a:srgbClr val="000000">
                    <a:alpha val="43137"/>
                  </a:srgbClr>
                </a:outerShdw>
              </a:effectLst>
            </a:endParaRPr>
          </a:p>
        </p:txBody>
      </p:sp>
      <p:sp>
        <p:nvSpPr>
          <p:cNvPr id="58" name="TextBox 57"/>
          <p:cNvSpPr txBox="1"/>
          <p:nvPr/>
        </p:nvSpPr>
        <p:spPr>
          <a:xfrm>
            <a:off x="7010400" y="1981200"/>
            <a:ext cx="492443" cy="369332"/>
          </a:xfrm>
          <a:prstGeom prst="rect">
            <a:avLst/>
          </a:prstGeom>
          <a:noFill/>
        </p:spPr>
        <p:txBody>
          <a:bodyPr wrap="none" rtlCol="0">
            <a:spAutoFit/>
          </a:bodyPr>
          <a:lstStyle/>
          <a:p>
            <a:r>
              <a:rPr lang="en-US" b="1" dirty="0" smtClean="0">
                <a:effectLst>
                  <a:outerShdw blurRad="38100" dist="38100" dir="2700000" algn="tl">
                    <a:srgbClr val="000000">
                      <a:alpha val="43137"/>
                    </a:srgbClr>
                  </a:outerShdw>
                </a:effectLst>
              </a:rPr>
              <a:t>No</a:t>
            </a:r>
            <a:endParaRPr lang="en-US" b="1" dirty="0">
              <a:effectLst>
                <a:outerShdw blurRad="38100" dist="38100" dir="2700000" algn="tl">
                  <a:srgbClr val="000000">
                    <a:alpha val="43137"/>
                  </a:srgbClr>
                </a:outerShdw>
              </a:effectLst>
            </a:endParaRPr>
          </a:p>
        </p:txBody>
      </p:sp>
      <p:cxnSp>
        <p:nvCxnSpPr>
          <p:cNvPr id="59" name="Straight Arrow Connector 58"/>
          <p:cNvCxnSpPr>
            <a:endCxn id="27" idx="1"/>
          </p:cNvCxnSpPr>
          <p:nvPr/>
        </p:nvCxnSpPr>
        <p:spPr bwMode="auto">
          <a:xfrm>
            <a:off x="6781800" y="2362200"/>
            <a:ext cx="838200" cy="12299"/>
          </a:xfrm>
          <a:prstGeom prst="straightConnector1">
            <a:avLst/>
          </a:prstGeom>
          <a:solidFill>
            <a:schemeClr val="accent1"/>
          </a:solidFill>
          <a:ln w="28575" cap="flat" cmpd="sng" algn="ctr">
            <a:solidFill>
              <a:schemeClr val="bg2">
                <a:lumMod val="75000"/>
              </a:schemeClr>
            </a:solidFill>
            <a:prstDash val="solid"/>
            <a:round/>
            <a:headEnd type="none" w="sm" len="sm"/>
            <a:tailEnd type="arrow"/>
          </a:ln>
          <a:effectLst/>
        </p:spPr>
      </p:cxnSp>
      <p:cxnSp>
        <p:nvCxnSpPr>
          <p:cNvPr id="62" name="Straight Arrow Connector 61"/>
          <p:cNvCxnSpPr/>
          <p:nvPr/>
        </p:nvCxnSpPr>
        <p:spPr bwMode="auto">
          <a:xfrm>
            <a:off x="6705600" y="4191000"/>
            <a:ext cx="857812" cy="12299"/>
          </a:xfrm>
          <a:prstGeom prst="straightConnector1">
            <a:avLst/>
          </a:prstGeom>
          <a:solidFill>
            <a:schemeClr val="accent1"/>
          </a:solidFill>
          <a:ln w="28575" cap="flat" cmpd="sng" algn="ctr">
            <a:solidFill>
              <a:schemeClr val="bg2">
                <a:lumMod val="75000"/>
              </a:schemeClr>
            </a:solidFill>
            <a:prstDash val="solid"/>
            <a:round/>
            <a:headEnd type="none" w="sm" len="sm"/>
            <a:tailEnd type="arrow"/>
          </a:ln>
          <a:effectLst/>
        </p:spPr>
      </p:cxnSp>
      <p:sp>
        <p:nvSpPr>
          <p:cNvPr id="65" name="TextBox 64"/>
          <p:cNvSpPr txBox="1"/>
          <p:nvPr/>
        </p:nvSpPr>
        <p:spPr>
          <a:xfrm>
            <a:off x="6934200" y="3810000"/>
            <a:ext cx="492443" cy="369332"/>
          </a:xfrm>
          <a:prstGeom prst="rect">
            <a:avLst/>
          </a:prstGeom>
          <a:noFill/>
        </p:spPr>
        <p:txBody>
          <a:bodyPr wrap="none" rtlCol="0">
            <a:spAutoFit/>
          </a:bodyPr>
          <a:lstStyle/>
          <a:p>
            <a:r>
              <a:rPr lang="en-US" b="1" dirty="0" smtClean="0">
                <a:effectLst>
                  <a:outerShdw blurRad="38100" dist="38100" dir="2700000" algn="tl">
                    <a:srgbClr val="000000">
                      <a:alpha val="43137"/>
                    </a:srgbClr>
                  </a:outerShdw>
                </a:effectLst>
              </a:rPr>
              <a:t>No</a:t>
            </a:r>
            <a:endParaRPr lang="en-US" b="1" dirty="0">
              <a:effectLst>
                <a:outerShdw blurRad="38100" dist="38100" dir="2700000" algn="tl">
                  <a:srgbClr val="000000">
                    <a:alpha val="43137"/>
                  </a:srgbClr>
                </a:outerShdw>
              </a:effectLst>
            </a:endParaRPr>
          </a:p>
        </p:txBody>
      </p:sp>
      <p:sp>
        <p:nvSpPr>
          <p:cNvPr id="35" name="TextBox 34"/>
          <p:cNvSpPr txBox="1"/>
          <p:nvPr/>
        </p:nvSpPr>
        <p:spPr>
          <a:xfrm rot="16200000">
            <a:off x="-1275665" y="3485466"/>
            <a:ext cx="3073064" cy="369332"/>
          </a:xfrm>
          <a:prstGeom prst="rect">
            <a:avLst/>
          </a:prstGeom>
          <a:noFill/>
        </p:spPr>
        <p:txBody>
          <a:bodyPr wrap="square" rtlCol="0">
            <a:spAutoFit/>
          </a:bodyPr>
          <a:lstStyle/>
          <a:p>
            <a:pPr algn="ctr"/>
            <a:r>
              <a:rPr lang="en-US" b="1" dirty="0" smtClean="0">
                <a:solidFill>
                  <a:schemeClr val="accent6">
                    <a:lumMod val="75000"/>
                  </a:schemeClr>
                </a:solidFill>
              </a:rPr>
              <a:t>Outgoing Unit</a:t>
            </a:r>
            <a:endParaRPr lang="en-US" b="1" dirty="0">
              <a:solidFill>
                <a:schemeClr val="accent6">
                  <a:lumMod val="75000"/>
                </a:schemeClr>
              </a:solidFill>
            </a:endParaRPr>
          </a:p>
        </p:txBody>
      </p:sp>
      <p:sp>
        <p:nvSpPr>
          <p:cNvPr id="36" name="TextBox 35"/>
          <p:cNvSpPr txBox="1"/>
          <p:nvPr/>
        </p:nvSpPr>
        <p:spPr>
          <a:xfrm rot="16200000">
            <a:off x="3524934" y="3384202"/>
            <a:ext cx="3073064" cy="369332"/>
          </a:xfrm>
          <a:prstGeom prst="rect">
            <a:avLst/>
          </a:prstGeom>
          <a:noFill/>
        </p:spPr>
        <p:txBody>
          <a:bodyPr wrap="square" rtlCol="0">
            <a:spAutoFit/>
          </a:bodyPr>
          <a:lstStyle/>
          <a:p>
            <a:pPr algn="ctr"/>
            <a:r>
              <a:rPr lang="en-US" b="1" dirty="0" smtClean="0">
                <a:solidFill>
                  <a:schemeClr val="tx2">
                    <a:lumMod val="85000"/>
                    <a:lumOff val="15000"/>
                  </a:schemeClr>
                </a:solidFill>
              </a:rPr>
              <a:t>Incoming  Unit</a:t>
            </a:r>
            <a:endParaRPr lang="en-US" b="1" dirty="0">
              <a:solidFill>
                <a:schemeClr val="tx2">
                  <a:lumMod val="85000"/>
                  <a:lumOff val="15000"/>
                </a:schemeClr>
              </a:solidFill>
            </a:endParaRPr>
          </a:p>
        </p:txBody>
      </p:sp>
      <p:sp>
        <p:nvSpPr>
          <p:cNvPr id="37" name="Rectangle 36"/>
          <p:cNvSpPr/>
          <p:nvPr/>
        </p:nvSpPr>
        <p:spPr bwMode="auto">
          <a:xfrm>
            <a:off x="7391401" y="6532602"/>
            <a:ext cx="1328354" cy="32539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charset="0"/>
              </a:rPr>
              <a:t>AR 600-8-2 Para 2-8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accent6">
                    <a:lumMod val="50000"/>
                  </a:schemeClr>
                </a:solidFill>
              </a:rPr>
              <a:t>Terminal Learning Objective</a:t>
            </a:r>
            <a:endParaRPr lang="en-US" sz="4000" dirty="0">
              <a:solidFill>
                <a:schemeClr val="accent6">
                  <a:lumMod val="50000"/>
                </a:schemeClr>
              </a:solidFill>
            </a:endParaRPr>
          </a:p>
        </p:txBody>
      </p:sp>
      <p:sp>
        <p:nvSpPr>
          <p:cNvPr id="3" name="Content Placeholder 2"/>
          <p:cNvSpPr>
            <a:spLocks noGrp="1"/>
          </p:cNvSpPr>
          <p:nvPr>
            <p:ph idx="1"/>
          </p:nvPr>
        </p:nvSpPr>
        <p:spPr>
          <a:xfrm>
            <a:off x="457200" y="1219200"/>
            <a:ext cx="8229600" cy="5334000"/>
          </a:xfrm>
        </p:spPr>
        <p:txBody>
          <a:bodyPr/>
          <a:lstStyle/>
          <a:p>
            <a:pPr>
              <a:buNone/>
            </a:pPr>
            <a:r>
              <a:rPr lang="en-US" sz="2000" dirty="0" smtClean="0">
                <a:solidFill>
                  <a:schemeClr val="accent6">
                    <a:lumMod val="50000"/>
                  </a:schemeClr>
                </a:solidFill>
              </a:rPr>
              <a:t>Action:  Administer Suspension of Favorable Personnel Actions (FLAG)</a:t>
            </a:r>
          </a:p>
          <a:p>
            <a:pPr>
              <a:buNone/>
            </a:pPr>
            <a:endParaRPr lang="en-US" sz="2000" dirty="0" smtClean="0">
              <a:solidFill>
                <a:schemeClr val="accent6">
                  <a:lumMod val="50000"/>
                </a:schemeClr>
              </a:solidFill>
            </a:endParaRPr>
          </a:p>
          <a:p>
            <a:pPr marL="0" indent="0">
              <a:buNone/>
            </a:pPr>
            <a:r>
              <a:rPr lang="en-US" sz="2000" dirty="0" smtClean="0">
                <a:solidFill>
                  <a:schemeClr val="accent6">
                    <a:lumMod val="50000"/>
                  </a:schemeClr>
                </a:solidFill>
              </a:rPr>
              <a:t>Conditions:  </a:t>
            </a:r>
            <a:r>
              <a:rPr lang="en-US" sz="2000" dirty="0" smtClean="0"/>
              <a:t>In a classroom environment, given AR 600-8-2, DA Form 268, and awareness of Operational Environment (OE) variables and actors.</a:t>
            </a:r>
          </a:p>
          <a:p>
            <a:pPr>
              <a:buNone/>
            </a:pPr>
            <a:endParaRPr lang="en-US" sz="2000" dirty="0" smtClean="0"/>
          </a:p>
          <a:p>
            <a:pPr marL="0" lvl="0" indent="0" eaLnBrk="1" fontAlgn="t" hangingPunct="1">
              <a:spcBef>
                <a:spcPct val="0"/>
              </a:spcBef>
              <a:buNone/>
            </a:pPr>
            <a:r>
              <a:rPr lang="en-US" sz="2000" dirty="0" smtClean="0"/>
              <a:t>Standards:  The student will have met the standards when they fully understand the processing and procedures for flagging actions listed below:</a:t>
            </a:r>
            <a:r>
              <a:rPr lang="en-US" sz="2000" dirty="0" smtClean="0">
                <a:latin typeface="Arial" pitchFamily="34" charset="0"/>
                <a:cs typeface="Arial" pitchFamily="34" charset="0"/>
              </a:rPr>
              <a:t> </a:t>
            </a:r>
          </a:p>
          <a:p>
            <a:pPr>
              <a:buNone/>
            </a:pPr>
            <a:r>
              <a:rPr lang="en-US" sz="2000" dirty="0" smtClean="0"/>
              <a:t>1.  Communicate general policy and impact of flagging actions </a:t>
            </a:r>
          </a:p>
          <a:p>
            <a:pPr>
              <a:buNone/>
            </a:pPr>
            <a:r>
              <a:rPr lang="en-US" sz="2000" dirty="0" smtClean="0"/>
              <a:t>2.  Determine effective dates of flagging actions</a:t>
            </a:r>
          </a:p>
          <a:p>
            <a:pPr eaLnBrk="1" fontAlgn="t" hangingPunct="1">
              <a:buNone/>
            </a:pPr>
            <a:r>
              <a:rPr lang="en-US" sz="2000" dirty="0" smtClean="0"/>
              <a:t>3.  Process initiation and removal of flags</a:t>
            </a:r>
          </a:p>
          <a:p>
            <a:pPr eaLnBrk="1" fontAlgn="t" hangingPunct="1">
              <a:buAutoNum type="arabicPeriod" startAt="4"/>
            </a:pPr>
            <a:r>
              <a:rPr lang="en-US" sz="2000" dirty="0" smtClean="0"/>
              <a:t>Manage flagging actions at all levels </a:t>
            </a:r>
          </a:p>
          <a:p>
            <a:pPr marL="457200" indent="-457200">
              <a:buAutoNum type="arabicPeriod" startAt="4"/>
            </a:pPr>
            <a:endParaRPr lang="en-US" sz="2000" dirty="0" smtClean="0">
              <a:solidFill>
                <a:schemeClr val="accent6">
                  <a:lumMod val="50000"/>
                </a:schemeClr>
              </a:solidFill>
            </a:endParaRPr>
          </a:p>
          <a:p>
            <a:pPr>
              <a:buNone/>
            </a:pPr>
            <a:endParaRPr lang="en-US" sz="2000" dirty="0" smtClean="0">
              <a:solidFill>
                <a:schemeClr val="accent6">
                  <a:lumMod val="50000"/>
                </a:schemeClr>
              </a:solidFill>
            </a:endParaRPr>
          </a:p>
        </p:txBody>
      </p:sp>
      <p:sp>
        <p:nvSpPr>
          <p:cNvPr id="4" name="Slide Number Placeholder 3"/>
          <p:cNvSpPr>
            <a:spLocks noGrp="1"/>
          </p:cNvSpPr>
          <p:nvPr>
            <p:ph type="sldNum" sz="quarter" idx="10"/>
          </p:nvPr>
        </p:nvSpPr>
        <p:spPr/>
        <p:txBody>
          <a:bodyPr/>
          <a:lstStyle/>
          <a:p>
            <a:pPr>
              <a:defRPr/>
            </a:pPr>
            <a:fld id="{CE6A1043-52C2-474F-AF54-68FBF80B5F4D}" type="slidenum">
              <a:rPr lang="en-US" smtClean="0"/>
              <a:pPr>
                <a:defRPr/>
              </a:pPr>
              <a:t>2</a:t>
            </a:fld>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Straight Arrow Connector 17"/>
          <p:cNvCxnSpPr/>
          <p:nvPr/>
        </p:nvCxnSpPr>
        <p:spPr bwMode="auto">
          <a:xfrm>
            <a:off x="5715000" y="3810000"/>
            <a:ext cx="18288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2" name="Straight Arrow Connector 21"/>
          <p:cNvCxnSpPr/>
          <p:nvPr/>
        </p:nvCxnSpPr>
        <p:spPr bwMode="auto">
          <a:xfrm>
            <a:off x="3810000" y="5867400"/>
            <a:ext cx="36576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6" name="Straight Arrow Connector 15"/>
          <p:cNvCxnSpPr/>
          <p:nvPr/>
        </p:nvCxnSpPr>
        <p:spPr bwMode="auto">
          <a:xfrm>
            <a:off x="5181600" y="2286000"/>
            <a:ext cx="2286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 name="Title 1"/>
          <p:cNvSpPr>
            <a:spLocks noGrp="1"/>
          </p:cNvSpPr>
          <p:nvPr>
            <p:ph type="title"/>
          </p:nvPr>
        </p:nvSpPr>
        <p:spPr/>
        <p:txBody>
          <a:bodyPr/>
          <a:lstStyle/>
          <a:p>
            <a:r>
              <a:rPr lang="en-US" dirty="0" smtClean="0"/>
              <a:t>Unit Flag Management</a:t>
            </a:r>
            <a:endParaRPr lang="en-US" dirty="0"/>
          </a:p>
        </p:txBody>
      </p:sp>
      <p:sp>
        <p:nvSpPr>
          <p:cNvPr id="4" name="Slide Number Placeholder 3"/>
          <p:cNvSpPr>
            <a:spLocks noGrp="1"/>
          </p:cNvSpPr>
          <p:nvPr>
            <p:ph type="sldNum" sz="quarter" idx="10"/>
          </p:nvPr>
        </p:nvSpPr>
        <p:spPr/>
        <p:txBody>
          <a:bodyPr/>
          <a:lstStyle/>
          <a:p>
            <a:pPr>
              <a:defRPr/>
            </a:pPr>
            <a:fld id="{CE6A1043-52C2-474F-AF54-68FBF80B5F4D}" type="slidenum">
              <a:rPr lang="en-US" smtClean="0"/>
              <a:pPr>
                <a:defRPr/>
              </a:pPr>
              <a:t>20</a:t>
            </a:fld>
            <a:endParaRPr lang="en-US" dirty="0"/>
          </a:p>
        </p:txBody>
      </p:sp>
      <p:sp>
        <p:nvSpPr>
          <p:cNvPr id="8" name="Rounded Rectangle 7"/>
          <p:cNvSpPr/>
          <p:nvPr/>
        </p:nvSpPr>
        <p:spPr bwMode="auto">
          <a:xfrm>
            <a:off x="7467600" y="1828800"/>
            <a:ext cx="1371600" cy="838200"/>
          </a:xfrm>
          <a:prstGeom prst="roundRect">
            <a:avLst/>
          </a:prstGeom>
          <a:ln>
            <a:solidFill>
              <a:schemeClr val="accent2">
                <a:lumMod val="60000"/>
                <a:lumOff val="40000"/>
              </a:schemeClr>
            </a:solidFill>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rPr>
              <a:t>Unit/S-1 Remove Flag </a:t>
            </a:r>
          </a:p>
          <a:p>
            <a:pPr marL="0" marR="0" indent="0" algn="ctr" defTabSz="914400" rtl="0" eaLnBrk="1" fontAlgn="base" latinLnBrk="0" hangingPunct="1">
              <a:lnSpc>
                <a:spcPct val="100000"/>
              </a:lnSpc>
              <a:spcBef>
                <a:spcPct val="0"/>
              </a:spcBef>
              <a:spcAft>
                <a:spcPct val="0"/>
              </a:spcAft>
              <a:buClrTx/>
              <a:buSzTx/>
              <a:buFontTx/>
              <a:buNone/>
              <a:tabLst/>
            </a:pPr>
            <a:r>
              <a:rPr lang="en-US" sz="1100" b="1" dirty="0" smtClean="0">
                <a:solidFill>
                  <a:schemeClr val="tx1"/>
                </a:solidFill>
                <a:latin typeface="Arial" charset="0"/>
              </a:rPr>
              <a:t>Continue with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rPr>
              <a:t>Step  5</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p:txBody>
      </p:sp>
      <p:sp>
        <p:nvSpPr>
          <p:cNvPr id="9" name="Rounded Rectangle 8"/>
          <p:cNvSpPr/>
          <p:nvPr/>
        </p:nvSpPr>
        <p:spPr bwMode="auto">
          <a:xfrm>
            <a:off x="7543800" y="3352800"/>
            <a:ext cx="1295400" cy="838200"/>
          </a:xfrm>
          <a:prstGeom prst="roundRect">
            <a:avLst/>
          </a:prstGeom>
          <a:ln>
            <a:solidFill>
              <a:schemeClr val="accent2">
                <a:lumMod val="60000"/>
                <a:lumOff val="40000"/>
              </a:schemeClr>
            </a:solidFill>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dirty="0" err="1" smtClean="0">
                <a:ln>
                  <a:noFill/>
                </a:ln>
                <a:solidFill>
                  <a:schemeClr val="tx1"/>
                </a:solidFill>
                <a:effectLst/>
                <a:latin typeface="Arial" charset="0"/>
              </a:rPr>
              <a:t>Bn</a:t>
            </a:r>
            <a:r>
              <a:rPr kumimoji="0" lang="en-US" sz="1050" b="1" i="0" u="none" strike="noStrike" cap="none" normalizeH="0" baseline="0" dirty="0" smtClean="0">
                <a:ln>
                  <a:noFill/>
                </a:ln>
                <a:solidFill>
                  <a:schemeClr val="tx1"/>
                </a:solidFill>
                <a:effectLst/>
                <a:latin typeface="Arial" charset="0"/>
              </a:rPr>
              <a:t> Cdr reviews flag </a:t>
            </a:r>
          </a:p>
          <a:p>
            <a:pPr marL="0" marR="0" indent="0" algn="ctr" defTabSz="914400" rtl="0" eaLnBrk="1" fontAlgn="base" latinLnBrk="0" hangingPunct="1">
              <a:lnSpc>
                <a:spcPct val="100000"/>
              </a:lnSpc>
              <a:spcBef>
                <a:spcPct val="0"/>
              </a:spcBef>
              <a:spcAft>
                <a:spcPct val="0"/>
              </a:spcAft>
              <a:buClrTx/>
              <a:buSzTx/>
              <a:buFontTx/>
              <a:buNone/>
              <a:tabLst/>
            </a:pPr>
            <a:r>
              <a:rPr lang="en-US" sz="1050" b="1" dirty="0" smtClean="0">
                <a:solidFill>
                  <a:schemeClr val="tx1"/>
                </a:solidFill>
                <a:latin typeface="Arial" charset="0"/>
              </a:rPr>
              <a:t>Continue with</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charset="0"/>
              </a:rPr>
              <a:t>Step 4</a:t>
            </a:r>
          </a:p>
        </p:txBody>
      </p:sp>
      <p:sp>
        <p:nvSpPr>
          <p:cNvPr id="10" name="Rounded Rectangle 9"/>
          <p:cNvSpPr/>
          <p:nvPr/>
        </p:nvSpPr>
        <p:spPr bwMode="auto">
          <a:xfrm>
            <a:off x="7467600" y="5410200"/>
            <a:ext cx="1371600" cy="838200"/>
          </a:xfrm>
          <a:prstGeom prst="roundRect">
            <a:avLst/>
          </a:prstGeom>
          <a:ln>
            <a:solidFill>
              <a:schemeClr val="accent2">
                <a:lumMod val="60000"/>
                <a:lumOff val="40000"/>
              </a:schemeClr>
            </a:solidFill>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Unit/S-1 Initiate flag</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Continue with</a:t>
            </a:r>
          </a:p>
          <a:p>
            <a:pPr marL="0" marR="0" indent="0" algn="ctr" defTabSz="914400" rtl="0" eaLnBrk="1" fontAlgn="base" latinLnBrk="0" hangingPunct="1">
              <a:lnSpc>
                <a:spcPct val="100000"/>
              </a:lnSpc>
              <a:spcBef>
                <a:spcPct val="0"/>
              </a:spcBef>
              <a:spcAft>
                <a:spcPct val="0"/>
              </a:spcAft>
              <a:buClrTx/>
              <a:buSzTx/>
              <a:buFontTx/>
              <a:buNone/>
              <a:tabLst/>
            </a:pPr>
            <a:r>
              <a:rPr lang="en-US" sz="1200" b="1" dirty="0" smtClean="0">
                <a:solidFill>
                  <a:schemeClr val="tx1"/>
                </a:solidFill>
                <a:latin typeface="Arial" charset="0"/>
              </a:rPr>
              <a:t>Step  6</a:t>
            </a:r>
            <a:endParaRPr kumimoji="0" lang="en-US" sz="1200" b="1" i="0" u="none" strike="noStrike" cap="none" normalizeH="0" baseline="0" dirty="0" smtClean="0">
              <a:ln>
                <a:noFill/>
              </a:ln>
              <a:solidFill>
                <a:schemeClr val="tx1"/>
              </a:solidFill>
              <a:effectLst/>
              <a:latin typeface="Arial" charset="0"/>
            </a:endParaRPr>
          </a:p>
        </p:txBody>
      </p:sp>
      <p:graphicFrame>
        <p:nvGraphicFramePr>
          <p:cNvPr id="13" name="Content Placeholder 12"/>
          <p:cNvGraphicFramePr>
            <a:graphicFrameLocks noGrp="1"/>
          </p:cNvGraphicFramePr>
          <p:nvPr>
            <p:ph idx="1"/>
          </p:nvPr>
        </p:nvGraphicFramePr>
        <p:xfrm>
          <a:off x="381000" y="1524000"/>
          <a:ext cx="57150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TextBox 16"/>
          <p:cNvSpPr txBox="1"/>
          <p:nvPr/>
        </p:nvSpPr>
        <p:spPr>
          <a:xfrm>
            <a:off x="6172200" y="1995249"/>
            <a:ext cx="762000" cy="519351"/>
          </a:xfrm>
          <a:prstGeom prst="ellipse">
            <a:avLst/>
          </a:prstGeom>
          <a:solidFill>
            <a:schemeClr val="accent2">
              <a:lumMod val="60000"/>
              <a:lumOff val="40000"/>
            </a:schemeClr>
          </a:solidFill>
        </p:spPr>
        <p:txBody>
          <a:bodyPr wrap="square" rtlCol="0">
            <a:spAutoFit/>
          </a:bodyPr>
          <a:lstStyle/>
          <a:p>
            <a:r>
              <a:rPr lang="en-US" dirty="0" smtClean="0"/>
              <a:t>No</a:t>
            </a:r>
            <a:endParaRPr lang="en-US" dirty="0"/>
          </a:p>
        </p:txBody>
      </p:sp>
      <p:sp>
        <p:nvSpPr>
          <p:cNvPr id="27" name="TextBox 26"/>
          <p:cNvSpPr txBox="1"/>
          <p:nvPr/>
        </p:nvSpPr>
        <p:spPr>
          <a:xfrm>
            <a:off x="6172200" y="3519249"/>
            <a:ext cx="788944" cy="519351"/>
          </a:xfrm>
          <a:prstGeom prst="ellipse">
            <a:avLst/>
          </a:prstGeom>
          <a:solidFill>
            <a:schemeClr val="accent2">
              <a:lumMod val="60000"/>
              <a:lumOff val="40000"/>
            </a:schemeClr>
          </a:solidFill>
        </p:spPr>
        <p:txBody>
          <a:bodyPr wrap="none" rtlCol="0">
            <a:spAutoFit/>
          </a:bodyPr>
          <a:lstStyle/>
          <a:p>
            <a:r>
              <a:rPr lang="en-US" dirty="0" smtClean="0"/>
              <a:t>Yes</a:t>
            </a:r>
            <a:endParaRPr lang="en-US" dirty="0"/>
          </a:p>
        </p:txBody>
      </p:sp>
      <p:sp>
        <p:nvSpPr>
          <p:cNvPr id="28" name="TextBox 27"/>
          <p:cNvSpPr txBox="1"/>
          <p:nvPr/>
        </p:nvSpPr>
        <p:spPr>
          <a:xfrm>
            <a:off x="6145256" y="5576649"/>
            <a:ext cx="788944" cy="519351"/>
          </a:xfrm>
          <a:prstGeom prst="ellipse">
            <a:avLst/>
          </a:prstGeom>
          <a:solidFill>
            <a:schemeClr val="accent2">
              <a:lumMod val="60000"/>
              <a:lumOff val="40000"/>
            </a:schemeClr>
          </a:solidFill>
        </p:spPr>
        <p:txBody>
          <a:bodyPr wrap="none" rtlCol="0">
            <a:spAutoFit/>
          </a:bodyPr>
          <a:lstStyle/>
          <a:p>
            <a:r>
              <a:rPr lang="en-US" dirty="0" smtClean="0"/>
              <a:t>Yes</a:t>
            </a:r>
            <a:endParaRPr lang="en-US"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lstStyle/>
          <a:p>
            <a:r>
              <a:rPr lang="en-US" sz="2400" dirty="0" smtClean="0"/>
              <a:t>Suspension of Favorable Actions Management Report (AAA-95)</a:t>
            </a:r>
            <a:endParaRPr lang="en-US" sz="2400" dirty="0"/>
          </a:p>
        </p:txBody>
      </p:sp>
      <p:sp>
        <p:nvSpPr>
          <p:cNvPr id="4" name="Slide Number Placeholder 3"/>
          <p:cNvSpPr>
            <a:spLocks noGrp="1"/>
          </p:cNvSpPr>
          <p:nvPr>
            <p:ph type="sldNum" sz="quarter" idx="10"/>
          </p:nvPr>
        </p:nvSpPr>
        <p:spPr/>
        <p:txBody>
          <a:bodyPr/>
          <a:lstStyle/>
          <a:p>
            <a:pPr>
              <a:defRPr/>
            </a:pPr>
            <a:fld id="{CE6A1043-52C2-474F-AF54-68FBF80B5F4D}" type="slidenum">
              <a:rPr lang="en-US" smtClean="0"/>
              <a:pPr>
                <a:defRPr/>
              </a:pPr>
              <a:t>21</a:t>
            </a:fld>
            <a:endParaRPr lang="en-US" dirty="0"/>
          </a:p>
        </p:txBody>
      </p:sp>
      <p:pic>
        <p:nvPicPr>
          <p:cNvPr id="2049" name="Picture 1"/>
          <p:cNvPicPr>
            <a:picLocks noGrp="1" noChangeAspect="1" noChangeArrowheads="1"/>
          </p:cNvPicPr>
          <p:nvPr>
            <p:ph idx="1"/>
          </p:nvPr>
        </p:nvPicPr>
        <p:blipFill>
          <a:blip r:embed="rId3" cstate="print"/>
          <a:srcRect b="1558"/>
          <a:stretch>
            <a:fillRect/>
          </a:stretch>
        </p:blipFill>
        <p:spPr bwMode="auto">
          <a:xfrm>
            <a:off x="619533" y="1143000"/>
            <a:ext cx="7991067" cy="5715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8" name="Rectangle 7"/>
          <p:cNvSpPr/>
          <p:nvPr/>
        </p:nvSpPr>
        <p:spPr>
          <a:xfrm>
            <a:off x="838200" y="1219200"/>
            <a:ext cx="2514600" cy="1569660"/>
          </a:xfrm>
          <a:prstGeom prst="rect">
            <a:avLst/>
          </a:prstGeom>
          <a:ln/>
        </p:spPr>
        <p:style>
          <a:lnRef idx="2">
            <a:schemeClr val="accent6"/>
          </a:lnRef>
          <a:fillRef idx="1">
            <a:schemeClr val="lt1"/>
          </a:fillRef>
          <a:effectRef idx="0">
            <a:schemeClr val="accent6"/>
          </a:effectRef>
          <a:fontRef idx="minor">
            <a:schemeClr val="dk1"/>
          </a:fontRef>
        </p:style>
        <p:txBody>
          <a:bodyPr wrap="square">
            <a:spAutoFit/>
          </a:bodyPr>
          <a:lstStyle/>
          <a:p>
            <a:pPr algn="ctr"/>
            <a:r>
              <a:rPr kumimoji="0" lang="en-US" sz="1200" b="1" i="0" u="none" strike="noStrike" cap="none" normalizeH="0" baseline="0" dirty="0" smtClean="0">
                <a:ln>
                  <a:noFill/>
                </a:ln>
                <a:solidFill>
                  <a:srgbClr val="FF0000"/>
                </a:solidFill>
                <a:effectLst/>
                <a:latin typeface="Arial" pitchFamily="34" charset="0"/>
                <a:ea typeface="Times New Roman" pitchFamily="18" charset="0"/>
                <a:cs typeface="Times New Roman" pitchFamily="18" charset="0"/>
              </a:rPr>
              <a:t>Active flag cases will be reviewed at least monthly.  Unit level commanders will review and validate the AAA-95 flag reports monthly.  </a:t>
            </a:r>
            <a:r>
              <a:rPr kumimoji="0" lang="en-US" sz="1200" b="1" i="1" u="none" strike="noStrike" cap="none" normalizeH="0" baseline="0" dirty="0" smtClean="0">
                <a:ln>
                  <a:noFill/>
                </a:ln>
                <a:solidFill>
                  <a:srgbClr val="FF0000"/>
                </a:solidFill>
                <a:effectLst/>
                <a:latin typeface="Arial" pitchFamily="34" charset="0"/>
                <a:ea typeface="Times New Roman" pitchFamily="18" charset="0"/>
                <a:cs typeface="Times New Roman" pitchFamily="18" charset="0"/>
              </a:rPr>
              <a:t>Battalion level commanders will review and validate all flags </a:t>
            </a:r>
            <a:r>
              <a:rPr kumimoji="0" lang="en-US" sz="1200" b="1" i="1" u="sng" strike="noStrike" cap="none" normalizeH="0" baseline="0" dirty="0" smtClean="0">
                <a:ln>
                  <a:noFill/>
                </a:ln>
                <a:solidFill>
                  <a:srgbClr val="FF0000"/>
                </a:solidFill>
                <a:effectLst/>
                <a:latin typeface="Arial" pitchFamily="34" charset="0"/>
                <a:ea typeface="Times New Roman" pitchFamily="18" charset="0"/>
                <a:cs typeface="Times New Roman" pitchFamily="18" charset="0"/>
              </a:rPr>
              <a:t>over 6 months old</a:t>
            </a:r>
            <a:r>
              <a:rPr kumimoji="0" lang="en-US" sz="1200" b="0" i="1" u="none" strike="noStrike" cap="none" normalizeH="0" baseline="0" dirty="0" smtClean="0">
                <a:ln>
                  <a:noFill/>
                </a:ln>
                <a:solidFill>
                  <a:srgbClr val="FF0000"/>
                </a:solidFill>
                <a:effectLst/>
                <a:latin typeface="Arial" pitchFamily="34" charset="0"/>
                <a:ea typeface="Times New Roman" pitchFamily="18" charset="0"/>
                <a:cs typeface="Times New Roman" pitchFamily="18" charset="0"/>
              </a:rPr>
              <a:t>.</a:t>
            </a:r>
            <a:endParaRPr lang="en-US" sz="1200" dirty="0">
              <a:solidFill>
                <a:srgbClr val="FF0000"/>
              </a:solidFill>
            </a:endParaRPr>
          </a:p>
        </p:txBody>
      </p:sp>
      <p:cxnSp>
        <p:nvCxnSpPr>
          <p:cNvPr id="11" name="Straight Arrow Connector 10"/>
          <p:cNvCxnSpPr/>
          <p:nvPr/>
        </p:nvCxnSpPr>
        <p:spPr bwMode="auto">
          <a:xfrm>
            <a:off x="3124200" y="2514600"/>
            <a:ext cx="2057400" cy="990600"/>
          </a:xfrm>
          <a:prstGeom prst="straightConnector1">
            <a:avLst/>
          </a:prstGeom>
          <a:solidFill>
            <a:schemeClr val="accent1"/>
          </a:solidFill>
          <a:ln w="28575" cap="flat" cmpd="sng" algn="ctr">
            <a:solidFill>
              <a:srgbClr val="FF0000"/>
            </a:solidFill>
            <a:prstDash val="solid"/>
            <a:round/>
            <a:headEnd type="none" w="sm" len="sm"/>
            <a:tailEnd type="arrow"/>
          </a:ln>
          <a:effectLst/>
        </p:spPr>
      </p:cxnSp>
      <p:sp>
        <p:nvSpPr>
          <p:cNvPr id="7" name="Oval 6"/>
          <p:cNvSpPr/>
          <p:nvPr/>
        </p:nvSpPr>
        <p:spPr bwMode="auto">
          <a:xfrm>
            <a:off x="4495800" y="2514600"/>
            <a:ext cx="609600" cy="3810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 name="Oval 9"/>
          <p:cNvSpPr/>
          <p:nvPr/>
        </p:nvSpPr>
        <p:spPr bwMode="auto">
          <a:xfrm>
            <a:off x="5181600" y="2514600"/>
            <a:ext cx="533400" cy="3810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2" name="Rectangle 11"/>
          <p:cNvSpPr/>
          <p:nvPr/>
        </p:nvSpPr>
        <p:spPr>
          <a:xfrm>
            <a:off x="6400800" y="1219200"/>
            <a:ext cx="1828800" cy="1384995"/>
          </a:xfrm>
          <a:prstGeom prst="rect">
            <a:avLst/>
          </a:prstGeom>
          <a:ln/>
        </p:spPr>
        <p:style>
          <a:lnRef idx="2">
            <a:schemeClr val="accent6"/>
          </a:lnRef>
          <a:fillRef idx="1">
            <a:schemeClr val="lt1"/>
          </a:fillRef>
          <a:effectRef idx="0">
            <a:schemeClr val="accent6"/>
          </a:effectRef>
          <a:fontRef idx="minor">
            <a:schemeClr val="dk1"/>
          </a:fontRef>
        </p:style>
        <p:txBody>
          <a:bodyPr wrap="square">
            <a:spAutoFit/>
          </a:bodyPr>
          <a:lstStyle/>
          <a:p>
            <a:pPr algn="ctr"/>
            <a:r>
              <a:rPr kumimoji="0" lang="en-US" sz="1200" b="1" i="0" u="none" strike="noStrike" cap="none" normalizeH="0" baseline="0" dirty="0" smtClean="0">
                <a:ln>
                  <a:noFill/>
                </a:ln>
                <a:solidFill>
                  <a:srgbClr val="FF0000"/>
                </a:solidFill>
                <a:effectLst/>
                <a:latin typeface="Arial" pitchFamily="34" charset="0"/>
                <a:ea typeface="Times New Roman" pitchFamily="18" charset="0"/>
                <a:cs typeface="Times New Roman" pitchFamily="18" charset="0"/>
              </a:rPr>
              <a:t>Check reason and report codes  to ensure Soldier flagging action is coded correctly. See Table 2-1 and 2-2 for codes</a:t>
            </a:r>
            <a:endParaRPr lang="en-US" sz="1200" dirty="0">
              <a:solidFill>
                <a:srgbClr val="FF0000"/>
              </a:solidFill>
            </a:endParaRPr>
          </a:p>
        </p:txBody>
      </p:sp>
      <p:cxnSp>
        <p:nvCxnSpPr>
          <p:cNvPr id="13" name="Straight Arrow Connector 12"/>
          <p:cNvCxnSpPr/>
          <p:nvPr/>
        </p:nvCxnSpPr>
        <p:spPr bwMode="auto">
          <a:xfrm flipH="1">
            <a:off x="4856396" y="1524000"/>
            <a:ext cx="1544404" cy="1035237"/>
          </a:xfrm>
          <a:prstGeom prst="straightConnector1">
            <a:avLst/>
          </a:prstGeom>
          <a:solidFill>
            <a:schemeClr val="accent1"/>
          </a:solidFill>
          <a:ln w="28575" cap="flat" cmpd="sng" algn="ctr">
            <a:solidFill>
              <a:srgbClr val="FF0000"/>
            </a:solidFill>
            <a:prstDash val="solid"/>
            <a:round/>
            <a:headEnd type="none" w="sm" len="sm"/>
            <a:tailEnd type="arrow"/>
          </a:ln>
          <a:effectLst/>
        </p:spPr>
      </p:cxn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G-1 and Brigades S-1s Flag Oversight</a:t>
            </a:r>
            <a:endParaRPr lang="en-US" sz="3200" dirty="0"/>
          </a:p>
        </p:txBody>
      </p:sp>
      <p:sp>
        <p:nvSpPr>
          <p:cNvPr id="4" name="Slide Number Placeholder 3"/>
          <p:cNvSpPr>
            <a:spLocks noGrp="1"/>
          </p:cNvSpPr>
          <p:nvPr>
            <p:ph type="sldNum" sz="quarter" idx="10"/>
          </p:nvPr>
        </p:nvSpPr>
        <p:spPr/>
        <p:txBody>
          <a:bodyPr/>
          <a:lstStyle/>
          <a:p>
            <a:pPr>
              <a:defRPr/>
            </a:pPr>
            <a:fld id="{CE6A1043-52C2-474F-AF54-68FBF80B5F4D}" type="slidenum">
              <a:rPr lang="en-US" smtClean="0"/>
              <a:pPr>
                <a:defRPr/>
              </a:pPr>
              <a:t>22</a:t>
            </a:fld>
            <a:endParaRPr lang="en-US" dirty="0"/>
          </a:p>
        </p:txBody>
      </p:sp>
      <p:graphicFrame>
        <p:nvGraphicFramePr>
          <p:cNvPr id="7" name="Content Placeholder 6"/>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on Learning</a:t>
            </a:r>
            <a:endParaRPr lang="en-US" dirty="0"/>
          </a:p>
        </p:txBody>
      </p:sp>
      <p:sp>
        <p:nvSpPr>
          <p:cNvPr id="3" name="Content Placeholder 2"/>
          <p:cNvSpPr>
            <a:spLocks noGrp="1"/>
          </p:cNvSpPr>
          <p:nvPr>
            <p:ph idx="1"/>
          </p:nvPr>
        </p:nvSpPr>
        <p:spPr>
          <a:xfrm>
            <a:off x="457200" y="1143000"/>
            <a:ext cx="8229600" cy="5715000"/>
          </a:xfrm>
        </p:spPr>
        <p:txBody>
          <a:bodyPr/>
          <a:lstStyle/>
          <a:p>
            <a:pPr>
              <a:buAutoNum type="arabicPeriod"/>
            </a:pPr>
            <a:r>
              <a:rPr lang="en-US" sz="1600" dirty="0" smtClean="0">
                <a:latin typeface="Arial" charset="0"/>
              </a:rPr>
              <a:t>Q. </a:t>
            </a:r>
            <a:r>
              <a:rPr lang="en-US" sz="1600" dirty="0" smtClean="0">
                <a:latin typeface="Arial" charset="0"/>
                <a:cs typeface="Arial" charset="0"/>
              </a:rPr>
              <a:t>SPC Blackmon was flagged for a security violation.  What should the reason code be on the AAA 95?</a:t>
            </a:r>
            <a:endParaRPr lang="en-US" sz="1600" dirty="0" smtClean="0">
              <a:latin typeface="Arial" charset="0"/>
            </a:endParaRPr>
          </a:p>
          <a:p>
            <a:pPr>
              <a:buNone/>
            </a:pPr>
            <a:r>
              <a:rPr lang="en-US" sz="1600" dirty="0" smtClean="0">
                <a:latin typeface="Arial" charset="0"/>
              </a:rPr>
              <a:t>      </a:t>
            </a:r>
            <a:r>
              <a:rPr lang="en-US" sz="1600" b="1" dirty="0" smtClean="0">
                <a:latin typeface="Arial" charset="0"/>
              </a:rPr>
              <a:t>A. </a:t>
            </a:r>
            <a:r>
              <a:rPr lang="en-US" sz="1600" b="1" dirty="0" smtClean="0">
                <a:latin typeface="Arial" charset="0"/>
                <a:cs typeface="Arial" charset="0"/>
              </a:rPr>
              <a:t> Code “E” Table 2-1</a:t>
            </a:r>
            <a:endParaRPr lang="en-US" sz="1600" b="1" dirty="0" smtClean="0">
              <a:latin typeface="Arial" charset="0"/>
            </a:endParaRPr>
          </a:p>
          <a:p>
            <a:pPr>
              <a:buNone/>
            </a:pPr>
            <a:r>
              <a:rPr lang="en-US" sz="1600" dirty="0" smtClean="0">
                <a:latin typeface="Arial" charset="0"/>
              </a:rPr>
              <a:t> </a:t>
            </a:r>
          </a:p>
          <a:p>
            <a:pPr>
              <a:buNone/>
            </a:pPr>
            <a:r>
              <a:rPr lang="en-US" sz="1600" dirty="0" smtClean="0">
                <a:latin typeface="Arial" charset="0"/>
              </a:rPr>
              <a:t>2.  Q. </a:t>
            </a:r>
            <a:r>
              <a:rPr lang="en-US" sz="1600" dirty="0" smtClean="0">
                <a:latin typeface="Arial" charset="0"/>
                <a:cs typeface="Arial" charset="0"/>
              </a:rPr>
              <a:t>What report code should be used when a soldier flagged for APFT failure passes the record APFT</a:t>
            </a:r>
            <a:r>
              <a:rPr lang="en-US" sz="1600" dirty="0" smtClean="0">
                <a:latin typeface="Arial" charset="0"/>
              </a:rPr>
              <a:t>?</a:t>
            </a:r>
          </a:p>
          <a:p>
            <a:pPr>
              <a:buNone/>
            </a:pPr>
            <a:r>
              <a:rPr lang="en-US" sz="1600" dirty="0" smtClean="0">
                <a:latin typeface="Arial" charset="0"/>
              </a:rPr>
              <a:t>     </a:t>
            </a:r>
            <a:r>
              <a:rPr lang="en-US" sz="1600" b="1" dirty="0" smtClean="0">
                <a:latin typeface="Arial" charset="0"/>
              </a:rPr>
              <a:t>A. </a:t>
            </a:r>
            <a:r>
              <a:rPr lang="en-US" sz="1600" b="1" dirty="0" smtClean="0">
                <a:latin typeface="Arial" charset="0"/>
                <a:cs typeface="Arial" charset="0"/>
              </a:rPr>
              <a:t>Code “E” Table 2-2</a:t>
            </a:r>
            <a:endParaRPr lang="en-US" sz="1600" b="1" dirty="0" smtClean="0">
              <a:latin typeface="Arial" charset="0"/>
            </a:endParaRPr>
          </a:p>
          <a:p>
            <a:pPr>
              <a:buNone/>
            </a:pPr>
            <a:r>
              <a:rPr lang="en-US" sz="1600" b="1" dirty="0" smtClean="0">
                <a:latin typeface="Arial" charset="0"/>
              </a:rPr>
              <a:t> </a:t>
            </a:r>
          </a:p>
          <a:p>
            <a:pPr>
              <a:buNone/>
            </a:pPr>
            <a:r>
              <a:rPr lang="en-US" sz="1600" dirty="0" smtClean="0">
                <a:latin typeface="Arial" charset="0"/>
              </a:rPr>
              <a:t>3.  Q. Today is 15 November 2016 and  </a:t>
            </a:r>
            <a:r>
              <a:rPr lang="en-US" sz="1600" dirty="0" smtClean="0">
                <a:latin typeface="Arial" charset="0"/>
                <a:cs typeface="Arial" charset="0"/>
              </a:rPr>
              <a:t>CPT Richardson is reviewing the Suspension of Favorable Actions Management Report.  He notices that there are several flagging actions with an effective date of  10 April 2015. What should be his course of action as the unit commander regarding the report?</a:t>
            </a:r>
            <a:endParaRPr lang="en-US" sz="1600" dirty="0" smtClean="0">
              <a:latin typeface="Arial" charset="0"/>
            </a:endParaRPr>
          </a:p>
          <a:p>
            <a:pPr>
              <a:buNone/>
            </a:pPr>
            <a:r>
              <a:rPr lang="en-US" sz="1600" b="1" dirty="0" smtClean="0">
                <a:latin typeface="Arial" charset="0"/>
              </a:rPr>
              <a:t>      A. Because the flagging actions are over 6 months old the report must be forward  with supporting documentation to the </a:t>
            </a:r>
            <a:r>
              <a:rPr lang="en-US" sz="1600" b="1" dirty="0" smtClean="0"/>
              <a:t>Battalion commander for review and validation. (</a:t>
            </a:r>
            <a:r>
              <a:rPr lang="en-US" sz="1600" b="1" dirty="0" err="1" smtClean="0"/>
              <a:t>para</a:t>
            </a:r>
            <a:r>
              <a:rPr lang="en-US" sz="1600" b="1" dirty="0" smtClean="0"/>
              <a:t> 1-9b)</a:t>
            </a:r>
            <a:endParaRPr lang="en-US" sz="1600" b="1" dirty="0" smtClean="0">
              <a:latin typeface="Arial" charset="0"/>
            </a:endParaRPr>
          </a:p>
          <a:p>
            <a:pPr>
              <a:buNone/>
            </a:pPr>
            <a:r>
              <a:rPr lang="en-US" sz="1600" dirty="0" smtClean="0">
                <a:latin typeface="Arial" charset="0"/>
              </a:rPr>
              <a:t> </a:t>
            </a:r>
          </a:p>
          <a:p>
            <a:pPr>
              <a:buNone/>
            </a:pPr>
            <a:r>
              <a:rPr lang="en-US" sz="1600" dirty="0" smtClean="0">
                <a:latin typeface="Arial" charset="0"/>
              </a:rPr>
              <a:t>4.  Q.  SGT Surls’ flagging action is being removed.  What are the responsibilities of the unit commanders and S-1s regarding removal flagging actions? </a:t>
            </a:r>
          </a:p>
          <a:p>
            <a:pPr>
              <a:buNone/>
            </a:pPr>
            <a:r>
              <a:rPr lang="en-US" sz="1600" dirty="0" smtClean="0">
                <a:latin typeface="Arial" charset="0"/>
              </a:rPr>
              <a:t>      </a:t>
            </a:r>
            <a:r>
              <a:rPr lang="en-US" sz="1600" b="1" dirty="0" smtClean="0">
                <a:latin typeface="Arial" charset="0"/>
              </a:rPr>
              <a:t>A.  Unit Commander or First Line Supervisor counsel Soldier</a:t>
            </a:r>
          </a:p>
          <a:p>
            <a:pPr>
              <a:buNone/>
            </a:pPr>
            <a:r>
              <a:rPr lang="en-US" sz="1600" b="1" dirty="0" smtClean="0">
                <a:latin typeface="Arial" charset="0"/>
              </a:rPr>
              <a:t>            Provide a copy of DA Form 268 removing flagging action</a:t>
            </a:r>
          </a:p>
          <a:p>
            <a:pPr>
              <a:buNone/>
            </a:pPr>
            <a:r>
              <a:rPr lang="en-US" sz="1600" b="1" dirty="0" smtClean="0">
                <a:latin typeface="Arial" charset="0"/>
              </a:rPr>
              <a:t>            Remove flag from HR system</a:t>
            </a:r>
          </a:p>
          <a:p>
            <a:pPr>
              <a:buNone/>
            </a:pPr>
            <a:r>
              <a:rPr lang="en-US" sz="1600" dirty="0" smtClean="0">
                <a:latin typeface="Arial" charset="0"/>
              </a:rPr>
              <a:t> </a:t>
            </a:r>
          </a:p>
          <a:p>
            <a:endParaRPr lang="en-US" sz="1600" b="1" dirty="0" smtClean="0"/>
          </a:p>
          <a:p>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12" end="12"/>
                                            </p:txEl>
                                          </p:spTgt>
                                        </p:tgtEl>
                                        <p:attrNameLst>
                                          <p:attrName>style.visibility</p:attrName>
                                        </p:attrNameLst>
                                      </p:cBhvr>
                                      <p:to>
                                        <p:strVal val="visible"/>
                                      </p:to>
                                    </p:set>
                                    <p:anim calcmode="lin" valueType="num">
                                      <p:cBhvr additive="base">
                                        <p:cTn id="6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298AF778-EB5F-46EF-879A-85CBADE45760}" type="slidenum">
              <a:rPr lang="en-US" smtClean="0"/>
              <a:pPr>
                <a:defRPr/>
              </a:pPr>
              <a:t>24</a:t>
            </a:fld>
            <a:endParaRPr lang="en-US" dirty="0"/>
          </a:p>
        </p:txBody>
      </p:sp>
      <p:sp>
        <p:nvSpPr>
          <p:cNvPr id="3" name="Rectangle 2"/>
          <p:cNvSpPr/>
          <p:nvPr/>
        </p:nvSpPr>
        <p:spPr>
          <a:xfrm>
            <a:off x="381000" y="1143000"/>
            <a:ext cx="8153400" cy="1815882"/>
          </a:xfrm>
          <a:prstGeom prst="rect">
            <a:avLst/>
          </a:prstGeom>
        </p:spPr>
        <p:txBody>
          <a:bodyPr wrap="square">
            <a:spAutoFit/>
          </a:bodyPr>
          <a:lstStyle/>
          <a:p>
            <a:r>
              <a:rPr lang="en-US" sz="1600" dirty="0" smtClean="0"/>
              <a:t>On 20 March 2015, the commander appointed an investigating officer  to investigate  an allegation of insubordination.  SGT Cummings was notified of the  pending investigation against him on 22 March 2015. The investigation was completed on 2 April 2015 substantiating the allegations . As a result of the investigation, SGT Cummings received an Article 15 on 30 April 2015. His punishment consisted of 2 weeks of extra duty and 2 months pay suspended for 6 months.  SGT Cummings is </a:t>
            </a:r>
            <a:r>
              <a:rPr lang="en-US" sz="1600" dirty="0" err="1" smtClean="0"/>
              <a:t>PCSing</a:t>
            </a:r>
            <a:r>
              <a:rPr lang="en-US" sz="1600" dirty="0" smtClean="0"/>
              <a:t> in June to Ft Campbell KY.</a:t>
            </a:r>
            <a:endParaRPr lang="en-US" sz="1600" dirty="0"/>
          </a:p>
        </p:txBody>
      </p:sp>
      <p:sp>
        <p:nvSpPr>
          <p:cNvPr id="4" name="Rectangle 3"/>
          <p:cNvSpPr/>
          <p:nvPr/>
        </p:nvSpPr>
        <p:spPr>
          <a:xfrm>
            <a:off x="1752600" y="76200"/>
            <a:ext cx="5549917" cy="769441"/>
          </a:xfrm>
          <a:prstGeom prst="rect">
            <a:avLst/>
          </a:prstGeom>
        </p:spPr>
        <p:txBody>
          <a:bodyPr wrap="none">
            <a:spAutoFit/>
          </a:bodyPr>
          <a:lstStyle/>
          <a:p>
            <a:r>
              <a:rPr lang="en-US" sz="4400" dirty="0" smtClean="0"/>
              <a:t>Culminating Scenario</a:t>
            </a:r>
            <a:endParaRPr lang="en-US" sz="4400" dirty="0"/>
          </a:p>
        </p:txBody>
      </p:sp>
      <p:sp>
        <p:nvSpPr>
          <p:cNvPr id="6" name="Content Placeholder 2"/>
          <p:cNvSpPr txBox="1">
            <a:spLocks/>
          </p:cNvSpPr>
          <p:nvPr/>
        </p:nvSpPr>
        <p:spPr>
          <a:xfrm>
            <a:off x="228600" y="3124200"/>
            <a:ext cx="8229600" cy="4114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AutoNum type="arabicPeriod"/>
              <a:tabLst/>
              <a:defRPr/>
            </a:pPr>
            <a:r>
              <a:rPr kumimoji="0" lang="en-US" sz="1400" b="0" i="0" u="none" strike="noStrike" kern="0" cap="none" spc="0" normalizeH="0" baseline="0" noProof="0" dirty="0" smtClean="0">
                <a:ln>
                  <a:noFill/>
                </a:ln>
                <a:solidFill>
                  <a:schemeClr val="tx1"/>
                </a:solidFill>
                <a:effectLst/>
                <a:uLnTx/>
                <a:uFillTx/>
                <a:latin typeface="Arial" charset="0"/>
                <a:ea typeface="+mn-ea"/>
                <a:cs typeface="+mn-cs"/>
              </a:rPr>
              <a:t>Q. </a:t>
            </a:r>
            <a:r>
              <a:rPr kumimoji="0" lang="en-US" sz="1400" b="0" i="0" u="none" strike="noStrike" kern="0" cap="none" spc="0" normalizeH="0" baseline="0" noProof="0" dirty="0" smtClean="0">
                <a:ln>
                  <a:noFill/>
                </a:ln>
                <a:solidFill>
                  <a:schemeClr val="tx1"/>
                </a:solidFill>
                <a:effectLst/>
                <a:uLnTx/>
                <a:uFillTx/>
                <a:latin typeface="Arial" charset="0"/>
                <a:ea typeface="+mn-ea"/>
                <a:cs typeface="Arial" charset="0"/>
              </a:rPr>
              <a:t>What is the effective date and  reason code of flag?</a:t>
            </a:r>
            <a:endParaRPr kumimoji="0" lang="en-US" sz="1400" b="0" i="0" u="none" strike="noStrike" kern="0" cap="none" spc="0" normalizeH="0" baseline="0" noProof="0" dirty="0" smtClean="0">
              <a:ln>
                <a:noFill/>
              </a:ln>
              <a:solidFill>
                <a:schemeClr val="tx1"/>
              </a:solidFill>
              <a:effectLst/>
              <a:uLnTx/>
              <a:uFillTx/>
              <a:latin typeface="Arial" charset="0"/>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kern="0" cap="none" spc="0" normalizeH="0" baseline="0" noProof="0" dirty="0" smtClean="0">
                <a:ln>
                  <a:noFill/>
                </a:ln>
                <a:solidFill>
                  <a:schemeClr val="tx1"/>
                </a:solidFill>
                <a:effectLst/>
                <a:uLnTx/>
                <a:uFillTx/>
                <a:latin typeface="Arial" charset="0"/>
                <a:ea typeface="+mn-ea"/>
                <a:cs typeface="+mn-cs"/>
              </a:rPr>
              <a:t>       </a:t>
            </a:r>
            <a:r>
              <a:rPr kumimoji="0" lang="en-US" sz="1400" b="1" i="0" u="none" strike="noStrike" kern="0" cap="none" spc="0" normalizeH="0" baseline="0" noProof="0" dirty="0" smtClean="0">
                <a:ln>
                  <a:noFill/>
                </a:ln>
                <a:solidFill>
                  <a:schemeClr val="tx1"/>
                </a:solidFill>
                <a:effectLst/>
                <a:uLnTx/>
                <a:uFillTx/>
                <a:latin typeface="Arial" charset="0"/>
                <a:ea typeface="+mn-ea"/>
                <a:cs typeface="+mn-cs"/>
              </a:rPr>
              <a:t>A. </a:t>
            </a:r>
            <a:r>
              <a:rPr kumimoji="0" lang="en-US" sz="1400" b="1" i="0" u="none" strike="noStrike" kern="0" cap="none" spc="0" normalizeH="0" baseline="0" noProof="0" dirty="0" smtClean="0">
                <a:ln>
                  <a:noFill/>
                </a:ln>
                <a:solidFill>
                  <a:schemeClr val="tx1"/>
                </a:solidFill>
                <a:effectLst/>
                <a:uLnTx/>
                <a:uFillTx/>
                <a:latin typeface="Arial" charset="0"/>
                <a:ea typeface="+mn-ea"/>
                <a:cs typeface="Arial" charset="0"/>
              </a:rPr>
              <a:t> 20 March 2015 and reason code “L” </a:t>
            </a:r>
            <a:endParaRPr kumimoji="0" lang="en-US" sz="1400" b="1" i="0" u="none" strike="noStrike" kern="0" cap="none" spc="0" normalizeH="0" baseline="0" noProof="0" dirty="0" smtClean="0">
              <a:ln>
                <a:noFill/>
              </a:ln>
              <a:solidFill>
                <a:schemeClr val="tx1"/>
              </a:solidFill>
              <a:effectLst/>
              <a:uLnTx/>
              <a:uFillTx/>
              <a:latin typeface="Arial" charset="0"/>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kern="0" cap="none" spc="0" normalizeH="0" baseline="0" noProof="0" dirty="0" smtClean="0">
                <a:ln>
                  <a:noFill/>
                </a:ln>
                <a:solidFill>
                  <a:schemeClr val="tx1"/>
                </a:solidFill>
                <a:effectLst/>
                <a:uLnTx/>
                <a:uFillTx/>
                <a:latin typeface="Arial" charset="0"/>
                <a:ea typeface="+mn-ea"/>
                <a:cs typeface="+mn-cs"/>
              </a:rPr>
              <a:t> </a:t>
            </a:r>
          </a:p>
          <a:p>
            <a:pPr marL="342900" lvl="0" indent="-342900" eaLnBrk="0" fontAlgn="base" hangingPunct="0">
              <a:spcBef>
                <a:spcPct val="20000"/>
              </a:spcBef>
              <a:spcAft>
                <a:spcPct val="0"/>
              </a:spcAft>
            </a:pPr>
            <a:r>
              <a:rPr kumimoji="0" lang="en-US" sz="1400" b="0" i="0" u="none" strike="noStrike" kern="0" cap="none" spc="0" normalizeH="0" baseline="0" noProof="0" dirty="0" smtClean="0">
                <a:ln>
                  <a:noFill/>
                </a:ln>
                <a:solidFill>
                  <a:schemeClr val="tx1"/>
                </a:solidFill>
                <a:effectLst/>
                <a:uLnTx/>
                <a:uFillTx/>
                <a:latin typeface="Arial" charset="0"/>
                <a:ea typeface="+mn-ea"/>
                <a:cs typeface="+mn-cs"/>
              </a:rPr>
              <a:t>2.   Q. </a:t>
            </a:r>
            <a:r>
              <a:rPr kumimoji="0" lang="en-US" sz="1400" b="0" i="0" u="none" strike="noStrike" kern="0" cap="none" spc="0" normalizeH="0" baseline="0" noProof="0" dirty="0" smtClean="0">
                <a:ln>
                  <a:noFill/>
                </a:ln>
                <a:solidFill>
                  <a:schemeClr val="tx1"/>
                </a:solidFill>
                <a:effectLst/>
                <a:uLnTx/>
                <a:uFillTx/>
                <a:latin typeface="Arial" charset="0"/>
                <a:ea typeface="+mn-ea"/>
                <a:cs typeface="Arial" charset="0"/>
              </a:rPr>
              <a:t>As a result of the investigation, </a:t>
            </a:r>
            <a:r>
              <a:rPr lang="en-US" sz="1400" kern="0" dirty="0" smtClean="0">
                <a:latin typeface="Arial" charset="0"/>
                <a:cs typeface="Arial" charset="0"/>
              </a:rPr>
              <a:t>an Article 15 was initiated against </a:t>
            </a:r>
            <a:r>
              <a:rPr kumimoji="0" lang="en-US" sz="1400" b="0" i="0" u="none" strike="noStrike" kern="0" cap="none" spc="0" normalizeH="0" baseline="0" noProof="0" dirty="0" smtClean="0">
                <a:ln>
                  <a:noFill/>
                </a:ln>
                <a:solidFill>
                  <a:schemeClr val="tx1"/>
                </a:solidFill>
                <a:effectLst/>
                <a:uLnTx/>
                <a:uFillTx/>
                <a:latin typeface="Arial" charset="0"/>
                <a:ea typeface="+mn-ea"/>
                <a:cs typeface="Arial" charset="0"/>
              </a:rPr>
              <a:t>SGT Cummings.  What course of action should you take if any</a:t>
            </a:r>
            <a:r>
              <a:rPr kumimoji="0" lang="en-US" sz="1400" b="0" i="0" u="none" strike="noStrike" kern="0" cap="none" spc="0" normalizeH="0" baseline="0" noProof="0" dirty="0" smtClean="0">
                <a:ln>
                  <a:noFill/>
                </a:ln>
                <a:solidFill>
                  <a:schemeClr val="tx1"/>
                </a:solidFill>
                <a:effectLst/>
                <a:uLnTx/>
                <a:uFillTx/>
                <a:latin typeface="Arial" charset="0"/>
                <a:ea typeface="+mn-ea"/>
                <a:cs typeface="+mn-cs"/>
              </a:rPr>
              <a:t>?</a:t>
            </a:r>
          </a:p>
          <a:p>
            <a:pPr marL="342900" lvl="0" indent="-342900" eaLnBrk="0" fontAlgn="base" hangingPunct="0">
              <a:spcBef>
                <a:spcPct val="20000"/>
              </a:spcBef>
              <a:spcAft>
                <a:spcPct val="0"/>
              </a:spcAft>
            </a:pPr>
            <a:r>
              <a:rPr kumimoji="0" lang="en-US" sz="1400" b="0" i="0" u="none" strike="noStrike" kern="0" cap="none" spc="0" normalizeH="0" baseline="0" noProof="0" dirty="0" smtClean="0">
                <a:ln>
                  <a:noFill/>
                </a:ln>
                <a:solidFill>
                  <a:schemeClr val="tx1"/>
                </a:solidFill>
                <a:effectLst/>
                <a:uLnTx/>
                <a:uFillTx/>
                <a:latin typeface="Arial" charset="0"/>
                <a:ea typeface="+mn-ea"/>
                <a:cs typeface="+mn-cs"/>
              </a:rPr>
              <a:t>      </a:t>
            </a:r>
            <a:r>
              <a:rPr kumimoji="0" lang="en-US" sz="1400" b="1" i="0" u="none" strike="noStrike" kern="0" cap="none" spc="0" normalizeH="0" baseline="0" noProof="0" dirty="0" smtClean="0">
                <a:ln>
                  <a:noFill/>
                </a:ln>
                <a:solidFill>
                  <a:schemeClr val="tx1"/>
                </a:solidFill>
                <a:effectLst/>
                <a:uLnTx/>
                <a:uFillTx/>
                <a:latin typeface="Arial" charset="0"/>
                <a:ea typeface="+mn-ea"/>
                <a:cs typeface="+mn-cs"/>
              </a:rPr>
              <a:t>A. </a:t>
            </a:r>
            <a:r>
              <a:rPr kumimoji="0" lang="en-US" sz="1400" b="1" i="0" u="none" strike="noStrike" kern="0" cap="none" spc="0" normalizeH="0" baseline="0" noProof="0" dirty="0" smtClean="0">
                <a:ln>
                  <a:noFill/>
                </a:ln>
                <a:solidFill>
                  <a:schemeClr val="tx1"/>
                </a:solidFill>
                <a:effectLst/>
                <a:uLnTx/>
                <a:uFillTx/>
                <a:latin typeface="Arial" charset="0"/>
                <a:ea typeface="+mn-ea"/>
                <a:cs typeface="Arial" charset="0"/>
              </a:rPr>
              <a:t>Soldier should be flagged with a reason code of </a:t>
            </a:r>
            <a:r>
              <a:rPr kumimoji="0" lang="en-US" sz="1400" b="1" i="0" u="none" strike="noStrike" kern="0" cap="none" spc="0" normalizeH="0" baseline="0" noProof="0" dirty="0" smtClean="0">
                <a:ln>
                  <a:noFill/>
                </a:ln>
                <a:effectLst/>
                <a:uLnTx/>
                <a:uFillTx/>
                <a:latin typeface="Arial" charset="0"/>
                <a:ea typeface="+mn-ea"/>
                <a:cs typeface="Arial" charset="0"/>
              </a:rPr>
              <a:t>A</a:t>
            </a:r>
            <a:r>
              <a:rPr lang="en-US" sz="1400" b="1" kern="0" dirty="0" smtClean="0">
                <a:latin typeface="Arial" charset="0"/>
                <a:cs typeface="Arial" charset="0"/>
              </a:rPr>
              <a:t> effective 2 April.  The L code flag should be lifted effective 2 April.</a:t>
            </a:r>
            <a:endParaRPr kumimoji="0" lang="en-US" sz="1400" b="1" i="0" u="none" strike="noStrike" kern="0" cap="none" spc="0" normalizeH="0" baseline="0" noProof="0" dirty="0" smtClean="0">
              <a:ln>
                <a:noFill/>
              </a:ln>
              <a:effectLst/>
              <a:uLnTx/>
              <a:uFillTx/>
              <a:latin typeface="Arial" charset="0"/>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kern="0" cap="none" spc="0" normalizeH="0" baseline="0" noProof="0" dirty="0" smtClean="0">
                <a:ln>
                  <a:noFill/>
                </a:ln>
                <a:solidFill>
                  <a:schemeClr val="tx1"/>
                </a:solidFill>
                <a:effectLst/>
                <a:uLnTx/>
                <a:uFillTx/>
                <a:latin typeface="Arial" charset="0"/>
                <a:ea typeface="+mn-ea"/>
                <a:cs typeface="+mn-cs"/>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kern="0" cap="none" spc="0" normalizeH="0" baseline="0" noProof="0" dirty="0" smtClean="0">
                <a:ln>
                  <a:noFill/>
                </a:ln>
                <a:solidFill>
                  <a:schemeClr val="tx1"/>
                </a:solidFill>
                <a:effectLst/>
                <a:uLnTx/>
                <a:uFillTx/>
                <a:latin typeface="Arial" charset="0"/>
                <a:ea typeface="+mn-ea"/>
                <a:cs typeface="+mn-cs"/>
              </a:rPr>
              <a:t>3.   Q. SGT Cummings punishment consists of 2 weeks of extra duty and 2 months pay suspended for 6 months.  What course of action should you take if any</a:t>
            </a:r>
            <a:r>
              <a:rPr kumimoji="0" lang="en-US" sz="1400" b="0" i="0" u="none" strike="noStrike" kern="0" cap="none" spc="0" normalizeH="0" baseline="0" noProof="0" dirty="0" smtClean="0">
                <a:ln>
                  <a:noFill/>
                </a:ln>
                <a:solidFill>
                  <a:schemeClr val="tx1"/>
                </a:solidFill>
                <a:effectLst/>
                <a:uLnTx/>
                <a:uFillTx/>
                <a:latin typeface="Arial" charset="0"/>
                <a:ea typeface="+mn-ea"/>
                <a:cs typeface="Arial" charset="0"/>
              </a:rPr>
              <a:t>?</a:t>
            </a:r>
            <a:endParaRPr kumimoji="0" lang="en-US" sz="1400" b="0" i="0" u="none" strike="noStrike" kern="0" cap="none" spc="0" normalizeH="0" baseline="0" noProof="0" dirty="0" smtClean="0">
              <a:ln>
                <a:noFill/>
              </a:ln>
              <a:solidFill>
                <a:schemeClr val="tx1"/>
              </a:solidFill>
              <a:effectLst/>
              <a:uLnTx/>
              <a:uFillTx/>
              <a:latin typeface="Arial" charset="0"/>
              <a:ea typeface="+mn-ea"/>
              <a:cs typeface="+mn-cs"/>
            </a:endParaRPr>
          </a:p>
          <a:p>
            <a:pPr marL="342900" lvl="0" indent="-342900" eaLnBrk="0" fontAlgn="base" hangingPunct="0">
              <a:spcBef>
                <a:spcPct val="20000"/>
              </a:spcBef>
              <a:spcAft>
                <a:spcPct val="0"/>
              </a:spcAft>
            </a:pPr>
            <a:r>
              <a:rPr kumimoji="0" lang="en-US" sz="1400" b="1" i="0" u="none" strike="noStrike" kern="0" cap="none" spc="0" normalizeH="0" baseline="0" noProof="0" dirty="0" smtClean="0">
                <a:ln>
                  <a:noFill/>
                </a:ln>
                <a:solidFill>
                  <a:schemeClr val="tx1"/>
                </a:solidFill>
                <a:effectLst/>
                <a:uLnTx/>
                <a:uFillTx/>
                <a:latin typeface="Arial" charset="0"/>
                <a:ea typeface="+mn-ea"/>
                <a:cs typeface="+mn-cs"/>
              </a:rPr>
              <a:t>      A. </a:t>
            </a:r>
            <a:r>
              <a:rPr lang="en-US" sz="1400" b="1" kern="0" dirty="0" smtClean="0">
                <a:latin typeface="Arial" charset="0"/>
                <a:cs typeface="Arial" charset="0"/>
              </a:rPr>
              <a:t>Soldier should be flagged with a reason code of H effective 30 April with an end date of 30 October.  The A code flag should be lifted effective 30 April.</a:t>
            </a:r>
            <a:endParaRPr kumimoji="0" lang="en-US" sz="1400" b="1" i="0" u="none" strike="noStrike" kern="0" cap="none" spc="0" normalizeH="0" baseline="0" noProof="0" dirty="0" smtClean="0">
              <a:ln>
                <a:noFill/>
              </a:ln>
              <a:effectLst/>
              <a:uLnTx/>
              <a:uFillTx/>
              <a:latin typeface="Arial" charset="0"/>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kern="0" cap="none" spc="0" normalizeH="0" baseline="0" noProof="0" dirty="0" smtClean="0">
                <a:ln>
                  <a:noFill/>
                </a:ln>
                <a:effectLst/>
                <a:uLnTx/>
                <a:uFillTx/>
                <a:latin typeface="Arial" charset="0"/>
                <a:ea typeface="+mn-ea"/>
                <a:cs typeface="+mn-cs"/>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kern="0" cap="none" spc="0" normalizeH="0" baseline="0" noProof="0" dirty="0" smtClean="0">
                <a:ln>
                  <a:noFill/>
                </a:ln>
                <a:solidFill>
                  <a:schemeClr val="tx1"/>
                </a:solidFill>
                <a:effectLst/>
                <a:uLnTx/>
                <a:uFillTx/>
                <a:latin typeface="Arial" charset="0"/>
                <a:ea typeface="+mn-ea"/>
                <a:cs typeface="+mn-cs"/>
              </a:rPr>
              <a:t>4.   Q.  Should SGT Cummings be allowed to PCS in June? </a:t>
            </a:r>
          </a:p>
          <a:p>
            <a:pPr marL="342900" lvl="0" indent="-342900" eaLnBrk="0" fontAlgn="base" hangingPunct="0">
              <a:spcBef>
                <a:spcPct val="20000"/>
              </a:spcBef>
              <a:spcAft>
                <a:spcPct val="0"/>
              </a:spcAft>
              <a:defRPr/>
            </a:pPr>
            <a:r>
              <a:rPr kumimoji="0" lang="en-US" sz="1400" b="0" i="0" u="none" strike="noStrike" kern="0" cap="none" spc="0" normalizeH="0" baseline="0" noProof="0" dirty="0" smtClean="0">
                <a:ln>
                  <a:noFill/>
                </a:ln>
                <a:solidFill>
                  <a:schemeClr val="tx1"/>
                </a:solidFill>
                <a:effectLst/>
                <a:uLnTx/>
                <a:uFillTx/>
                <a:latin typeface="Arial" charset="0"/>
                <a:ea typeface="+mn-ea"/>
                <a:cs typeface="+mn-cs"/>
              </a:rPr>
              <a:t>      </a:t>
            </a:r>
            <a:r>
              <a:rPr kumimoji="0" lang="en-US" sz="1400" b="1" i="0" u="none" strike="noStrike" kern="0" cap="none" spc="0" normalizeH="0" baseline="0" noProof="0" dirty="0" smtClean="0">
                <a:ln>
                  <a:noFill/>
                </a:ln>
                <a:solidFill>
                  <a:schemeClr val="tx1"/>
                </a:solidFill>
                <a:effectLst/>
                <a:uLnTx/>
                <a:uFillTx/>
                <a:latin typeface="Arial" charset="0"/>
                <a:ea typeface="+mn-ea"/>
                <a:cs typeface="+mn-cs"/>
              </a:rPr>
              <a:t>A.  Yes, </a:t>
            </a:r>
            <a:r>
              <a:rPr lang="en-US" sz="1400" b="1" kern="0" dirty="0" smtClean="0">
                <a:latin typeface="Arial" charset="0"/>
              </a:rPr>
              <a:t>the punishment phase flag, code H, is a transferable flag.</a:t>
            </a:r>
          </a:p>
          <a:p>
            <a:pPr marL="342900" lvl="0" indent="-342900" eaLnBrk="0" fontAlgn="base" hangingPunct="0">
              <a:spcBef>
                <a:spcPct val="20000"/>
              </a:spcBef>
              <a:spcAft>
                <a:spcPct val="0"/>
              </a:spcAft>
              <a:defRPr/>
            </a:pPr>
            <a:r>
              <a:rPr lang="en-US" sz="1400" kern="0" dirty="0" smtClean="0">
                <a:latin typeface="Arial" charset="0"/>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sz="1400" b="1" i="0" u="none" strike="noStrike" kern="0" cap="none" spc="0" normalizeH="0" baseline="0" noProof="0" dirty="0" smtClean="0">
              <a:ln>
                <a:noFill/>
              </a:ln>
              <a:solidFill>
                <a:schemeClr val="tx1"/>
              </a:solidFill>
              <a:effectLst/>
              <a:uLnTx/>
              <a:uFillTx/>
              <a:latin typeface="Arial" charset="0"/>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kern="0" cap="none" spc="0" normalizeH="0" baseline="0" noProof="0" dirty="0" smtClean="0">
                <a:ln>
                  <a:noFill/>
                </a:ln>
                <a:solidFill>
                  <a:schemeClr val="tx1"/>
                </a:solidFill>
                <a:effectLst/>
                <a:uLnTx/>
                <a:uFillTx/>
                <a:latin typeface="Arial" charset="0"/>
                <a:ea typeface="+mn-ea"/>
                <a:cs typeface="+mn-cs"/>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14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1400" b="0" i="0" u="none" strike="noStrike" kern="0" cap="none" spc="0" normalizeH="0" baseline="0" noProof="0" dirty="0">
              <a:ln>
                <a:noFill/>
              </a:ln>
              <a:solidFill>
                <a:schemeClr val="tx1"/>
              </a:solidFill>
              <a:effectLst/>
              <a:uLnTx/>
              <a:uFillTx/>
              <a:latin typeface="+mn-lt"/>
              <a:ea typeface="+mn-ea"/>
              <a:cs typeface="+mn-cs"/>
            </a:endParaRPr>
          </a:p>
        </p:txBody>
      </p:sp>
      <p:cxnSp>
        <p:nvCxnSpPr>
          <p:cNvPr id="8" name="Straight Connector 7"/>
          <p:cNvCxnSpPr/>
          <p:nvPr/>
        </p:nvCxnSpPr>
        <p:spPr bwMode="auto">
          <a:xfrm>
            <a:off x="0" y="2971800"/>
            <a:ext cx="9144000" cy="0"/>
          </a:xfrm>
          <a:prstGeom prst="line">
            <a:avLst/>
          </a:prstGeom>
          <a:solidFill>
            <a:schemeClr val="accent1"/>
          </a:solidFill>
          <a:ln w="31750" cap="flat" cmpd="thickThin" algn="ctr">
            <a:solidFill>
              <a:schemeClr val="tx1"/>
            </a:solidFill>
            <a:prstDash val="solid"/>
            <a:round/>
            <a:headEnd type="none" w="sm" len="sm"/>
            <a:tailEnd type="none" w="sm" len="sm"/>
          </a:ln>
          <a:effectLst/>
        </p:spPr>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7" end="7"/>
                                            </p:txEl>
                                          </p:spTgt>
                                        </p:tgtEl>
                                        <p:attrNameLst>
                                          <p:attrName>style.visibility</p:attrName>
                                        </p:attrNameLst>
                                      </p:cBhvr>
                                      <p:to>
                                        <p:strVal val="visible"/>
                                      </p:to>
                                    </p:set>
                                    <p:anim calcmode="lin" valueType="num">
                                      <p:cBhvr additive="base">
                                        <p:cTn id="37"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anim calcmode="lin" valueType="num">
                                      <p:cBhvr additive="base">
                                        <p:cTn id="43"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10" end="10"/>
                                            </p:txEl>
                                          </p:spTgt>
                                        </p:tgtEl>
                                        <p:attrNameLst>
                                          <p:attrName>style.visibility</p:attrName>
                                        </p:attrNameLst>
                                      </p:cBhvr>
                                      <p:to>
                                        <p:strVal val="visible"/>
                                      </p:to>
                                    </p:set>
                                    <p:anim calcmode="lin" valueType="num">
                                      <p:cBhvr additive="base">
                                        <p:cTn id="49"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
                                            <p:txEl>
                                              <p:pRg st="11" end="11"/>
                                            </p:txEl>
                                          </p:spTgt>
                                        </p:tgtEl>
                                        <p:attrNameLst>
                                          <p:attrName>style.visibility</p:attrName>
                                        </p:attrNameLst>
                                      </p:cBhvr>
                                      <p:to>
                                        <p:strVal val="visible"/>
                                      </p:to>
                                    </p:set>
                                    <p:anim calcmode="lin" valueType="num">
                                      <p:cBhvr additive="base">
                                        <p:cTn id="55"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accent6">
                    <a:lumMod val="50000"/>
                  </a:schemeClr>
                </a:solidFill>
              </a:rPr>
              <a:t>Terminal Learning Objective</a:t>
            </a:r>
            <a:endParaRPr lang="en-US" sz="4000" dirty="0">
              <a:solidFill>
                <a:schemeClr val="accent6">
                  <a:lumMod val="50000"/>
                </a:schemeClr>
              </a:solidFill>
            </a:endParaRPr>
          </a:p>
        </p:txBody>
      </p:sp>
      <p:sp>
        <p:nvSpPr>
          <p:cNvPr id="3" name="Content Placeholder 2"/>
          <p:cNvSpPr>
            <a:spLocks noGrp="1"/>
          </p:cNvSpPr>
          <p:nvPr>
            <p:ph idx="1"/>
          </p:nvPr>
        </p:nvSpPr>
        <p:spPr>
          <a:xfrm>
            <a:off x="457200" y="1219200"/>
            <a:ext cx="8229600" cy="5334000"/>
          </a:xfrm>
        </p:spPr>
        <p:txBody>
          <a:bodyPr/>
          <a:lstStyle/>
          <a:p>
            <a:pPr>
              <a:buNone/>
            </a:pPr>
            <a:r>
              <a:rPr lang="en-US" sz="2000" dirty="0" smtClean="0">
                <a:solidFill>
                  <a:schemeClr val="accent6">
                    <a:lumMod val="50000"/>
                  </a:schemeClr>
                </a:solidFill>
              </a:rPr>
              <a:t>Action:  Administer Suspension of Favorable Personnel Actions (FLAG)</a:t>
            </a:r>
          </a:p>
          <a:p>
            <a:pPr>
              <a:buNone/>
            </a:pPr>
            <a:endParaRPr lang="en-US" sz="2000" dirty="0" smtClean="0">
              <a:solidFill>
                <a:schemeClr val="accent6">
                  <a:lumMod val="50000"/>
                </a:schemeClr>
              </a:solidFill>
            </a:endParaRPr>
          </a:p>
          <a:p>
            <a:pPr marL="0" indent="0">
              <a:buNone/>
            </a:pPr>
            <a:r>
              <a:rPr lang="en-US" sz="2000" dirty="0" smtClean="0">
                <a:solidFill>
                  <a:schemeClr val="accent6">
                    <a:lumMod val="50000"/>
                  </a:schemeClr>
                </a:solidFill>
              </a:rPr>
              <a:t>Conditions:  </a:t>
            </a:r>
            <a:r>
              <a:rPr lang="en-US" sz="2000" dirty="0" smtClean="0"/>
              <a:t>In a classroom environment, given AR 600-8-2, DA Form 268, and awareness of Operational Environment (OE)/Contemporary Operational Environment (COE) variables and actors.</a:t>
            </a:r>
          </a:p>
          <a:p>
            <a:pPr>
              <a:buNone/>
            </a:pPr>
            <a:endParaRPr lang="en-US" sz="2000" dirty="0" smtClean="0"/>
          </a:p>
          <a:p>
            <a:pPr marL="0" lvl="0" indent="0" eaLnBrk="1" fontAlgn="t" hangingPunct="1">
              <a:spcBef>
                <a:spcPct val="0"/>
              </a:spcBef>
              <a:buNone/>
            </a:pPr>
            <a:r>
              <a:rPr lang="en-US" sz="2000" dirty="0" smtClean="0"/>
              <a:t>Standards:  The student will have met the standards when they fully understand the processing and procedures for flagging actions listed below:</a:t>
            </a:r>
            <a:r>
              <a:rPr lang="en-US" sz="2000" dirty="0" smtClean="0">
                <a:latin typeface="Arial" pitchFamily="34" charset="0"/>
                <a:cs typeface="Arial" pitchFamily="34" charset="0"/>
              </a:rPr>
              <a:t> </a:t>
            </a:r>
          </a:p>
          <a:p>
            <a:pPr>
              <a:buNone/>
            </a:pPr>
            <a:r>
              <a:rPr lang="en-US" sz="2000" dirty="0" smtClean="0"/>
              <a:t>1.  Communicate general policy and impact of flagging actions </a:t>
            </a:r>
          </a:p>
          <a:p>
            <a:pPr>
              <a:buNone/>
            </a:pPr>
            <a:r>
              <a:rPr lang="en-US" sz="2000" dirty="0" smtClean="0"/>
              <a:t>2.  Determine effective dates of flagging actions</a:t>
            </a:r>
          </a:p>
          <a:p>
            <a:pPr eaLnBrk="1" fontAlgn="t" hangingPunct="1">
              <a:buNone/>
            </a:pPr>
            <a:r>
              <a:rPr lang="en-US" sz="2000" dirty="0" smtClean="0"/>
              <a:t>3. Process initiation and removal of flags</a:t>
            </a:r>
          </a:p>
          <a:p>
            <a:pPr eaLnBrk="1" fontAlgn="t" hangingPunct="1">
              <a:buAutoNum type="arabicPeriod" startAt="4"/>
            </a:pPr>
            <a:r>
              <a:rPr lang="en-US" sz="2000" dirty="0" smtClean="0"/>
              <a:t>Manage flagging actions at all levels </a:t>
            </a:r>
          </a:p>
          <a:p>
            <a:pPr marL="457200" indent="-457200">
              <a:buAutoNum type="arabicPeriod" startAt="4"/>
            </a:pPr>
            <a:endParaRPr lang="en-US" sz="2000" dirty="0" smtClean="0">
              <a:solidFill>
                <a:schemeClr val="accent6">
                  <a:lumMod val="50000"/>
                </a:schemeClr>
              </a:solidFill>
            </a:endParaRPr>
          </a:p>
          <a:p>
            <a:pPr>
              <a:buNone/>
            </a:pPr>
            <a:endParaRPr lang="en-US" sz="2000" dirty="0" smtClean="0">
              <a:solidFill>
                <a:schemeClr val="accent6">
                  <a:lumMod val="50000"/>
                </a:schemeClr>
              </a:solidFill>
            </a:endParaRPr>
          </a:p>
        </p:txBody>
      </p:sp>
      <p:sp>
        <p:nvSpPr>
          <p:cNvPr id="4" name="Slide Number Placeholder 3"/>
          <p:cNvSpPr>
            <a:spLocks noGrp="1"/>
          </p:cNvSpPr>
          <p:nvPr>
            <p:ph type="sldNum" sz="quarter" idx="10"/>
          </p:nvPr>
        </p:nvSpPr>
        <p:spPr/>
        <p:txBody>
          <a:bodyPr/>
          <a:lstStyle/>
          <a:p>
            <a:pPr>
              <a:defRPr/>
            </a:pPr>
            <a:fld id="{CE6A1043-52C2-474F-AF54-68FBF80B5F4D}" type="slidenum">
              <a:rPr lang="en-US" smtClean="0"/>
              <a:pPr>
                <a:defRPr/>
              </a:pPr>
              <a:t>25</a:t>
            </a:fld>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solidFill>
                  <a:schemeClr val="accent6">
                    <a:lumMod val="50000"/>
                  </a:schemeClr>
                </a:solidFill>
              </a:rPr>
              <a:t>Purpose of Flag</a:t>
            </a:r>
            <a:br>
              <a:rPr lang="en-US" dirty="0" smtClean="0">
                <a:solidFill>
                  <a:schemeClr val="accent6">
                    <a:lumMod val="50000"/>
                  </a:schemeClr>
                </a:solidFill>
              </a:rPr>
            </a:br>
            <a:r>
              <a:rPr lang="en-US" sz="3200" dirty="0" smtClean="0">
                <a:solidFill>
                  <a:schemeClr val="accent6">
                    <a:lumMod val="50000"/>
                  </a:schemeClr>
                </a:solidFill>
              </a:rPr>
              <a:t>(1 of 2)</a:t>
            </a:r>
            <a:endParaRPr lang="en-US" dirty="0">
              <a:solidFill>
                <a:schemeClr val="accent6">
                  <a:lumMod val="50000"/>
                </a:schemeClr>
              </a:solidFill>
            </a:endParaRPr>
          </a:p>
        </p:txBody>
      </p:sp>
      <p:sp>
        <p:nvSpPr>
          <p:cNvPr id="3" name="Content Placeholder 2"/>
          <p:cNvSpPr>
            <a:spLocks noGrp="1"/>
          </p:cNvSpPr>
          <p:nvPr>
            <p:ph idx="1"/>
          </p:nvPr>
        </p:nvSpPr>
        <p:spPr>
          <a:xfrm>
            <a:off x="228600" y="1371600"/>
            <a:ext cx="4495800" cy="5105400"/>
          </a:xfrm>
        </p:spPr>
        <p:txBody>
          <a:bodyPr/>
          <a:lstStyle/>
          <a:p>
            <a:pPr>
              <a:buFont typeface="Wingdings" pitchFamily="2" charset="2"/>
              <a:buChar char="Ø"/>
            </a:pPr>
            <a:r>
              <a:rPr lang="en-US" sz="2000" dirty="0" smtClean="0">
                <a:solidFill>
                  <a:schemeClr val="accent6">
                    <a:lumMod val="50000"/>
                  </a:schemeClr>
                </a:solidFill>
              </a:rPr>
              <a:t>A Flag is an “</a:t>
            </a:r>
            <a:r>
              <a:rPr lang="en-US" sz="2000" i="1" dirty="0" smtClean="0">
                <a:solidFill>
                  <a:schemeClr val="accent6">
                    <a:lumMod val="50000"/>
                  </a:schemeClr>
                </a:solidFill>
              </a:rPr>
              <a:t>administrative tool” </a:t>
            </a:r>
            <a:r>
              <a:rPr lang="en-US" sz="2000" dirty="0" smtClean="0">
                <a:solidFill>
                  <a:schemeClr val="accent6">
                    <a:lumMod val="50000"/>
                  </a:schemeClr>
                </a:solidFill>
              </a:rPr>
              <a:t>used to prevent and/or preclude:</a:t>
            </a:r>
          </a:p>
          <a:p>
            <a:pPr lvl="1">
              <a:buFont typeface="Wingdings" pitchFamily="2" charset="2"/>
              <a:buChar char="ü"/>
            </a:pPr>
            <a:r>
              <a:rPr lang="en-US" sz="1800" dirty="0" smtClean="0">
                <a:solidFill>
                  <a:schemeClr val="accent6">
                    <a:lumMod val="50000"/>
                  </a:schemeClr>
                </a:solidFill>
              </a:rPr>
              <a:t>Execution of favorable actions </a:t>
            </a:r>
          </a:p>
          <a:p>
            <a:pPr lvl="1">
              <a:buFont typeface="Wingdings" pitchFamily="2" charset="2"/>
              <a:buChar char="ü"/>
            </a:pPr>
            <a:r>
              <a:rPr lang="en-US" sz="1800" dirty="0" smtClean="0">
                <a:solidFill>
                  <a:schemeClr val="accent6">
                    <a:lumMod val="50000"/>
                  </a:schemeClr>
                </a:solidFill>
              </a:rPr>
              <a:t>Movement of a Soldier</a:t>
            </a:r>
          </a:p>
          <a:p>
            <a:pPr lvl="1">
              <a:buFont typeface="Wingdings" pitchFamily="2" charset="2"/>
              <a:buChar char="ü"/>
            </a:pPr>
            <a:endParaRPr lang="en-US" sz="1800" dirty="0" smtClean="0">
              <a:solidFill>
                <a:schemeClr val="accent6">
                  <a:lumMod val="50000"/>
                </a:schemeClr>
              </a:solidFill>
            </a:endParaRPr>
          </a:p>
          <a:p>
            <a:pPr>
              <a:buFont typeface="Wingdings" pitchFamily="2" charset="2"/>
              <a:buChar char="Ø"/>
            </a:pPr>
            <a:r>
              <a:rPr lang="en-US" sz="2000" dirty="0" smtClean="0">
                <a:solidFill>
                  <a:schemeClr val="accent6">
                    <a:lumMod val="50000"/>
                  </a:schemeClr>
                </a:solidFill>
              </a:rPr>
              <a:t>A Flag (DA Form 268) will be initiated immediately when a Soldier’s status changes from favorable to unfavorable.</a:t>
            </a:r>
          </a:p>
          <a:p>
            <a:pPr>
              <a:buFont typeface="Wingdings" pitchFamily="2" charset="2"/>
              <a:buChar char="Ø"/>
            </a:pPr>
            <a:endParaRPr lang="en-US" sz="2000" i="1" u="sng" dirty="0" smtClean="0">
              <a:solidFill>
                <a:schemeClr val="accent6">
                  <a:lumMod val="50000"/>
                </a:schemeClr>
              </a:solidFill>
            </a:endParaRPr>
          </a:p>
          <a:p>
            <a:pPr>
              <a:buFont typeface="Wingdings" pitchFamily="2" charset="2"/>
              <a:buChar char="Ø"/>
            </a:pPr>
            <a:r>
              <a:rPr lang="en-US" sz="2000" dirty="0" smtClean="0">
                <a:solidFill>
                  <a:schemeClr val="accent6">
                    <a:lumMod val="50000"/>
                  </a:schemeClr>
                </a:solidFill>
              </a:rPr>
              <a:t>Flags are not to be used for </a:t>
            </a:r>
            <a:r>
              <a:rPr lang="en-US" sz="2000" i="1" u="sng" dirty="0" smtClean="0">
                <a:solidFill>
                  <a:schemeClr val="accent6">
                    <a:lumMod val="50000"/>
                  </a:schemeClr>
                </a:solidFill>
              </a:rPr>
              <a:t>punishment</a:t>
            </a:r>
            <a:r>
              <a:rPr lang="en-US" sz="2000" dirty="0" smtClean="0">
                <a:solidFill>
                  <a:schemeClr val="accent6">
                    <a:lumMod val="50000"/>
                  </a:schemeClr>
                </a:solidFill>
              </a:rPr>
              <a:t> or </a:t>
            </a:r>
            <a:r>
              <a:rPr lang="en-US" sz="2000" i="1" u="sng" dirty="0" smtClean="0">
                <a:solidFill>
                  <a:schemeClr val="accent6">
                    <a:lumMod val="50000"/>
                  </a:schemeClr>
                </a:solidFill>
              </a:rPr>
              <a:t>restriction.</a:t>
            </a:r>
          </a:p>
          <a:p>
            <a:pPr>
              <a:buFont typeface="Wingdings" pitchFamily="2" charset="2"/>
              <a:buChar char="Ø"/>
            </a:pPr>
            <a:endParaRPr lang="en-US" sz="2000" i="1" u="sng" dirty="0" smtClean="0">
              <a:solidFill>
                <a:schemeClr val="accent6">
                  <a:lumMod val="50000"/>
                </a:schemeClr>
              </a:solidFill>
            </a:endParaRPr>
          </a:p>
          <a:p>
            <a:pPr>
              <a:buFont typeface="Wingdings" pitchFamily="2" charset="2"/>
              <a:buChar char="Ø"/>
            </a:pPr>
            <a:r>
              <a:rPr lang="en-US" sz="2000" dirty="0" smtClean="0">
                <a:solidFill>
                  <a:schemeClr val="accent6">
                    <a:lumMod val="50000"/>
                  </a:schemeClr>
                </a:solidFill>
              </a:rPr>
              <a:t>Flags are not the final disposition.</a:t>
            </a:r>
          </a:p>
          <a:p>
            <a:pPr>
              <a:buFont typeface="Wingdings" pitchFamily="2" charset="2"/>
              <a:buChar char="Ø"/>
            </a:pPr>
            <a:endParaRPr lang="en-US" sz="2800" i="1" u="sng" dirty="0" smtClean="0"/>
          </a:p>
          <a:p>
            <a:pPr>
              <a:buFont typeface="Wingdings" pitchFamily="2" charset="2"/>
              <a:buChar char="Ø"/>
            </a:pPr>
            <a:endParaRPr lang="en-US" i="1" u="sng" dirty="0" smtClean="0"/>
          </a:p>
          <a:p>
            <a:pPr>
              <a:buFont typeface="Wingdings" pitchFamily="2" charset="2"/>
              <a:buChar char="Ø"/>
            </a:pPr>
            <a:endParaRPr lang="en-US" i="1" u="sng" dirty="0" smtClean="0"/>
          </a:p>
          <a:p>
            <a:pPr>
              <a:buFont typeface="Wingdings" pitchFamily="2" charset="2"/>
              <a:buChar char="Ø"/>
            </a:pPr>
            <a:endParaRPr lang="en-US" i="1" u="sng" dirty="0" smtClean="0"/>
          </a:p>
          <a:p>
            <a:pPr>
              <a:buFont typeface="Wingdings" pitchFamily="2" charset="2"/>
              <a:buChar char="ü"/>
            </a:pPr>
            <a:endParaRPr lang="en-US" dirty="0" smtClean="0"/>
          </a:p>
          <a:p>
            <a:pPr lvl="1">
              <a:buNone/>
            </a:pPr>
            <a:endParaRPr lang="en-US" dirty="0"/>
          </a:p>
        </p:txBody>
      </p:sp>
      <p:sp>
        <p:nvSpPr>
          <p:cNvPr id="4" name="Slide Number Placeholder 3"/>
          <p:cNvSpPr>
            <a:spLocks noGrp="1"/>
          </p:cNvSpPr>
          <p:nvPr>
            <p:ph type="sldNum" sz="quarter" idx="10"/>
          </p:nvPr>
        </p:nvSpPr>
        <p:spPr/>
        <p:txBody>
          <a:bodyPr/>
          <a:lstStyle/>
          <a:p>
            <a:pPr>
              <a:defRPr/>
            </a:pPr>
            <a:fld id="{CE6A1043-52C2-474F-AF54-68FBF80B5F4D}" type="slidenum">
              <a:rPr lang="en-US" smtClean="0"/>
              <a:pPr>
                <a:defRPr/>
              </a:pPr>
              <a:t>3</a:t>
            </a:fld>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4825482" y="1324230"/>
            <a:ext cx="3708918" cy="5029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Rectangle 5"/>
          <p:cNvSpPr/>
          <p:nvPr/>
        </p:nvSpPr>
        <p:spPr bwMode="auto">
          <a:xfrm>
            <a:off x="6248400" y="6400800"/>
            <a:ext cx="2362200" cy="3810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AR 600-8-2,  Para</a:t>
            </a:r>
            <a:r>
              <a:rPr kumimoji="0" lang="en-US" sz="1800" b="0" i="0" u="none" strike="noStrike" cap="none" normalizeH="0" baseline="0" dirty="0" smtClean="0">
                <a:ln>
                  <a:noFill/>
                </a:ln>
                <a:solidFill>
                  <a:schemeClr val="tx1"/>
                </a:solidFill>
                <a:effectLst/>
                <a:latin typeface="Arial" charset="0"/>
              </a:rPr>
              <a:t> </a:t>
            </a:r>
            <a:r>
              <a:rPr kumimoji="0" lang="en-US" sz="1200" b="0" i="0" u="none" strike="noStrike" cap="none" normalizeH="0" baseline="0" dirty="0" smtClean="0">
                <a:ln>
                  <a:noFill/>
                </a:ln>
                <a:solidFill>
                  <a:schemeClr val="tx1"/>
                </a:solidFill>
                <a:effectLst/>
                <a:latin typeface="Arial" charset="0"/>
              </a:rPr>
              <a:t>2-1</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solidFill>
                  <a:schemeClr val="accent6">
                    <a:lumMod val="50000"/>
                  </a:schemeClr>
                </a:solidFill>
              </a:rPr>
              <a:t>Purpose of Flag</a:t>
            </a:r>
            <a:br>
              <a:rPr lang="en-US" dirty="0" smtClean="0">
                <a:solidFill>
                  <a:schemeClr val="accent6">
                    <a:lumMod val="50000"/>
                  </a:schemeClr>
                </a:solidFill>
              </a:rPr>
            </a:br>
            <a:r>
              <a:rPr lang="en-US" sz="3200" dirty="0" smtClean="0">
                <a:solidFill>
                  <a:schemeClr val="accent6">
                    <a:lumMod val="50000"/>
                  </a:schemeClr>
                </a:solidFill>
              </a:rPr>
              <a:t>(2 of 2)</a:t>
            </a:r>
            <a:endParaRPr lang="en-US" dirty="0">
              <a:solidFill>
                <a:schemeClr val="accent6">
                  <a:lumMod val="50000"/>
                </a:schemeClr>
              </a:solidFill>
            </a:endParaRPr>
          </a:p>
        </p:txBody>
      </p:sp>
      <p:sp>
        <p:nvSpPr>
          <p:cNvPr id="3" name="Content Placeholder 2"/>
          <p:cNvSpPr>
            <a:spLocks noGrp="1"/>
          </p:cNvSpPr>
          <p:nvPr>
            <p:ph idx="1"/>
          </p:nvPr>
        </p:nvSpPr>
        <p:spPr>
          <a:xfrm>
            <a:off x="762000" y="1371600"/>
            <a:ext cx="7620000" cy="5105400"/>
          </a:xfrm>
        </p:spPr>
        <p:txBody>
          <a:bodyPr/>
          <a:lstStyle/>
          <a:p>
            <a:pPr>
              <a:buFont typeface="Wingdings" pitchFamily="2" charset="2"/>
              <a:buChar char="Ø"/>
            </a:pPr>
            <a:r>
              <a:rPr lang="en-US" sz="2000" dirty="0" smtClean="0">
                <a:solidFill>
                  <a:schemeClr val="accent6">
                    <a:lumMod val="50000"/>
                  </a:schemeClr>
                </a:solidFill>
              </a:rPr>
              <a:t>A Flag will </a:t>
            </a:r>
            <a:r>
              <a:rPr lang="en-US" sz="2000" b="1" i="1" u="sng" dirty="0" smtClean="0">
                <a:solidFill>
                  <a:srgbClr val="FF0000"/>
                </a:solidFill>
              </a:rPr>
              <a:t>not</a:t>
            </a:r>
            <a:r>
              <a:rPr lang="en-US" sz="2000" dirty="0" smtClean="0">
                <a:solidFill>
                  <a:schemeClr val="accent6">
                    <a:lumMod val="50000"/>
                  </a:schemeClr>
                </a:solidFill>
              </a:rPr>
              <a:t> be removed for the purpose of allowing a Soldier to PCS.</a:t>
            </a:r>
          </a:p>
          <a:p>
            <a:pPr lvl="1">
              <a:buFont typeface="Wingdings" pitchFamily="2" charset="2"/>
              <a:buChar char="ü"/>
            </a:pPr>
            <a:endParaRPr lang="en-US" sz="1800" dirty="0" smtClean="0">
              <a:solidFill>
                <a:schemeClr val="accent6">
                  <a:lumMod val="50000"/>
                </a:schemeClr>
              </a:solidFill>
            </a:endParaRPr>
          </a:p>
          <a:p>
            <a:pPr lvl="1">
              <a:buFont typeface="Wingdings" pitchFamily="2" charset="2"/>
              <a:buChar char="ü"/>
            </a:pPr>
            <a:endParaRPr lang="en-US" sz="1800" dirty="0" smtClean="0">
              <a:solidFill>
                <a:schemeClr val="accent6">
                  <a:lumMod val="50000"/>
                </a:schemeClr>
              </a:solidFill>
            </a:endParaRPr>
          </a:p>
          <a:p>
            <a:pPr>
              <a:buFont typeface="Wingdings" pitchFamily="2" charset="2"/>
              <a:buChar char="Ø"/>
            </a:pPr>
            <a:r>
              <a:rPr lang="en-US" sz="2000" dirty="0" smtClean="0">
                <a:solidFill>
                  <a:schemeClr val="accent6">
                    <a:lumMod val="50000"/>
                  </a:schemeClr>
                </a:solidFill>
              </a:rPr>
              <a:t>A Flag is </a:t>
            </a:r>
            <a:r>
              <a:rPr lang="en-US" sz="2000" b="1" i="1" u="sng" dirty="0" smtClean="0">
                <a:solidFill>
                  <a:srgbClr val="FF0000"/>
                </a:solidFill>
              </a:rPr>
              <a:t>mandatory</a:t>
            </a:r>
            <a:r>
              <a:rPr lang="en-US" sz="2000" b="1" dirty="0" smtClean="0">
                <a:solidFill>
                  <a:schemeClr val="accent6">
                    <a:lumMod val="50000"/>
                  </a:schemeClr>
                </a:solidFill>
              </a:rPr>
              <a:t> </a:t>
            </a:r>
            <a:r>
              <a:rPr lang="en-US" sz="2000" dirty="0" smtClean="0">
                <a:solidFill>
                  <a:schemeClr val="accent6">
                    <a:lumMod val="50000"/>
                  </a:schemeClr>
                </a:solidFill>
              </a:rPr>
              <a:t>when an investigation is initiated by military or civilian authorities.</a:t>
            </a:r>
          </a:p>
          <a:p>
            <a:pPr>
              <a:buFont typeface="Wingdings" pitchFamily="2" charset="2"/>
              <a:buChar char="Ø"/>
            </a:pPr>
            <a:endParaRPr lang="en-US" sz="2000" dirty="0" smtClean="0">
              <a:solidFill>
                <a:schemeClr val="accent6">
                  <a:lumMod val="50000"/>
                </a:schemeClr>
              </a:solidFill>
            </a:endParaRPr>
          </a:p>
          <a:p>
            <a:pPr>
              <a:buNone/>
            </a:pPr>
            <a:r>
              <a:rPr lang="en-US" sz="2000" dirty="0" smtClean="0">
                <a:solidFill>
                  <a:schemeClr val="accent6">
                    <a:lumMod val="50000"/>
                  </a:schemeClr>
                </a:solidFill>
              </a:rPr>
              <a:t> </a:t>
            </a:r>
          </a:p>
          <a:p>
            <a:pPr>
              <a:buFont typeface="Wingdings" pitchFamily="2" charset="2"/>
              <a:buChar char="Ø"/>
            </a:pPr>
            <a:r>
              <a:rPr lang="en-US" sz="2000" dirty="0" smtClean="0">
                <a:solidFill>
                  <a:schemeClr val="accent6">
                    <a:lumMod val="50000"/>
                  </a:schemeClr>
                </a:solidFill>
              </a:rPr>
              <a:t>Commander establish internal controls:</a:t>
            </a:r>
          </a:p>
          <a:p>
            <a:pPr lvl="1">
              <a:buFont typeface="Wingdings" pitchFamily="2" charset="2"/>
              <a:buChar char="ü"/>
            </a:pPr>
            <a:r>
              <a:rPr lang="en-US" sz="1600" i="1" u="sng" dirty="0" smtClean="0">
                <a:solidFill>
                  <a:schemeClr val="accent6">
                    <a:lumMod val="50000"/>
                  </a:schemeClr>
                </a:solidFill>
              </a:rPr>
              <a:t>“Need to Know”</a:t>
            </a:r>
          </a:p>
          <a:p>
            <a:pPr lvl="1">
              <a:buFont typeface="Wingdings" pitchFamily="2" charset="2"/>
              <a:buChar char="ü"/>
            </a:pPr>
            <a:r>
              <a:rPr lang="en-US" sz="1600" i="1" u="sng" dirty="0" smtClean="0">
                <a:solidFill>
                  <a:schemeClr val="accent6">
                    <a:lumMod val="50000"/>
                  </a:schemeClr>
                </a:solidFill>
              </a:rPr>
              <a:t>Health Promotion, Risk Reduction and Suicide Prevention</a:t>
            </a:r>
          </a:p>
          <a:p>
            <a:pPr lvl="1">
              <a:buFont typeface="Wingdings" pitchFamily="2" charset="2"/>
              <a:buChar char="ü"/>
            </a:pPr>
            <a:r>
              <a:rPr lang="en-US" sz="1600" i="1" u="sng" dirty="0" smtClean="0">
                <a:solidFill>
                  <a:schemeClr val="accent6">
                    <a:lumMod val="50000"/>
                  </a:schemeClr>
                </a:solidFill>
              </a:rPr>
              <a:t>Favorable actions are not granted</a:t>
            </a:r>
          </a:p>
          <a:p>
            <a:pPr lvl="1">
              <a:buFont typeface="Wingdings" pitchFamily="2" charset="2"/>
              <a:buChar char="ü"/>
            </a:pPr>
            <a:r>
              <a:rPr lang="en-US" sz="1600" i="1" u="sng" dirty="0" smtClean="0">
                <a:solidFill>
                  <a:schemeClr val="accent6">
                    <a:lumMod val="50000"/>
                  </a:schemeClr>
                </a:solidFill>
              </a:rPr>
              <a:t>DA Form 268 is prepared to suspend favorable actions</a:t>
            </a:r>
          </a:p>
          <a:p>
            <a:pPr lvl="1">
              <a:buFont typeface="Wingdings" pitchFamily="2" charset="2"/>
              <a:buChar char="ü"/>
            </a:pPr>
            <a:r>
              <a:rPr lang="en-US" sz="1600" i="1" u="sng" dirty="0" smtClean="0">
                <a:solidFill>
                  <a:schemeClr val="accent6">
                    <a:lumMod val="50000"/>
                  </a:schemeClr>
                </a:solidFill>
              </a:rPr>
              <a:t>DA Form 268 is prepared to removed flagging action</a:t>
            </a:r>
          </a:p>
          <a:p>
            <a:pPr lvl="1">
              <a:buFont typeface="Wingdings" pitchFamily="2" charset="2"/>
              <a:buChar char="ü"/>
            </a:pPr>
            <a:endParaRPr lang="en-US" sz="1600" i="1" u="sng" dirty="0" smtClean="0">
              <a:solidFill>
                <a:schemeClr val="accent6">
                  <a:lumMod val="50000"/>
                </a:schemeClr>
              </a:solidFill>
            </a:endParaRPr>
          </a:p>
          <a:p>
            <a:pPr lvl="1">
              <a:buFont typeface="Wingdings" pitchFamily="2" charset="2"/>
              <a:buChar char="ü"/>
            </a:pPr>
            <a:endParaRPr lang="en-US" sz="1600" i="1" u="sng" dirty="0" smtClean="0">
              <a:solidFill>
                <a:schemeClr val="accent6">
                  <a:lumMod val="50000"/>
                </a:schemeClr>
              </a:solidFill>
            </a:endParaRPr>
          </a:p>
          <a:p>
            <a:pPr>
              <a:buFont typeface="Wingdings" pitchFamily="2" charset="2"/>
              <a:buChar char="Ø"/>
            </a:pPr>
            <a:endParaRPr lang="en-US" i="1" u="sng" dirty="0" smtClean="0"/>
          </a:p>
          <a:p>
            <a:pPr>
              <a:buFont typeface="Wingdings" pitchFamily="2" charset="2"/>
              <a:buChar char="Ø"/>
            </a:pPr>
            <a:endParaRPr lang="en-US" i="1" u="sng" dirty="0" smtClean="0"/>
          </a:p>
          <a:p>
            <a:pPr>
              <a:buFont typeface="Wingdings" pitchFamily="2" charset="2"/>
              <a:buChar char="Ø"/>
            </a:pPr>
            <a:endParaRPr lang="en-US" i="1" u="sng" dirty="0" smtClean="0"/>
          </a:p>
          <a:p>
            <a:pPr>
              <a:buFont typeface="Wingdings" pitchFamily="2" charset="2"/>
              <a:buChar char="ü"/>
            </a:pPr>
            <a:endParaRPr lang="en-US" dirty="0" smtClean="0"/>
          </a:p>
          <a:p>
            <a:pPr lvl="1">
              <a:buNone/>
            </a:pPr>
            <a:endParaRPr lang="en-US" dirty="0"/>
          </a:p>
        </p:txBody>
      </p:sp>
      <p:sp>
        <p:nvSpPr>
          <p:cNvPr id="4" name="Slide Number Placeholder 3"/>
          <p:cNvSpPr>
            <a:spLocks noGrp="1"/>
          </p:cNvSpPr>
          <p:nvPr>
            <p:ph type="sldNum" sz="quarter" idx="10"/>
          </p:nvPr>
        </p:nvSpPr>
        <p:spPr/>
        <p:txBody>
          <a:bodyPr/>
          <a:lstStyle/>
          <a:p>
            <a:pPr>
              <a:defRPr/>
            </a:pPr>
            <a:fld id="{CE6A1043-52C2-474F-AF54-68FBF80B5F4D}" type="slidenum">
              <a:rPr lang="en-US" smtClean="0"/>
              <a:pPr>
                <a:defRPr/>
              </a:pPr>
              <a:t>4</a:t>
            </a:fld>
            <a:endParaRPr lang="en-US" dirty="0"/>
          </a:p>
        </p:txBody>
      </p:sp>
      <p:sp>
        <p:nvSpPr>
          <p:cNvPr id="5" name="Rectangle 4"/>
          <p:cNvSpPr/>
          <p:nvPr/>
        </p:nvSpPr>
        <p:spPr bwMode="auto">
          <a:xfrm>
            <a:off x="6019800" y="6415215"/>
            <a:ext cx="2362200" cy="3810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AR 600-8-2,  Para</a:t>
            </a:r>
            <a:r>
              <a:rPr kumimoji="0" lang="en-US" sz="1800" b="0" i="0" u="none" strike="noStrike" cap="none" normalizeH="0" baseline="0" dirty="0" smtClean="0">
                <a:ln>
                  <a:noFill/>
                </a:ln>
                <a:solidFill>
                  <a:schemeClr val="tx1"/>
                </a:solidFill>
                <a:effectLst/>
                <a:latin typeface="Arial" charset="0"/>
              </a:rPr>
              <a:t> </a:t>
            </a:r>
            <a:r>
              <a:rPr kumimoji="0" lang="en-US" sz="1200" b="0" i="0" u="none" strike="noStrike" cap="none" normalizeH="0" baseline="0" dirty="0" smtClean="0">
                <a:ln>
                  <a:noFill/>
                </a:ln>
                <a:solidFill>
                  <a:schemeClr val="tx1"/>
                </a:solidFill>
                <a:effectLst/>
                <a:latin typeface="Arial" charset="0"/>
              </a:rPr>
              <a:t>2-1 &amp; 2-2</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1143000"/>
          </a:xfrm>
        </p:spPr>
        <p:txBody>
          <a:bodyPr/>
          <a:lstStyle/>
          <a:p>
            <a:r>
              <a:rPr lang="en-US" sz="3200" dirty="0" smtClean="0">
                <a:solidFill>
                  <a:schemeClr val="accent6">
                    <a:lumMod val="50000"/>
                  </a:schemeClr>
                </a:solidFill>
              </a:rPr>
              <a:t>Favorable Actions Impacted by a Flag</a:t>
            </a:r>
            <a:br>
              <a:rPr lang="en-US" sz="3200" dirty="0" smtClean="0">
                <a:solidFill>
                  <a:schemeClr val="accent6">
                    <a:lumMod val="50000"/>
                  </a:schemeClr>
                </a:solidFill>
              </a:rPr>
            </a:br>
            <a:r>
              <a:rPr lang="en-US" sz="3200" dirty="0" smtClean="0">
                <a:solidFill>
                  <a:schemeClr val="accent6">
                    <a:lumMod val="50000"/>
                  </a:schemeClr>
                </a:solidFill>
              </a:rPr>
              <a:t>(1 of 2)</a:t>
            </a:r>
            <a:endParaRPr lang="en-US" sz="3200" dirty="0">
              <a:solidFill>
                <a:schemeClr val="accent6">
                  <a:lumMod val="50000"/>
                </a:schemeClr>
              </a:solidFill>
            </a:endParaRPr>
          </a:p>
        </p:txBody>
      </p:sp>
      <p:sp>
        <p:nvSpPr>
          <p:cNvPr id="4" name="Slide Number Placeholder 3"/>
          <p:cNvSpPr>
            <a:spLocks noGrp="1"/>
          </p:cNvSpPr>
          <p:nvPr>
            <p:ph type="sldNum" sz="quarter" idx="10"/>
          </p:nvPr>
        </p:nvSpPr>
        <p:spPr/>
        <p:txBody>
          <a:bodyPr/>
          <a:lstStyle/>
          <a:p>
            <a:pPr>
              <a:defRPr/>
            </a:pPr>
            <a:fld id="{CE6A1043-52C2-474F-AF54-68FBF80B5F4D}" type="slidenum">
              <a:rPr lang="en-US" smtClean="0"/>
              <a:pPr>
                <a:defRPr/>
              </a:pPr>
              <a:t>5</a:t>
            </a:fld>
            <a:endParaRPr lang="en-US" dirty="0"/>
          </a:p>
        </p:txBody>
      </p:sp>
      <p:graphicFrame>
        <p:nvGraphicFramePr>
          <p:cNvPr id="10" name="Content Placeholder 9"/>
          <p:cNvGraphicFramePr>
            <a:graphicFrameLocks noGrp="1"/>
          </p:cNvGraphicFramePr>
          <p:nvPr>
            <p:ph idx="1"/>
          </p:nvPr>
        </p:nvGraphicFramePr>
        <p:xfrm>
          <a:off x="457200" y="762000"/>
          <a:ext cx="8229600" cy="571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457200" y="3222000"/>
            <a:ext cx="8229600" cy="414000"/>
            <a:chOff x="0" y="4191003"/>
            <a:chExt cx="8229600" cy="414000"/>
          </a:xfrm>
        </p:grpSpPr>
        <p:sp>
          <p:nvSpPr>
            <p:cNvPr id="12" name="Rectangle 11"/>
            <p:cNvSpPr/>
            <p:nvPr/>
          </p:nvSpPr>
          <p:spPr>
            <a:xfrm>
              <a:off x="0" y="4191003"/>
              <a:ext cx="8229600" cy="414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3" name="Rectangle 12"/>
            <p:cNvSpPr/>
            <p:nvPr/>
          </p:nvSpPr>
          <p:spPr>
            <a:xfrm>
              <a:off x="0" y="4191003"/>
              <a:ext cx="8229600" cy="4140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61290" tIns="31750" rIns="177800" bIns="31750" numCol="1" spcCol="1270" anchor="t" anchorCtr="0">
              <a:noAutofit/>
            </a:bodyPr>
            <a:lstStyle/>
            <a:p>
              <a:pPr marL="228600" lvl="1" indent="-228600" algn="l" defTabSz="889000">
                <a:lnSpc>
                  <a:spcPct val="90000"/>
                </a:lnSpc>
                <a:spcBef>
                  <a:spcPct val="0"/>
                </a:spcBef>
                <a:spcAft>
                  <a:spcPct val="20000"/>
                </a:spcAft>
                <a:buChar char="••"/>
              </a:pPr>
              <a:endParaRPr lang="en-US" sz="2000" kern="1200" dirty="0"/>
            </a:p>
          </p:txBody>
        </p:sp>
      </p:grpSp>
      <p:sp>
        <p:nvSpPr>
          <p:cNvPr id="15" name="TextBox 14"/>
          <p:cNvSpPr txBox="1"/>
          <p:nvPr/>
        </p:nvSpPr>
        <p:spPr>
          <a:xfrm>
            <a:off x="609600" y="5943600"/>
            <a:ext cx="4049763" cy="338554"/>
          </a:xfrm>
          <a:prstGeom prst="rect">
            <a:avLst/>
          </a:prstGeom>
          <a:noFill/>
        </p:spPr>
        <p:txBody>
          <a:bodyPr wrap="none" rtlCol="0">
            <a:spAutoFit/>
          </a:bodyPr>
          <a:lstStyle/>
          <a:p>
            <a:pPr>
              <a:buFont typeface="Arial" pitchFamily="34" charset="0"/>
              <a:buChar char="•"/>
            </a:pPr>
            <a:r>
              <a:rPr lang="en-US" sz="1600" dirty="0" smtClean="0"/>
              <a:t>Waiver approval authority is Army G-3/5/7</a:t>
            </a:r>
            <a:endParaRPr lang="en-US" sz="1600" dirty="0"/>
          </a:p>
        </p:txBody>
      </p:sp>
      <p:sp>
        <p:nvSpPr>
          <p:cNvPr id="14" name="Rectangle 13"/>
          <p:cNvSpPr/>
          <p:nvPr/>
        </p:nvSpPr>
        <p:spPr bwMode="auto">
          <a:xfrm>
            <a:off x="6096000" y="6400800"/>
            <a:ext cx="2286000" cy="3048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200" dirty="0" smtClean="0">
                <a:latin typeface="Arial" charset="0"/>
              </a:rPr>
              <a:t>AR 600-8-2,  Para 3-1</a:t>
            </a:r>
            <a:endParaRPr kumimoji="0" lang="en-US" sz="1200" b="0" i="0" u="none" strike="noStrike" cap="none" normalizeH="0" baseline="0" dirty="0" smtClean="0">
              <a:ln>
                <a:noFill/>
              </a:ln>
              <a:solidFill>
                <a:schemeClr val="tx1"/>
              </a:solidFill>
              <a:effectLst/>
              <a:latin typeface="Arial"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CE6A1043-52C2-474F-AF54-68FBF80B5F4D}" type="slidenum">
              <a:rPr lang="en-US" smtClean="0"/>
              <a:pPr>
                <a:defRPr/>
              </a:pPr>
              <a:t>6</a:t>
            </a:fld>
            <a:endParaRPr lang="en-US" dirty="0"/>
          </a:p>
        </p:txBody>
      </p:sp>
      <p:graphicFrame>
        <p:nvGraphicFramePr>
          <p:cNvPr id="10" name="Content Placeholder 9"/>
          <p:cNvGraphicFramePr>
            <a:graphicFrameLocks noGrp="1"/>
          </p:cNvGraphicFramePr>
          <p:nvPr>
            <p:ph idx="1"/>
          </p:nvPr>
        </p:nvGraphicFramePr>
        <p:xfrm>
          <a:off x="1143000" y="1223316"/>
          <a:ext cx="7040880" cy="49682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3" name="Group 10"/>
          <p:cNvGrpSpPr/>
          <p:nvPr/>
        </p:nvGrpSpPr>
        <p:grpSpPr>
          <a:xfrm>
            <a:off x="457200" y="3222000"/>
            <a:ext cx="8229600" cy="414000"/>
            <a:chOff x="0" y="4191003"/>
            <a:chExt cx="8229600" cy="414000"/>
          </a:xfrm>
        </p:grpSpPr>
        <p:sp>
          <p:nvSpPr>
            <p:cNvPr id="12" name="Rectangle 11"/>
            <p:cNvSpPr/>
            <p:nvPr/>
          </p:nvSpPr>
          <p:spPr>
            <a:xfrm>
              <a:off x="0" y="4191003"/>
              <a:ext cx="8229600" cy="414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3" name="Rectangle 12"/>
            <p:cNvSpPr/>
            <p:nvPr/>
          </p:nvSpPr>
          <p:spPr>
            <a:xfrm>
              <a:off x="0" y="4191003"/>
              <a:ext cx="8229600" cy="4140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61290" tIns="31750" rIns="177800" bIns="31750" numCol="1" spcCol="1270" anchor="t" anchorCtr="0">
              <a:noAutofit/>
            </a:bodyPr>
            <a:lstStyle/>
            <a:p>
              <a:pPr marL="228600" lvl="1" indent="-228600" algn="l" defTabSz="889000">
                <a:lnSpc>
                  <a:spcPct val="90000"/>
                </a:lnSpc>
                <a:spcBef>
                  <a:spcPct val="0"/>
                </a:spcBef>
                <a:spcAft>
                  <a:spcPct val="20000"/>
                </a:spcAft>
                <a:buChar char="••"/>
              </a:pPr>
              <a:endParaRPr lang="en-US" sz="2000" kern="1200" dirty="0"/>
            </a:p>
          </p:txBody>
        </p:sp>
      </p:grpSp>
      <p:sp>
        <p:nvSpPr>
          <p:cNvPr id="11" name="Title 1"/>
          <p:cNvSpPr>
            <a:spLocks noGrp="1"/>
          </p:cNvSpPr>
          <p:nvPr>
            <p:ph type="title"/>
          </p:nvPr>
        </p:nvSpPr>
        <p:spPr>
          <a:xfrm>
            <a:off x="457200" y="0"/>
            <a:ext cx="8229600" cy="1143000"/>
          </a:xfrm>
        </p:spPr>
        <p:txBody>
          <a:bodyPr/>
          <a:lstStyle/>
          <a:p>
            <a:r>
              <a:rPr lang="en-US" sz="3200" dirty="0" smtClean="0">
                <a:solidFill>
                  <a:schemeClr val="accent6">
                    <a:lumMod val="50000"/>
                  </a:schemeClr>
                </a:solidFill>
              </a:rPr>
              <a:t>Favorable Actions Impacted by a Flag</a:t>
            </a:r>
            <a:br>
              <a:rPr lang="en-US" sz="3200" dirty="0" smtClean="0">
                <a:solidFill>
                  <a:schemeClr val="accent6">
                    <a:lumMod val="50000"/>
                  </a:schemeClr>
                </a:solidFill>
              </a:rPr>
            </a:br>
            <a:r>
              <a:rPr lang="en-US" sz="3200" dirty="0" smtClean="0">
                <a:solidFill>
                  <a:schemeClr val="accent6">
                    <a:lumMod val="50000"/>
                  </a:schemeClr>
                </a:solidFill>
              </a:rPr>
              <a:t>(2 of 2)</a:t>
            </a:r>
            <a:endParaRPr lang="en-US" sz="3200" dirty="0">
              <a:solidFill>
                <a:schemeClr val="accent6">
                  <a:lumMod val="50000"/>
                </a:schemeClr>
              </a:solidFill>
            </a:endParaRPr>
          </a:p>
        </p:txBody>
      </p:sp>
      <p:sp>
        <p:nvSpPr>
          <p:cNvPr id="8" name="Rectangle 7"/>
          <p:cNvSpPr/>
          <p:nvPr/>
        </p:nvSpPr>
        <p:spPr bwMode="auto">
          <a:xfrm>
            <a:off x="6019800" y="6415215"/>
            <a:ext cx="2362200" cy="3810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AR 600-8-2,  Para</a:t>
            </a:r>
            <a:r>
              <a:rPr kumimoji="0" lang="en-US" sz="1800" b="0" i="0" u="none" strike="noStrike" cap="none" normalizeH="0" baseline="0" dirty="0" smtClean="0">
                <a:ln>
                  <a:noFill/>
                </a:ln>
                <a:solidFill>
                  <a:schemeClr val="tx1"/>
                </a:solidFill>
                <a:effectLst/>
                <a:latin typeface="Arial" charset="0"/>
              </a:rPr>
              <a:t> </a:t>
            </a:r>
            <a:r>
              <a:rPr kumimoji="0" lang="en-US" sz="1200" b="0" i="0" u="none" strike="noStrike" cap="none" normalizeH="0" baseline="0" dirty="0" smtClean="0">
                <a:ln>
                  <a:noFill/>
                </a:ln>
                <a:solidFill>
                  <a:schemeClr val="tx1"/>
                </a:solidFill>
                <a:effectLst/>
                <a:latin typeface="Arial" charset="0"/>
              </a:rPr>
              <a:t>3-1</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379"/>
            <a:ext cx="8229600" cy="1143000"/>
          </a:xfrm>
        </p:spPr>
        <p:txBody>
          <a:bodyPr/>
          <a:lstStyle/>
          <a:p>
            <a:r>
              <a:rPr lang="en-US" dirty="0" smtClean="0"/>
              <a:t>Non-Transferable Flags</a:t>
            </a:r>
            <a:br>
              <a:rPr lang="en-US" dirty="0" smtClean="0"/>
            </a:br>
            <a:endParaRPr lang="en-US" sz="3200" dirty="0"/>
          </a:p>
        </p:txBody>
      </p:sp>
      <p:graphicFrame>
        <p:nvGraphicFramePr>
          <p:cNvPr id="6" name="Content Placeholder 5"/>
          <p:cNvGraphicFramePr>
            <a:graphicFrameLocks noGrp="1"/>
          </p:cNvGraphicFramePr>
          <p:nvPr>
            <p:ph idx="1"/>
          </p:nvPr>
        </p:nvGraphicFramePr>
        <p:xfrm>
          <a:off x="914400" y="2265402"/>
          <a:ext cx="769620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0"/>
          </p:nvPr>
        </p:nvSpPr>
        <p:spPr/>
        <p:txBody>
          <a:bodyPr/>
          <a:lstStyle/>
          <a:p>
            <a:pPr>
              <a:defRPr/>
            </a:pPr>
            <a:fld id="{CE6A1043-52C2-474F-AF54-68FBF80B5F4D}" type="slidenum">
              <a:rPr lang="en-US" smtClean="0"/>
              <a:pPr>
                <a:defRPr/>
              </a:pPr>
              <a:t>7</a:t>
            </a:fld>
            <a:endParaRPr lang="en-US" dirty="0"/>
          </a:p>
        </p:txBody>
      </p:sp>
      <p:sp>
        <p:nvSpPr>
          <p:cNvPr id="7169" name="Rectangle 1"/>
          <p:cNvSpPr>
            <a:spLocks noChangeArrowheads="1"/>
          </p:cNvSpPr>
          <p:nvPr/>
        </p:nvSpPr>
        <p:spPr bwMode="auto">
          <a:xfrm>
            <a:off x="228600" y="1184668"/>
            <a:ext cx="8686800" cy="1021556"/>
          </a:xfrm>
          <a:prstGeom prst="roundRect">
            <a:avLst/>
          </a:prstGeom>
          <a:noFill/>
          <a:ln w="19050">
            <a:solidFill>
              <a:schemeClr val="accent6">
                <a:lumMod val="75000"/>
              </a:schemeClr>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Circumstances that may result in a Soldier requiring a Non-Transferable Flag.  The flagged Soldier may not be transferred to another unit (except as provided for in paragraph 2-2).  Ensure  the correct reason code is being used IAW Table 2-1.</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bwMode="auto">
          <a:xfrm>
            <a:off x="6019800" y="6553200"/>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AR 600-8-2, Para</a:t>
            </a:r>
            <a:r>
              <a:rPr kumimoji="0" lang="en-US" sz="1800" b="0" i="0" u="none" strike="noStrike" cap="none" normalizeH="0" baseline="0" dirty="0" smtClean="0">
                <a:ln>
                  <a:noFill/>
                </a:ln>
                <a:solidFill>
                  <a:schemeClr val="tx1"/>
                </a:solidFill>
                <a:effectLst/>
                <a:latin typeface="Arial" charset="0"/>
              </a:rPr>
              <a:t> </a:t>
            </a:r>
            <a:r>
              <a:rPr kumimoji="0" lang="en-US" sz="1200" b="0" i="0" u="none" strike="noStrike" cap="none" normalizeH="0" baseline="0" dirty="0" smtClean="0">
                <a:ln>
                  <a:noFill/>
                </a:ln>
                <a:solidFill>
                  <a:schemeClr val="tx1"/>
                </a:solidFill>
                <a:effectLst/>
                <a:latin typeface="Arial" charset="0"/>
              </a:rPr>
              <a:t>2-2</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bwMode="auto">
          <a:xfrm>
            <a:off x="6629400" y="6477000"/>
            <a:ext cx="1905000" cy="3048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AR 600-8-2, Para</a:t>
            </a:r>
            <a:r>
              <a:rPr kumimoji="0" lang="en-US" sz="1800" b="0" i="0" u="none" strike="noStrike" cap="none" normalizeH="0" baseline="0" dirty="0" smtClean="0">
                <a:ln>
                  <a:noFill/>
                </a:ln>
                <a:solidFill>
                  <a:schemeClr val="tx1"/>
                </a:solidFill>
                <a:effectLst/>
                <a:latin typeface="Arial" charset="0"/>
              </a:rPr>
              <a:t> </a:t>
            </a:r>
            <a:r>
              <a:rPr kumimoji="0" lang="en-US" sz="1200" b="0" i="0" u="none" strike="noStrike" cap="none" normalizeH="0" baseline="0" dirty="0" smtClean="0">
                <a:ln>
                  <a:noFill/>
                </a:ln>
                <a:solidFill>
                  <a:schemeClr val="tx1"/>
                </a:solidFill>
                <a:effectLst/>
                <a:latin typeface="Arial" charset="0"/>
              </a:rPr>
              <a:t>2-3</a:t>
            </a:r>
          </a:p>
        </p:txBody>
      </p:sp>
      <p:sp>
        <p:nvSpPr>
          <p:cNvPr id="2" name="Title 1"/>
          <p:cNvSpPr>
            <a:spLocks noGrp="1"/>
          </p:cNvSpPr>
          <p:nvPr>
            <p:ph type="title"/>
          </p:nvPr>
        </p:nvSpPr>
        <p:spPr>
          <a:xfrm>
            <a:off x="457200" y="467508"/>
            <a:ext cx="8229600" cy="1143000"/>
          </a:xfrm>
        </p:spPr>
        <p:txBody>
          <a:bodyPr/>
          <a:lstStyle/>
          <a:p>
            <a:r>
              <a:rPr lang="en-US" sz="4000" dirty="0" smtClean="0"/>
              <a:t>Transferable Flags</a:t>
            </a:r>
            <a:br>
              <a:rPr lang="en-US" sz="4000" dirty="0" smtClean="0"/>
            </a:br>
            <a:endParaRPr lang="en-US" dirty="0"/>
          </a:p>
        </p:txBody>
      </p:sp>
      <p:graphicFrame>
        <p:nvGraphicFramePr>
          <p:cNvPr id="6" name="Content Placeholder 5"/>
          <p:cNvGraphicFramePr>
            <a:graphicFrameLocks noGrp="1"/>
          </p:cNvGraphicFramePr>
          <p:nvPr>
            <p:ph idx="1"/>
          </p:nvPr>
        </p:nvGraphicFramePr>
        <p:xfrm>
          <a:off x="457200" y="2179637"/>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0"/>
          </p:nvPr>
        </p:nvSpPr>
        <p:spPr/>
        <p:txBody>
          <a:bodyPr/>
          <a:lstStyle/>
          <a:p>
            <a:pPr>
              <a:defRPr/>
            </a:pPr>
            <a:fld id="{CE6A1043-52C2-474F-AF54-68FBF80B5F4D}" type="slidenum">
              <a:rPr lang="en-US" smtClean="0"/>
              <a:pPr>
                <a:defRPr/>
              </a:pPr>
              <a:t>8</a:t>
            </a:fld>
            <a:endParaRPr lang="en-US" dirty="0"/>
          </a:p>
        </p:txBody>
      </p:sp>
      <p:sp>
        <p:nvSpPr>
          <p:cNvPr id="3073" name="Rectangle 1"/>
          <p:cNvSpPr>
            <a:spLocks noChangeArrowheads="1"/>
          </p:cNvSpPr>
          <p:nvPr/>
        </p:nvSpPr>
        <p:spPr bwMode="auto">
          <a:xfrm>
            <a:off x="152400" y="1143000"/>
            <a:ext cx="8839200" cy="1055608"/>
          </a:xfrm>
          <a:prstGeom prst="roundRect">
            <a:avLst/>
          </a:prstGeom>
          <a:noFill/>
          <a:ln w="19050">
            <a:solidFill>
              <a:schemeClr val="accent6">
                <a:lumMod val="75000"/>
              </a:schemeClr>
            </a:solid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Circumstances that may result in a Soldier requiring a Transferable Flag.  The flagged Soldier may be transferred to another unit  IAW Paragraph 2-3</a:t>
            </a:r>
            <a:r>
              <a:rPr kumimoji="0" lang="en-US" sz="105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a:t>
            </a:r>
            <a:r>
              <a:rPr lang="en-US" sz="2000" dirty="0" smtClean="0">
                <a:latin typeface="Arial" pitchFamily="34" charset="0"/>
                <a:ea typeface="Times New Roman" pitchFamily="18" charset="0"/>
                <a:cs typeface="Times New Roman" pitchFamily="18" charset="0"/>
              </a:rPr>
              <a:t> </a:t>
            </a:r>
            <a:r>
              <a:rPr lang="en-US" dirty="0" smtClean="0">
                <a:latin typeface="Arial" pitchFamily="34" charset="0"/>
                <a:ea typeface="Times New Roman" pitchFamily="18" charset="0"/>
                <a:cs typeface="Times New Roman" pitchFamily="18" charset="0"/>
              </a:rPr>
              <a:t>Ensure  the correct reason code is being used IAW Table 2-1.</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on Learning</a:t>
            </a:r>
            <a:endParaRPr lang="en-US" dirty="0"/>
          </a:p>
        </p:txBody>
      </p:sp>
      <p:sp>
        <p:nvSpPr>
          <p:cNvPr id="3" name="Content Placeholder 2"/>
          <p:cNvSpPr>
            <a:spLocks noGrp="1"/>
          </p:cNvSpPr>
          <p:nvPr>
            <p:ph idx="1"/>
          </p:nvPr>
        </p:nvSpPr>
        <p:spPr>
          <a:xfrm>
            <a:off x="457200" y="1066800"/>
            <a:ext cx="8229600" cy="5486400"/>
          </a:xfrm>
        </p:spPr>
        <p:txBody>
          <a:bodyPr/>
          <a:lstStyle/>
          <a:p>
            <a:pPr>
              <a:buNone/>
            </a:pPr>
            <a:r>
              <a:rPr lang="en-US" sz="1600" dirty="0" smtClean="0">
                <a:latin typeface="Arial" charset="0"/>
              </a:rPr>
              <a:t>1</a:t>
            </a:r>
            <a:r>
              <a:rPr lang="en-US" sz="1400" dirty="0" smtClean="0">
                <a:latin typeface="Arial" charset="0"/>
              </a:rPr>
              <a:t>. Q.  CPT Myers  just returned from three weeks of leave in Hawaii and therefore, was not able to take his APFT.  The commander directed CPT Myers to take his APFT no later than Wednesday of the following week. CPT Myers failed to take his AFPT.  What action should you take as the commander?    </a:t>
            </a:r>
          </a:p>
          <a:p>
            <a:pPr>
              <a:buNone/>
            </a:pPr>
            <a:r>
              <a:rPr lang="en-US" sz="1400" dirty="0" smtClean="0">
                <a:latin typeface="Arial" charset="0"/>
              </a:rPr>
              <a:t>      </a:t>
            </a:r>
            <a:r>
              <a:rPr lang="en-US" sz="1400" b="1" dirty="0" smtClean="0">
                <a:latin typeface="Arial" charset="0"/>
              </a:rPr>
              <a:t>A.  Initiate a Flag (Para 2-3d)</a:t>
            </a:r>
          </a:p>
          <a:p>
            <a:pPr>
              <a:buNone/>
            </a:pPr>
            <a:endParaRPr lang="en-US" sz="1400" dirty="0" smtClean="0">
              <a:latin typeface="Arial" charset="0"/>
            </a:endParaRPr>
          </a:p>
          <a:p>
            <a:pPr>
              <a:buNone/>
            </a:pPr>
            <a:r>
              <a:rPr lang="en-US" sz="1400" dirty="0" smtClean="0">
                <a:latin typeface="Arial" charset="0"/>
              </a:rPr>
              <a:t>2.  Q. </a:t>
            </a:r>
            <a:r>
              <a:rPr lang="en-US" sz="1400" dirty="0" smtClean="0">
                <a:latin typeface="Arial" charset="0"/>
                <a:cs typeface="Arial" charset="0"/>
              </a:rPr>
              <a:t>SSG Brown is assigned to  Co A, 1</a:t>
            </a:r>
            <a:r>
              <a:rPr lang="en-US" sz="1400" baseline="30000" dirty="0" smtClean="0">
                <a:latin typeface="Arial" charset="0"/>
                <a:cs typeface="Arial" charset="0"/>
              </a:rPr>
              <a:t>st</a:t>
            </a:r>
            <a:r>
              <a:rPr lang="en-US" sz="1400" dirty="0" smtClean="0">
                <a:latin typeface="Arial" charset="0"/>
                <a:cs typeface="Arial" charset="0"/>
              </a:rPr>
              <a:t> </a:t>
            </a:r>
            <a:r>
              <a:rPr lang="en-US" sz="1400" dirty="0" err="1" smtClean="0">
                <a:latin typeface="Arial" charset="0"/>
                <a:cs typeface="Arial" charset="0"/>
              </a:rPr>
              <a:t>Bn</a:t>
            </a:r>
            <a:r>
              <a:rPr lang="en-US" sz="1400" dirty="0" smtClean="0">
                <a:latin typeface="Arial" charset="0"/>
                <a:cs typeface="Arial" charset="0"/>
              </a:rPr>
              <a:t>, 316</a:t>
            </a:r>
            <a:r>
              <a:rPr lang="en-US" sz="1400" baseline="30000" dirty="0" smtClean="0">
                <a:latin typeface="Arial" charset="0"/>
                <a:cs typeface="Arial" charset="0"/>
              </a:rPr>
              <a:t>th</a:t>
            </a:r>
            <a:r>
              <a:rPr lang="en-US" sz="1400" dirty="0" smtClean="0">
                <a:latin typeface="Arial" charset="0"/>
                <a:cs typeface="Arial" charset="0"/>
              </a:rPr>
              <a:t> AR and is pending removal from the SFC list.  There is a need for a qualified Battle Staff Operation NCO in one of the other battalion’s within the same Brigade.  Can the brigade Commander direct SSG Brown be reassign with a pending flagging action?</a:t>
            </a:r>
            <a:endParaRPr lang="en-US" sz="1400" dirty="0" smtClean="0">
              <a:latin typeface="Arial" charset="0"/>
            </a:endParaRPr>
          </a:p>
          <a:p>
            <a:pPr>
              <a:buNone/>
            </a:pPr>
            <a:r>
              <a:rPr lang="en-US" sz="1400" b="1" dirty="0" smtClean="0">
                <a:latin typeface="Arial" charset="0"/>
              </a:rPr>
              <a:t>     A. </a:t>
            </a:r>
            <a:r>
              <a:rPr lang="en-US" sz="1400" b="1" dirty="0" smtClean="0">
                <a:latin typeface="Arial" charset="0"/>
                <a:cs typeface="Arial" charset="0"/>
              </a:rPr>
              <a:t>Yes (Para 2-2)</a:t>
            </a:r>
            <a:endParaRPr lang="en-US" sz="1400" b="1" dirty="0" smtClean="0">
              <a:latin typeface="Arial" charset="0"/>
            </a:endParaRPr>
          </a:p>
          <a:p>
            <a:pPr>
              <a:buNone/>
            </a:pPr>
            <a:r>
              <a:rPr lang="en-US" sz="1400" dirty="0" smtClean="0">
                <a:latin typeface="Arial" charset="0"/>
              </a:rPr>
              <a:t> </a:t>
            </a:r>
          </a:p>
          <a:p>
            <a:pPr>
              <a:buNone/>
            </a:pPr>
            <a:r>
              <a:rPr lang="en-US" sz="1400" dirty="0" smtClean="0">
                <a:latin typeface="Arial" charset="0"/>
              </a:rPr>
              <a:t>3.  Q. </a:t>
            </a:r>
            <a:r>
              <a:rPr lang="en-US" sz="1400" dirty="0" smtClean="0">
                <a:latin typeface="Arial" charset="0"/>
                <a:cs typeface="Arial" charset="0"/>
              </a:rPr>
              <a:t>SPC Austin was enrolled in the AWCP and recently found out that she is pregnant. What action should you take as the commander?</a:t>
            </a:r>
            <a:endParaRPr lang="en-US" sz="1400" dirty="0" smtClean="0">
              <a:latin typeface="Arial" charset="0"/>
            </a:endParaRPr>
          </a:p>
          <a:p>
            <a:pPr>
              <a:buNone/>
            </a:pPr>
            <a:r>
              <a:rPr lang="en-US" sz="1400" dirty="0" smtClean="0">
                <a:latin typeface="Arial" charset="0"/>
              </a:rPr>
              <a:t>      </a:t>
            </a:r>
            <a:r>
              <a:rPr lang="en-US" sz="1400" b="1" dirty="0" smtClean="0">
                <a:latin typeface="Arial" charset="0"/>
              </a:rPr>
              <a:t>A. No action is required, the flag will remain in effect until the soldier complies with AR 600-9 (Para 2-3e)</a:t>
            </a:r>
          </a:p>
          <a:p>
            <a:pPr>
              <a:buNone/>
            </a:pPr>
            <a:r>
              <a:rPr lang="en-US" sz="1400" dirty="0" smtClean="0">
                <a:latin typeface="Arial" charset="0"/>
                <a:cs typeface="Arial" charset="0"/>
              </a:rPr>
              <a:t>           </a:t>
            </a:r>
            <a:r>
              <a:rPr lang="en-US" sz="1400" dirty="0" smtClean="0">
                <a:latin typeface="Arial" charset="0"/>
              </a:rPr>
              <a:t> </a:t>
            </a:r>
          </a:p>
          <a:p>
            <a:pPr>
              <a:buNone/>
            </a:pPr>
            <a:r>
              <a:rPr lang="en-US" sz="1400" dirty="0" smtClean="0">
                <a:latin typeface="Arial" charset="0"/>
              </a:rPr>
              <a:t>4.  Q.  SGT Harrison received his second DUI and was flagged pending administrative action.  SGT Harrison’s commander recommended separation and his packet was submitted to the administrative separation board.  The board recommended that the Soldier be retained.  Can the commander remove the flag? </a:t>
            </a:r>
          </a:p>
          <a:p>
            <a:pPr>
              <a:buNone/>
            </a:pPr>
            <a:r>
              <a:rPr lang="en-US" sz="1400" b="1" dirty="0" smtClean="0">
                <a:latin typeface="Arial" charset="0"/>
              </a:rPr>
              <a:t>      A.  No, </a:t>
            </a:r>
            <a:r>
              <a:rPr lang="en-US" sz="1400" b="1" dirty="0" smtClean="0"/>
              <a:t>the flag may only be removed by the General Court-Martial Convening Authority.  </a:t>
            </a:r>
            <a:r>
              <a:rPr lang="en-US" sz="1400" b="1" dirty="0" smtClean="0">
                <a:latin typeface="Arial" charset="0"/>
              </a:rPr>
              <a:t>(Para 2-9b (2) </a:t>
            </a:r>
          </a:p>
          <a:p>
            <a:pPr>
              <a:buNone/>
            </a:pPr>
            <a:r>
              <a:rPr lang="en-US" sz="1600" b="1" dirty="0" smtClean="0">
                <a:solidFill>
                  <a:srgbClr val="00B050"/>
                </a:solidFill>
                <a:latin typeface="Arial" charset="0"/>
              </a:rPr>
              <a:t> </a:t>
            </a:r>
          </a:p>
          <a:p>
            <a:endParaRPr lang="en-US" sz="1600" b="1" dirty="0" smtClean="0"/>
          </a:p>
          <a:p>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26360</TotalTime>
  <Words>5083</Words>
  <Application>Microsoft Office PowerPoint</Application>
  <PresentationFormat>On-screen Show (4:3)</PresentationFormat>
  <Paragraphs>675</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Default Design</vt:lpstr>
      <vt:lpstr>Adjutant General School</vt:lpstr>
      <vt:lpstr>Terminal Learning Objective</vt:lpstr>
      <vt:lpstr>Purpose of Flag (1 of 2)</vt:lpstr>
      <vt:lpstr>Purpose of Flag (2 of 2)</vt:lpstr>
      <vt:lpstr>Favorable Actions Impacted by a Flag (1 of 2)</vt:lpstr>
      <vt:lpstr>Favorable Actions Impacted by a Flag (2 of 2)</vt:lpstr>
      <vt:lpstr>Non-Transferable Flags </vt:lpstr>
      <vt:lpstr>Transferable Flags </vt:lpstr>
      <vt:lpstr>Check on Learning</vt:lpstr>
      <vt:lpstr>Effective Dates  (1 of 2)</vt:lpstr>
      <vt:lpstr>Effective Dates  (2 of 2) </vt:lpstr>
      <vt:lpstr>Slide 12</vt:lpstr>
      <vt:lpstr>Removal Dates (Non-Transferable/Transferable) (1 of 3)</vt:lpstr>
      <vt:lpstr>Removal Dates (Non-Transferable/Transferable) (2 of 3)</vt:lpstr>
      <vt:lpstr>Removal Dates (Non-Transferable/Transferable) (3 of 3)</vt:lpstr>
      <vt:lpstr>Slide 16</vt:lpstr>
      <vt:lpstr>Removal of a Flag  </vt:lpstr>
      <vt:lpstr>Check on Learning</vt:lpstr>
      <vt:lpstr>Transfer a Flag </vt:lpstr>
      <vt:lpstr>Unit Flag Management</vt:lpstr>
      <vt:lpstr>Suspension of Favorable Actions Management Report (AAA-95)</vt:lpstr>
      <vt:lpstr>G-1 and Brigades S-1s Flag Oversight</vt:lpstr>
      <vt:lpstr>Check on Learning</vt:lpstr>
      <vt:lpstr>Slide 24</vt:lpstr>
      <vt:lpstr>Terminal Learning Objective</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sharline.brown</dc:creator>
  <cp:lastModifiedBy>Curtis.McMahan</cp:lastModifiedBy>
  <cp:revision>1442</cp:revision>
  <dcterms:created xsi:type="dcterms:W3CDTF">2011-11-16T16:45:22Z</dcterms:created>
  <dcterms:modified xsi:type="dcterms:W3CDTF">2014-02-27T18:19:42Z</dcterms:modified>
</cp:coreProperties>
</file>