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66"/>
    <a:srgbClr val="C9FAA8"/>
    <a:srgbClr val="FFCF37"/>
    <a:srgbClr val="89F577"/>
    <a:srgbClr val="4BF03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36" autoAdjust="0"/>
    <p:restoredTop sz="98810" autoAdjust="0"/>
  </p:normalViewPr>
  <p:slideViewPr>
    <p:cSldViewPr snapToGrid="0">
      <p:cViewPr>
        <p:scale>
          <a:sx n="50" d="100"/>
          <a:sy n="50" d="100"/>
        </p:scale>
        <p:origin x="-2338" y="-9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3240" y="-108"/>
      </p:cViewPr>
      <p:guideLst>
        <p:guide orient="horz" pos="2929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EDC612AD-B837-4C52-A868-21B80E75D0E7}" type="datetimeFigureOut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EA609646-8637-458D-B35A-275F607CF9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D5AB25CC-02B6-4BB8-9019-658AA0870BF6}" type="datetimeFigureOut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2236" tIns="46118" rIns="92236" bIns="461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483F0728-9586-44F7-92E3-A25D87C9E7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3022-5F9B-462C-B8CC-FC018A487319}" type="datetime1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6F17D31-8D70-485F-B905-27099DA7210F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1600">
                <a:solidFill>
                  <a:schemeClr val="tx1"/>
                </a:solidFill>
              </a:defRPr>
            </a:lvl1pPr>
          </a:lstStyle>
          <a:p>
            <a:pPr marL="228600" indent="-228600"/>
            <a:fld id="{575DA145-BC62-44AC-AE61-AA68EBD061FB}" type="slidenum">
              <a:rPr lang="en-US" smtClean="0"/>
              <a:pPr marL="228600" indent="-22860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F58B-0C0B-4B0C-9115-FDD7C8BB7A2D}" type="datetime1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‹#›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33F6-E8AE-4DB8-9A8F-F4CC95E97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4473-0224-42AC-B78B-FA05AD27AD44}" type="datetime1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‹#›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33F6-E8AE-4DB8-9A8F-F4CC95E97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7480-0ED0-4B20-9160-DFC1D7B907AA}" type="datetime1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‹#›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fld id="{E765F846-2646-437D-93CA-5586BDAB73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713-896B-4155-A26F-7650B04226A3}" type="datetime1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‹#›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33F6-E8AE-4DB8-9A8F-F4CC95E97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59E1-129D-422E-BC83-3B8C06A9B1A0}" type="datetime1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‹#›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33F6-E8AE-4DB8-9A8F-F4CC95E97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A4A3-F1E9-4571-9ED5-4C8889D7D034}" type="datetime1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‹#›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33F6-E8AE-4DB8-9A8F-F4CC95E97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5E6-2E6A-482A-9AED-2666D087AA47}" type="datetime1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‹#›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33F6-E8AE-4DB8-9A8F-F4CC95E97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D5D-CC41-413A-86FA-285ED6A80856}" type="datetime1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‹#›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33F6-E8AE-4DB8-9A8F-F4CC95E97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771B-1F42-4094-9BE5-C11E65639E6E}" type="datetime1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‹#›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33F6-E8AE-4DB8-9A8F-F4CC95E97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C18A-4F33-4846-AD7C-7B904B8EFADB}" type="datetime1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‹#›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33F6-E8AE-4DB8-9A8F-F4CC95E97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top-cor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7443787" y="5203825"/>
            <a:ext cx="1700213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E6334-7EC8-4E0E-BC74-42BB27C4FB3B}" type="datetime1">
              <a:rPr lang="en-US" smtClean="0"/>
              <a:pPr/>
              <a:t>6/6/2013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‹#› </a:t>
            </a:r>
            <a:endParaRPr lang="en-US" dirty="0"/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033838" y="0"/>
            <a:ext cx="10810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4C008"/>
                </a:solidFill>
                <a:latin typeface="+mn-lt"/>
                <a:cs typeface="+mn-cs"/>
              </a:rPr>
              <a:t>Unclassified</a:t>
            </a: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4075113" y="6583363"/>
            <a:ext cx="1081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4C008"/>
                </a:solidFill>
                <a:latin typeface="+mn-lt"/>
                <a:cs typeface="+mn-cs"/>
              </a:rPr>
              <a:t>Unclassified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7242484" y="24156"/>
            <a:ext cx="189987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 smtClean="0">
                <a:ln w="9525" cmpd="sng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atin typeface="+mn-lt"/>
                <a:cs typeface="+mn-cs"/>
              </a:rPr>
              <a:t>“OMNE VIR TIGRIS”</a:t>
            </a:r>
          </a:p>
        </p:txBody>
      </p:sp>
      <p:sp>
        <p:nvSpPr>
          <p:cNvPr id="11" name="Right Triangle 10"/>
          <p:cNvSpPr/>
          <p:nvPr userDrawn="1"/>
        </p:nvSpPr>
        <p:spPr bwMode="auto">
          <a:xfrm flipV="1">
            <a:off x="0" y="0"/>
            <a:ext cx="1367073" cy="1371600"/>
          </a:xfrm>
          <a:prstGeom prst="rtTriangle">
            <a:avLst/>
          </a:prstGeom>
          <a:blipFill dpi="0" rotWithShape="0">
            <a:blip r:embed="rId14" cstate="print">
              <a:alphaModFix amt="30000"/>
            </a:blip>
            <a:srcRect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12" name="Picture 5" descr="162 INFANTRY BDE-SSI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06006" y="181218"/>
            <a:ext cx="488583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reeform 12"/>
          <p:cNvSpPr/>
          <p:nvPr userDrawn="1"/>
        </p:nvSpPr>
        <p:spPr bwMode="auto">
          <a:xfrm>
            <a:off x="205740" y="624840"/>
            <a:ext cx="207645" cy="192405"/>
          </a:xfrm>
          <a:custGeom>
            <a:avLst/>
            <a:gdLst>
              <a:gd name="connsiteX0" fmla="*/ 0 w 207645"/>
              <a:gd name="connsiteY0" fmla="*/ 0 h 192405"/>
              <a:gd name="connsiteX1" fmla="*/ 0 w 207645"/>
              <a:gd name="connsiteY1" fmla="*/ 192405 h 192405"/>
              <a:gd name="connsiteX2" fmla="*/ 207645 w 207645"/>
              <a:gd name="connsiteY2" fmla="*/ 192405 h 192405"/>
              <a:gd name="connsiteX3" fmla="*/ 169545 w 207645"/>
              <a:gd name="connsiteY3" fmla="*/ 184785 h 192405"/>
              <a:gd name="connsiteX4" fmla="*/ 118110 w 207645"/>
              <a:gd name="connsiteY4" fmla="*/ 163830 h 192405"/>
              <a:gd name="connsiteX5" fmla="*/ 66675 w 207645"/>
              <a:gd name="connsiteY5" fmla="*/ 123825 h 192405"/>
              <a:gd name="connsiteX6" fmla="*/ 36195 w 207645"/>
              <a:gd name="connsiteY6" fmla="*/ 83820 h 192405"/>
              <a:gd name="connsiteX7" fmla="*/ 19050 w 207645"/>
              <a:gd name="connsiteY7" fmla="*/ 51435 h 192405"/>
              <a:gd name="connsiteX8" fmla="*/ 0 w 207645"/>
              <a:gd name="connsiteY8" fmla="*/ 0 h 19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645" h="192405">
                <a:moveTo>
                  <a:pt x="0" y="0"/>
                </a:moveTo>
                <a:lnTo>
                  <a:pt x="0" y="192405"/>
                </a:lnTo>
                <a:lnTo>
                  <a:pt x="207645" y="192405"/>
                </a:lnTo>
                <a:lnTo>
                  <a:pt x="169545" y="184785"/>
                </a:lnTo>
                <a:lnTo>
                  <a:pt x="118110" y="163830"/>
                </a:lnTo>
                <a:lnTo>
                  <a:pt x="66675" y="123825"/>
                </a:lnTo>
                <a:lnTo>
                  <a:pt x="36195" y="83820"/>
                </a:lnTo>
                <a:lnTo>
                  <a:pt x="19050" y="51435"/>
                </a:lnTo>
                <a:lnTo>
                  <a:pt x="0" y="0"/>
                </a:lnTo>
                <a:close/>
              </a:path>
            </a:pathLst>
          </a:custGeom>
          <a:solidFill>
            <a:srgbClr val="FF6600">
              <a:alpha val="2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1400">
                <a:solidFill>
                  <a:schemeClr val="tx1"/>
                </a:solidFill>
              </a:defRPr>
            </a:lvl1pPr>
          </a:lstStyle>
          <a:p>
            <a:pPr marL="228600" indent="-228600"/>
            <a:fld id="{575DA145-BC62-44AC-AE61-AA68EBD061FB}" type="slidenum">
              <a:rPr lang="en-US" smtClean="0"/>
              <a:pPr marL="228600" indent="-22860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RAF-TT Non-FAO Cadre Training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35735" y="1600200"/>
            <a:ext cx="2667000" cy="396240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SFA Course Certification (18 Days)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JRTC OC/T Certification (17 Days)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Pre-Deployment Requirements Validation (varies by COCOM)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Army Basic Instructor Course (10 Days) 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Individual Studies - Country Briefs (10 Days)</a:t>
            </a:r>
          </a:p>
          <a:p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138535"/>
            <a:ext cx="2256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162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Training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3389796" y="1600200"/>
            <a:ext cx="2590800" cy="426720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DoS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Foreign Service Institute (FSI) (14 Days)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Leader Development and Education for Sustained Peace (LDESP)  (5 Days)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DISAM Security Cooperation Familiarization Course (1 Day) 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DLI/FLC DLAT and Language Training (11 Days)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6373641" y="1600200"/>
            <a:ext cx="2667784" cy="342900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 Army Cadet Command (Cultural Understanding and Language Proficiency)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Security Assistance Training Management Organization (SATMO)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Asymmetric Warfare Group (AWG)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COCOM/ASCC Theater Security Cooperation Missions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9146" y="1143000"/>
            <a:ext cx="2679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External Training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4172" y="847627"/>
            <a:ext cx="1912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In-Theater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Experience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5516065" y="3388045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7-30 Days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6019800"/>
            <a:ext cx="6562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Approx. 122 Days Total Training Time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475424" y="3566103"/>
            <a:ext cx="1303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~61 Days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643339" y="3536542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 Days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7010400" y="652780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A33F6-E8AE-4DB8-9A8F-F4CC95E975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23079</TotalTime>
  <Words>137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RAF-TT Non-FAO Cadre Training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Schupay, Conrad A MAJ NG USA</dc:creator>
  <cp:lastModifiedBy>Curtis.McMahan</cp:lastModifiedBy>
  <cp:revision>1816</cp:revision>
  <dcterms:created xsi:type="dcterms:W3CDTF">2011-03-01T00:43:28Z</dcterms:created>
  <dcterms:modified xsi:type="dcterms:W3CDTF">2013-06-06T18:02:26Z</dcterms:modified>
</cp:coreProperties>
</file>