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A80D-12CE-463D-928A-5C648EE772D4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CB94-A3C7-4F9A-B294-52CD3B525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78" t="14222" r="8889" b="10222"/>
          <a:stretch>
            <a:fillRect/>
          </a:stretch>
        </p:blipFill>
        <p:spPr bwMode="auto">
          <a:xfrm>
            <a:off x="169435" y="0"/>
            <a:ext cx="897456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778" t="14222" r="8889" b="10222"/>
          <a:stretch>
            <a:fillRect/>
          </a:stretch>
        </p:blipFill>
        <p:spPr bwMode="auto">
          <a:xfrm>
            <a:off x="169435" y="0"/>
            <a:ext cx="897456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3124200"/>
            <a:ext cx="495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827494"/>
            <a:ext cx="868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685800"/>
            <a:ext cx="495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362200"/>
            <a:ext cx="457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2362200"/>
            <a:ext cx="2286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1752600"/>
            <a:ext cx="548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1004047"/>
            <a:ext cx="110994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3657600"/>
            <a:ext cx="830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4101353"/>
            <a:ext cx="1371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4876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4876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4876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4876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4876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48768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7526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17526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17526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30480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30480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1752600"/>
            <a:ext cx="1447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58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3048000"/>
            <a:ext cx="1447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58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114800" y="762000"/>
            <a:ext cx="1676400" cy="609600"/>
            <a:chOff x="4114800" y="762000"/>
            <a:chExt cx="1676400" cy="609600"/>
          </a:xfrm>
        </p:grpSpPr>
        <p:sp>
          <p:nvSpPr>
            <p:cNvPr id="27" name="TextBox 26"/>
            <p:cNvSpPr txBox="1"/>
            <p:nvPr/>
          </p:nvSpPr>
          <p:spPr>
            <a:xfrm>
              <a:off x="4114800" y="762000"/>
              <a:ext cx="1447800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800 gal “Camel” Water tank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Arrow Connector 27"/>
            <p:cNvCxnSpPr>
              <a:stCxn id="27" idx="3"/>
            </p:cNvCxnSpPr>
            <p:nvPr/>
          </p:nvCxnSpPr>
          <p:spPr>
            <a:xfrm>
              <a:off x="5562600" y="992833"/>
              <a:ext cx="228600" cy="37876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848600" y="2438400"/>
            <a:ext cx="1295400" cy="914400"/>
            <a:chOff x="7848600" y="3087469"/>
            <a:chExt cx="1295400" cy="914400"/>
          </a:xfrm>
        </p:grpSpPr>
        <p:sp>
          <p:nvSpPr>
            <p:cNvPr id="30" name="TextBox 29"/>
            <p:cNvSpPr txBox="1"/>
            <p:nvPr/>
          </p:nvSpPr>
          <p:spPr>
            <a:xfrm>
              <a:off x="7848600" y="3540204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Fuel Total: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158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8600" y="3087469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Ammo: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Mortar- 72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48600" y="1322294"/>
            <a:ext cx="1295400" cy="928702"/>
            <a:chOff x="7848600" y="3266763"/>
            <a:chExt cx="1295400" cy="928702"/>
          </a:xfrm>
        </p:grpSpPr>
        <p:sp>
          <p:nvSpPr>
            <p:cNvPr id="33" name="TextBox 32"/>
            <p:cNvSpPr txBox="1"/>
            <p:nvPr/>
          </p:nvSpPr>
          <p:spPr>
            <a:xfrm>
              <a:off x="7848600" y="3733800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Fuel Total: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182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48600" y="3266763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Ammo: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.50 cal- 500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00" y="5334000"/>
            <a:ext cx="1295400" cy="1447800"/>
            <a:chOff x="7848600" y="3087470"/>
            <a:chExt cx="1295400" cy="1447800"/>
          </a:xfrm>
        </p:grpSpPr>
        <p:sp>
          <p:nvSpPr>
            <p:cNvPr id="36" name="TextBox 35"/>
            <p:cNvSpPr txBox="1"/>
            <p:nvPr/>
          </p:nvSpPr>
          <p:spPr>
            <a:xfrm>
              <a:off x="7848600" y="4073605"/>
              <a:ext cx="12954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Fuel Total: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150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48600" y="3087470"/>
              <a:ext cx="1295400" cy="1015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PLT Ammo: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.50 cal- 1,000 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TOW- 8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Mk-19- 1,000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Javelin- 9 CLU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0" y="6123801"/>
            <a:ext cx="1600200" cy="734199"/>
            <a:chOff x="7543800" y="6123801"/>
            <a:chExt cx="1600200" cy="734199"/>
          </a:xfrm>
        </p:grpSpPr>
        <p:sp>
          <p:nvSpPr>
            <p:cNvPr id="39" name="TextBox 38"/>
            <p:cNvSpPr txBox="1"/>
            <p:nvPr/>
          </p:nvSpPr>
          <p:spPr>
            <a:xfrm>
              <a:off x="7543800" y="6396335"/>
              <a:ext cx="160020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Troop Fuel Total: 790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48600" y="6123801"/>
              <a:ext cx="1077816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Class III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0" y="6123801"/>
            <a:ext cx="3048000" cy="734199"/>
            <a:chOff x="0" y="6123801"/>
            <a:chExt cx="3048000" cy="734199"/>
          </a:xfrm>
        </p:grpSpPr>
        <p:sp>
          <p:nvSpPr>
            <p:cNvPr id="42" name="TextBox 41"/>
            <p:cNvSpPr txBox="1"/>
            <p:nvPr/>
          </p:nvSpPr>
          <p:spPr>
            <a:xfrm>
              <a:off x="0" y="6396335"/>
              <a:ext cx="160020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Water: 461 gal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(5gal per soldier)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00200" y="6396335"/>
              <a:ext cx="144780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Meals: 276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(3 per soldier)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9600" y="6123801"/>
              <a:ext cx="1981200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Class I (Per day)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200400" y="6128266"/>
            <a:ext cx="2746738" cy="729734"/>
            <a:chOff x="3556596" y="5943600"/>
            <a:chExt cx="2746738" cy="729734"/>
          </a:xfrm>
        </p:grpSpPr>
        <p:sp>
          <p:nvSpPr>
            <p:cNvPr id="46" name="TextBox 45"/>
            <p:cNvSpPr txBox="1"/>
            <p:nvPr/>
          </p:nvSpPr>
          <p:spPr>
            <a:xfrm>
              <a:off x="3556596" y="6211669"/>
              <a:ext cx="137160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TOW- 24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.50 cal- 3,500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31734" y="6211669"/>
              <a:ext cx="137160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40mm- 1,000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Mortar- 72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67200" y="5943600"/>
              <a:ext cx="1295400" cy="27699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Class V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657600" y="3962400"/>
            <a:ext cx="14478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3x SCT PLTs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000" t="29333" r="23889" b="61778"/>
          <a:stretch>
            <a:fillRect/>
          </a:stretch>
        </p:blipFill>
        <p:spPr bwMode="auto">
          <a:xfrm>
            <a:off x="0" y="99060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670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Typical Attached Support Assets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6019800"/>
            <a:ext cx="1295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197 gal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25mm- 1,500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7.62mm- 4,400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30480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362200"/>
            <a:ext cx="91440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3333" t="51556" r="39445" b="43111"/>
          <a:stretch>
            <a:fillRect/>
          </a:stretch>
        </p:blipFill>
        <p:spPr bwMode="auto">
          <a:xfrm>
            <a:off x="838200" y="251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62222" t="50667" r="21667" b="43111"/>
          <a:stretch>
            <a:fillRect/>
          </a:stretch>
        </p:blipFill>
        <p:spPr bwMode="auto">
          <a:xfrm>
            <a:off x="2514600" y="25146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6111" t="49111" r="62222" b="43778"/>
          <a:stretch>
            <a:fillRect/>
          </a:stretch>
        </p:blipFill>
        <p:spPr bwMode="auto">
          <a:xfrm>
            <a:off x="609600" y="37338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57222" t="55333" r="34445" b="38445"/>
          <a:stretch>
            <a:fillRect/>
          </a:stretch>
        </p:blipFill>
        <p:spPr bwMode="auto">
          <a:xfrm>
            <a:off x="685800" y="53340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29444" t="40223" r="57223" b="46445"/>
          <a:stretch>
            <a:fillRect/>
          </a:stretch>
        </p:blipFill>
        <p:spPr bwMode="auto">
          <a:xfrm>
            <a:off x="5943600" y="11430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934200" y="9906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25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250 mi/ 402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19400" y="3048000"/>
            <a:ext cx="1447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58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4495800"/>
            <a:ext cx="1447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58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838200"/>
            <a:ext cx="14478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2,500 gal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200" y="3962400"/>
            <a:ext cx="18288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Field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Maint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Section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5715000"/>
            <a:ext cx="18288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Fire Support Vehicle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9800" y="1371600"/>
            <a:ext cx="18288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Fueler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1200" y="887506"/>
            <a:ext cx="121920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Medic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1676400"/>
            <a:ext cx="1295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154 gal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300 mi/ 483 km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239</Words>
  <Application>Microsoft Office PowerPoint</Application>
  <PresentationFormat>On-screen Show (4:3)</PresentationFormat>
  <Paragraphs>75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benn.armr.6000</dc:creator>
  <cp:lastModifiedBy>McMahan, Curtis S CTR USA TRADOC</cp:lastModifiedBy>
  <cp:revision>31</cp:revision>
  <dcterms:created xsi:type="dcterms:W3CDTF">2012-02-01T22:07:17Z</dcterms:created>
  <dcterms:modified xsi:type="dcterms:W3CDTF">2015-10-29T11:58:48Z</dcterms:modified>
</cp:coreProperties>
</file>