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8" autoAdjust="0"/>
    <p:restoredTop sz="94660"/>
  </p:normalViewPr>
  <p:slideViewPr>
    <p:cSldViewPr>
      <p:cViewPr varScale="1">
        <p:scale>
          <a:sx n="65" d="100"/>
          <a:sy n="65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C5026-ABFA-45DA-B49F-D0931AF3F4D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DF90F-7A25-4A25-AF4B-0EA316D08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5E592E-D7D9-4402-AE87-EE648868A31D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E3EE1-95D9-48E5-AA64-B5D614B8EE8C}" type="datetimeFigureOut">
              <a:rPr lang="en-US" smtClean="0"/>
              <a:pPr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BAED2-7324-43CE-AAF8-C9F5729C3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ORS Planning &amp; Prep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MAJ Wood, 3BCT SPO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Trends…A Quick Look at Weapons and NVDs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29600" cy="2667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ORS Prep (the two week surge)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ORS First Look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ORS Final</a:t>
                      </a:r>
                      <a:r>
                        <a:rPr lang="en-US" baseline="0" dirty="0" smtClean="0"/>
                        <a:t> Check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 from Prep to Final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2P Weapons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1017/796/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1048/1008/ 96%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1048/1038/ 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+22%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2P NVDs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500/321/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862/689/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862/856/99%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5-73 Weapons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734/459/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334/302/</a:t>
                      </a:r>
                      <a:r>
                        <a:rPr lang="en-US" baseline="0" dirty="0" smtClean="0"/>
                        <a:t> 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334/330</a:t>
                      </a:r>
                      <a:r>
                        <a:rPr lang="en-US" baseline="0" dirty="0" smtClean="0"/>
                        <a:t>/ 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+36%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5-73 NVDs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209/109/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286/162/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286/</a:t>
                      </a:r>
                      <a:r>
                        <a:rPr lang="en-US" baseline="0" dirty="0" smtClean="0"/>
                        <a:t> 241/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84</a:t>
                      </a:r>
                      <a:r>
                        <a:rPr lang="en-US" baseline="0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+32%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33600" y="6172200"/>
            <a:ext cx="53493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ORS Prep begins the day after the last ORS inspection!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81600" y="4724400"/>
            <a:ext cx="368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Reflects # inspected/ # FMC / % FMC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5486400"/>
            <a:ext cx="3118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Who is missing from this table?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"/>
            <a:ext cx="7772400" cy="8001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ORS Planning &amp; Prep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MAJ Wood, 3BCT SPO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838200"/>
            <a:ext cx="8026400" cy="48387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Trends: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Equipment dispatched to drivers with expired licenses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Overdue services not Administrative </a:t>
            </a:r>
            <a:r>
              <a:rPr lang="en-US" sz="2000" dirty="0" err="1" smtClean="0">
                <a:solidFill>
                  <a:schemeClr val="tx1"/>
                </a:solidFill>
              </a:rPr>
              <a:t>Deadlined</a:t>
            </a:r>
            <a:r>
              <a:rPr lang="en-US" sz="2000" dirty="0" smtClean="0">
                <a:solidFill>
                  <a:schemeClr val="tx1"/>
                </a:solidFill>
              </a:rPr>
              <a:t> in SAMS-E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Equipment tracked as FMC was NMC during inspection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Majority of issues were with crew served weapons and mortars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Reporting system needs improvement.  Missing documentation could have been resolved prior to inspection.  Place additional emphasis on PMCS.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NVD PMCS not conducted to standard; Additionally, transport procedures for NVDs need improvement. 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Effective recording and tracking system not in place at unit level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Enforce newly assigned leadership attend PMC Leaders Certification Course provided by COMET team.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Place additional emphasis on crew served weapons and status reporting at BN level.</a:t>
            </a:r>
          </a:p>
          <a:p>
            <a:pPr lvl="1" algn="l">
              <a:buFont typeface="Wingdings" pitchFamily="2" charset="2"/>
              <a:buChar char="q"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 algn="l">
              <a:buFont typeface="Wingdings" pitchFamily="2" charset="2"/>
              <a:buChar char="q"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 algn="l">
              <a:buFont typeface="Wingdings" pitchFamily="2" charset="2"/>
              <a:buChar char="q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9650" y="6096000"/>
            <a:ext cx="53493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ORS Prep begins the day after the last ORS inspection!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"/>
            <a:ext cx="7772400" cy="8001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ORS Planning &amp; Prep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MAJ Wood, 3BCT SPO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026400" cy="48387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Prep: Check the following areas at the Co-level: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Shoot: most ORS inspection faults are </a:t>
            </a:r>
            <a:r>
              <a:rPr lang="en-US" sz="2000" u="sng" dirty="0" smtClean="0">
                <a:solidFill>
                  <a:schemeClr val="tx1"/>
                </a:solidFill>
              </a:rPr>
              <a:t>operator-level</a:t>
            </a:r>
            <a:r>
              <a:rPr lang="en-US" sz="2000" dirty="0" smtClean="0">
                <a:solidFill>
                  <a:schemeClr val="tx1"/>
                </a:solidFill>
              </a:rPr>
              <a:t> faults; get ahead by ensuring that maintenance is a training event!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Own the Night: Second area of intense scrutiny and immense pain.  Once again, most ORS inspection faults are </a:t>
            </a:r>
            <a:r>
              <a:rPr lang="en-US" sz="2000" u="sng" dirty="0" smtClean="0">
                <a:solidFill>
                  <a:schemeClr val="tx1"/>
                </a:solidFill>
              </a:rPr>
              <a:t>operator-level</a:t>
            </a:r>
            <a:r>
              <a:rPr lang="en-US" sz="2000" dirty="0" smtClean="0">
                <a:solidFill>
                  <a:schemeClr val="tx1"/>
                </a:solidFill>
              </a:rPr>
              <a:t> faults.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Move: Check on items on the PVL; expect more scrutiny of not just the maintenance status but the AMO/UMO folders (think packing lists/load cards)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Commo</a:t>
            </a:r>
            <a:r>
              <a:rPr lang="en-US" sz="2000" dirty="0" smtClean="0">
                <a:solidFill>
                  <a:schemeClr val="tx1"/>
                </a:solidFill>
              </a:rPr>
              <a:t>: battery UBL and maintenance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SRP and Admin Status: see Med Readiness and Admin Action classes</a:t>
            </a:r>
          </a:p>
          <a:p>
            <a:pPr lvl="1"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CBRNE: Calibrations and purging requirements; who is the Company TMDE Coordinator?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89650" y="6096000"/>
            <a:ext cx="53493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ORS Prep begins the day after the last ORS inspection!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1"/>
            <a:ext cx="7772400" cy="8001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ORS Planning &amp; Prep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MAJ Wood, 3BCT SPO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85900"/>
            <a:ext cx="8026400" cy="39243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Check on readiness by assessing unit systems and adherence to Army policy 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Should be conducted prior to a GRB-1/GRF-1 assumption; generally a 3-4 week preparation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Focus is on shoot, own the night, move, communicate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Planning: BCT Staff coordinates initial plan and focus areas; BN TF XO takes lead on final scheduling; </a:t>
            </a:r>
            <a:r>
              <a:rPr lang="en-US" sz="2000" dirty="0" smtClean="0">
                <a:solidFill>
                  <a:srgbClr val="FF0000"/>
                </a:solidFill>
              </a:rPr>
              <a:t>company level: identify location, </a:t>
            </a:r>
            <a:r>
              <a:rPr lang="en-US" sz="2000" dirty="0" err="1" smtClean="0">
                <a:solidFill>
                  <a:srgbClr val="FF0000"/>
                </a:solidFill>
              </a:rPr>
              <a:t>pax</a:t>
            </a:r>
            <a:r>
              <a:rPr lang="en-US" sz="2000" dirty="0" smtClean="0">
                <a:solidFill>
                  <a:srgbClr val="FF0000"/>
                </a:solidFill>
              </a:rPr>
              <a:t> and equipment required, timing, coordinate for/ schedule pre-inspections 3-4 weeks prior</a:t>
            </a:r>
          </a:p>
          <a:p>
            <a:pPr algn="l"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</a:rPr>
              <a:t> Good POCs: BN S4, BN MATO, SPO (396-9154), COMET, and IG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6172200"/>
            <a:ext cx="534935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ORS Prep begins the day after the last ORS inspection!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ChangeArrowheads="1"/>
          </p:cNvSpPr>
          <p:nvPr/>
        </p:nvSpPr>
        <p:spPr bwMode="auto">
          <a:xfrm>
            <a:off x="247650" y="1449388"/>
            <a:ext cx="8515152" cy="4463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COMET DEPUTY CHIEF			MR. JOHNSON	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432-9388</a:t>
            </a:r>
            <a:endParaRPr lang="en-US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IG INSPECTION CHIEF				CW3 BINGHAM		432-4866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                        </a:t>
            </a:r>
            <a:r>
              <a:rPr lang="en-US" sz="16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COMMODITY AREA INSPECTORS &amp; ASSISTANT IGs</a:t>
            </a:r>
          </a:p>
          <a:p>
            <a:pPr>
              <a:lnSpc>
                <a:spcPct val="120000"/>
              </a:lnSpc>
              <a:defRPr/>
            </a:pPr>
            <a:endParaRPr lang="en-US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MEDICAL			                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MSG WOODRUFF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432-4841</a:t>
            </a:r>
            <a:endParaRPr lang="en-US" sz="1600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LOGISTICS		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MR. JOHNSON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432-9388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MAINTENANCE				SFC BARKER		432-3909</a:t>
            </a: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ADMIN			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MSG 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JOHNSON		432-3153</a:t>
            </a: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WEAPONS	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SFC 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HILL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432-6848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COMMO &amp; NVD				SFC HILL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432-6848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NBC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	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MR. JOHNSON  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432-9388</a:t>
            </a:r>
          </a:p>
          <a:p>
            <a:pPr>
              <a:defRPr/>
            </a:pP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AMO					SFC FREELAND/ USAAS	432-5601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>
              <a:lnSpc>
                <a:spcPct val="120000"/>
              </a:lnSpc>
              <a:defRPr/>
            </a:pP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76200"/>
            <a:ext cx="4586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Key Points of Contact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507</Words>
  <Application>Microsoft Office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ORS Planning &amp; Prep MAJ Wood, 3BCT SPO The Trends…A Quick Look at Weapons and NVDs</vt:lpstr>
      <vt:lpstr>ORS Planning &amp; Prep MAJ Wood, 3BCT SPO</vt:lpstr>
      <vt:lpstr>ORS Planning &amp; Prep MAJ Wood, 3BCT SPO</vt:lpstr>
      <vt:lpstr>ORS Planning &amp; Prep MAJ Wood, 3BCT SPO</vt:lpstr>
      <vt:lpstr>Slide 5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ORS Planning &amp; Prep MAJ Wood, 3BCT SPO</dc:title>
  <dc:creator>david.wood4</dc:creator>
  <cp:lastModifiedBy>Curtis.McMahan</cp:lastModifiedBy>
  <cp:revision>9</cp:revision>
  <dcterms:created xsi:type="dcterms:W3CDTF">2012-02-15T17:09:15Z</dcterms:created>
  <dcterms:modified xsi:type="dcterms:W3CDTF">2012-10-30T17:19:28Z</dcterms:modified>
</cp:coreProperties>
</file>