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7" r:id="rId5"/>
    <p:sldId id="256" r:id="rId6"/>
    <p:sldId id="258" r:id="rId7"/>
    <p:sldId id="278" r:id="rId8"/>
    <p:sldId id="279" r:id="rId9"/>
    <p:sldId id="282" r:id="rId10"/>
    <p:sldId id="283" r:id="rId11"/>
    <p:sldId id="284" r:id="rId12"/>
    <p:sldId id="285" r:id="rId13"/>
    <p:sldId id="286" r:id="rId14"/>
    <p:sldId id="287" r:id="rId15"/>
    <p:sldId id="28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467A8-1E9E-E64C-B995-FAA9FD23F68D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C8FB8-5C8D-F441-B37E-62880AF6B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1413-E496-EA43-AA04-C1A9A7BD3D25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810E-4D6D-5842-A75D-6EC9B3BF9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1413-E496-EA43-AA04-C1A9A7BD3D25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810E-4D6D-5842-A75D-6EC9B3BF9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1413-E496-EA43-AA04-C1A9A7BD3D25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810E-4D6D-5842-A75D-6EC9B3BF9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1413-E496-EA43-AA04-C1A9A7BD3D25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810E-4D6D-5842-A75D-6EC9B3BF9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1413-E496-EA43-AA04-C1A9A7BD3D25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810E-4D6D-5842-A75D-6EC9B3BF9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1413-E496-EA43-AA04-C1A9A7BD3D25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810E-4D6D-5842-A75D-6EC9B3BF9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1413-E496-EA43-AA04-C1A9A7BD3D25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810E-4D6D-5842-A75D-6EC9B3BF9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1413-E496-EA43-AA04-C1A9A7BD3D25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810E-4D6D-5842-A75D-6EC9B3BF9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1413-E496-EA43-AA04-C1A9A7BD3D25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810E-4D6D-5842-A75D-6EC9B3BF9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1413-E496-EA43-AA04-C1A9A7BD3D25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810E-4D6D-5842-A75D-6EC9B3BF9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1413-E496-EA43-AA04-C1A9A7BD3D25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810E-4D6D-5842-A75D-6EC9B3BF9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91413-E496-EA43-AA04-C1A9A7BD3D25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5810E-4D6D-5842-A75D-6EC9B3BF9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2Logo_B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818" y="1"/>
            <a:ext cx="6548582" cy="1212272"/>
          </a:xfrm>
        </p:spPr>
        <p:txBody>
          <a:bodyPr>
            <a:normAutofit/>
          </a:bodyPr>
          <a:lstStyle/>
          <a:p>
            <a:r>
              <a:rPr lang="en-US" sz="6600" dirty="0" smtClean="0"/>
              <a:t>CCP</a:t>
            </a:r>
            <a:endParaRPr lang="en-US" sz="6600" dirty="0"/>
          </a:p>
        </p:txBody>
      </p:sp>
      <p:pic>
        <p:nvPicPr>
          <p:cNvPr id="4" name="Picture 3" descr="82nd_Airborne_stick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818" cy="1212273"/>
          </a:xfrm>
          <a:prstGeom prst="rect">
            <a:avLst/>
          </a:prstGeom>
        </p:spPr>
      </p:pic>
      <p:pic>
        <p:nvPicPr>
          <p:cNvPr id="5" name="Picture 4" descr="82Logo_B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545" y="0"/>
            <a:ext cx="1512455" cy="1212273"/>
          </a:xfrm>
          <a:prstGeom prst="rect">
            <a:avLst/>
          </a:prstGeom>
        </p:spPr>
      </p:pic>
      <p:pic>
        <p:nvPicPr>
          <p:cNvPr id="6" name="Picture 5" descr="Screen Shot 2012-02-24 at 3.17.13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2272"/>
            <a:ext cx="9144000" cy="5645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818" y="1"/>
            <a:ext cx="6548582" cy="1212272"/>
          </a:xfrm>
        </p:spPr>
        <p:txBody>
          <a:bodyPr>
            <a:normAutofit/>
          </a:bodyPr>
          <a:lstStyle/>
          <a:p>
            <a:r>
              <a:rPr lang="en-US" sz="6600" dirty="0" smtClean="0"/>
              <a:t>CCP</a:t>
            </a:r>
            <a:endParaRPr lang="en-US" sz="6600" dirty="0"/>
          </a:p>
        </p:txBody>
      </p:sp>
      <p:pic>
        <p:nvPicPr>
          <p:cNvPr id="4" name="Picture 3" descr="82nd_Airborne_stick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818" cy="1212273"/>
          </a:xfrm>
          <a:prstGeom prst="rect">
            <a:avLst/>
          </a:prstGeom>
        </p:spPr>
      </p:pic>
      <p:pic>
        <p:nvPicPr>
          <p:cNvPr id="5" name="Picture 4" descr="82Logo_B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545" y="0"/>
            <a:ext cx="1512455" cy="1212273"/>
          </a:xfrm>
          <a:prstGeom prst="rect">
            <a:avLst/>
          </a:prstGeom>
        </p:spPr>
      </p:pic>
      <p:pic>
        <p:nvPicPr>
          <p:cNvPr id="6" name="Picture 5" descr="Screen Shot 2012-02-24 at 3.17.26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2272"/>
            <a:ext cx="9143999" cy="5645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818" y="1"/>
            <a:ext cx="6548582" cy="1212272"/>
          </a:xfrm>
        </p:spPr>
        <p:txBody>
          <a:bodyPr>
            <a:normAutofit/>
          </a:bodyPr>
          <a:lstStyle/>
          <a:p>
            <a:r>
              <a:rPr lang="en-US" sz="6600" dirty="0" smtClean="0"/>
              <a:t>CCP</a:t>
            </a:r>
            <a:endParaRPr lang="en-US" sz="6600" dirty="0"/>
          </a:p>
        </p:txBody>
      </p:sp>
      <p:pic>
        <p:nvPicPr>
          <p:cNvPr id="4" name="Picture 3" descr="82nd_Airborne_stick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818" cy="1212273"/>
          </a:xfrm>
          <a:prstGeom prst="rect">
            <a:avLst/>
          </a:prstGeom>
        </p:spPr>
      </p:pic>
      <p:pic>
        <p:nvPicPr>
          <p:cNvPr id="5" name="Picture 4" descr="82Logo_B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545" y="0"/>
            <a:ext cx="1512455" cy="1212273"/>
          </a:xfrm>
          <a:prstGeom prst="rect">
            <a:avLst/>
          </a:prstGeom>
        </p:spPr>
      </p:pic>
      <p:pic>
        <p:nvPicPr>
          <p:cNvPr id="6" name="Picture 5" descr="Screen Shot 2012-02-24 at 3.18.00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2273"/>
            <a:ext cx="9144000" cy="561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818" y="1"/>
            <a:ext cx="6548582" cy="1212272"/>
          </a:xfrm>
        </p:spPr>
        <p:txBody>
          <a:bodyPr>
            <a:normAutofit/>
          </a:bodyPr>
          <a:lstStyle/>
          <a:p>
            <a:r>
              <a:rPr lang="en-US" sz="6600" dirty="0" smtClean="0"/>
              <a:t>OUTLINE</a:t>
            </a:r>
            <a:endParaRPr lang="en-US" sz="6600" dirty="0"/>
          </a:p>
        </p:txBody>
      </p:sp>
      <p:pic>
        <p:nvPicPr>
          <p:cNvPr id="4" name="Picture 3" descr="82nd_Airborne_stick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818" cy="1212273"/>
          </a:xfrm>
          <a:prstGeom prst="rect">
            <a:avLst/>
          </a:prstGeom>
        </p:spPr>
      </p:pic>
      <p:pic>
        <p:nvPicPr>
          <p:cNvPr id="5" name="Picture 4" descr="82Logo_B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545" y="0"/>
            <a:ext cx="1512455" cy="12122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23817" y="1639455"/>
            <a:ext cx="64077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-Introduction</a:t>
            </a:r>
          </a:p>
          <a:p>
            <a:r>
              <a:rPr lang="en-US" sz="3600" dirty="0" smtClean="0"/>
              <a:t>-TC3</a:t>
            </a:r>
          </a:p>
          <a:p>
            <a:r>
              <a:rPr lang="en-US" sz="3600" dirty="0" smtClean="0"/>
              <a:t>-CCP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818" y="1"/>
            <a:ext cx="6548582" cy="1212272"/>
          </a:xfrm>
        </p:spPr>
        <p:txBody>
          <a:bodyPr>
            <a:normAutofit/>
          </a:bodyPr>
          <a:lstStyle/>
          <a:p>
            <a:r>
              <a:rPr lang="en-US" sz="6600" dirty="0" smtClean="0"/>
              <a:t>Introduction</a:t>
            </a:r>
            <a:endParaRPr lang="en-US" sz="6600" dirty="0"/>
          </a:p>
        </p:txBody>
      </p:sp>
      <p:pic>
        <p:nvPicPr>
          <p:cNvPr id="4" name="Picture 3" descr="82nd_Airborne_stick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818" cy="1212273"/>
          </a:xfrm>
          <a:prstGeom prst="rect">
            <a:avLst/>
          </a:prstGeom>
        </p:spPr>
      </p:pic>
      <p:pic>
        <p:nvPicPr>
          <p:cNvPr id="5" name="Picture 4" descr="82Logo_B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545" y="0"/>
            <a:ext cx="1512455" cy="12122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23817" y="1639455"/>
            <a:ext cx="64077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-Handouts???</a:t>
            </a:r>
          </a:p>
          <a:p>
            <a:r>
              <a:rPr lang="en-US" sz="4000" dirty="0" smtClean="0"/>
              <a:t>-NTC</a:t>
            </a:r>
          </a:p>
          <a:p>
            <a:endParaRPr lang="en-US" sz="4000" dirty="0" smtClean="0"/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818" y="1"/>
            <a:ext cx="6548582" cy="1212272"/>
          </a:xfrm>
        </p:spPr>
        <p:txBody>
          <a:bodyPr>
            <a:normAutofit/>
          </a:bodyPr>
          <a:lstStyle/>
          <a:p>
            <a:endParaRPr lang="en-US" sz="6600" dirty="0"/>
          </a:p>
        </p:txBody>
      </p:sp>
      <p:pic>
        <p:nvPicPr>
          <p:cNvPr id="4" name="Picture 3" descr="82nd_Airborne_stick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818" cy="1212273"/>
          </a:xfrm>
          <a:prstGeom prst="rect">
            <a:avLst/>
          </a:prstGeom>
        </p:spPr>
      </p:pic>
      <p:pic>
        <p:nvPicPr>
          <p:cNvPr id="5" name="Picture 4" descr="82Logo_B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545" y="0"/>
            <a:ext cx="1512455" cy="12122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23817" y="1639455"/>
            <a:ext cx="64077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-Introduction</a:t>
            </a:r>
          </a:p>
          <a:p>
            <a:r>
              <a:rPr lang="en-US" sz="4000" dirty="0" smtClean="0"/>
              <a:t>-MEDPROS</a:t>
            </a:r>
          </a:p>
          <a:p>
            <a:r>
              <a:rPr lang="en-US" sz="4000" dirty="0" smtClean="0"/>
              <a:t>-</a:t>
            </a:r>
            <a:r>
              <a:rPr lang="en-US" sz="4000" dirty="0" err="1" smtClean="0"/>
              <a:t>Eprofile</a:t>
            </a:r>
            <a:endParaRPr lang="en-US" sz="4000" dirty="0" smtClean="0"/>
          </a:p>
          <a:p>
            <a:r>
              <a:rPr lang="en-US" sz="4000" dirty="0" smtClean="0"/>
              <a:t>-MEB</a:t>
            </a:r>
          </a:p>
          <a:p>
            <a:r>
              <a:rPr lang="en-US" sz="4000" dirty="0" smtClean="0"/>
              <a:t>-Appointments</a:t>
            </a:r>
          </a:p>
          <a:p>
            <a:r>
              <a:rPr lang="en-US" sz="4000" dirty="0" smtClean="0"/>
              <a:t>-BCT Providers</a:t>
            </a:r>
          </a:p>
          <a:p>
            <a:r>
              <a:rPr lang="en-US" sz="4000" dirty="0" smtClean="0"/>
              <a:t>-Future Changes</a:t>
            </a:r>
            <a:endParaRPr lang="en-US" sz="4000" dirty="0"/>
          </a:p>
        </p:txBody>
      </p:sp>
      <p:pic>
        <p:nvPicPr>
          <p:cNvPr id="6" name="Picture 5" descr="Screen Shot 2012-02-24 at 3.05.59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2272"/>
            <a:ext cx="9144000" cy="5645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818" y="1"/>
            <a:ext cx="6548582" cy="1212272"/>
          </a:xfrm>
        </p:spPr>
        <p:txBody>
          <a:bodyPr>
            <a:normAutofit/>
          </a:bodyPr>
          <a:lstStyle/>
          <a:p>
            <a:endParaRPr lang="en-US" sz="6600" dirty="0"/>
          </a:p>
        </p:txBody>
      </p:sp>
      <p:pic>
        <p:nvPicPr>
          <p:cNvPr id="4" name="Picture 3" descr="82nd_Airborne_stick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818" cy="1212273"/>
          </a:xfrm>
          <a:prstGeom prst="rect">
            <a:avLst/>
          </a:prstGeom>
        </p:spPr>
      </p:pic>
      <p:pic>
        <p:nvPicPr>
          <p:cNvPr id="5" name="Picture 4" descr="82Logo_B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545" y="0"/>
            <a:ext cx="1512455" cy="12122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23817" y="1639455"/>
            <a:ext cx="64077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-Introduction</a:t>
            </a:r>
          </a:p>
          <a:p>
            <a:r>
              <a:rPr lang="en-US" sz="4000" dirty="0" smtClean="0"/>
              <a:t>-MEDPROS</a:t>
            </a:r>
          </a:p>
          <a:p>
            <a:r>
              <a:rPr lang="en-US" sz="4000" dirty="0" smtClean="0"/>
              <a:t>-</a:t>
            </a:r>
            <a:r>
              <a:rPr lang="en-US" sz="4000" dirty="0" err="1" smtClean="0"/>
              <a:t>Eprofile</a:t>
            </a:r>
            <a:endParaRPr lang="en-US" sz="4000" dirty="0" smtClean="0"/>
          </a:p>
          <a:p>
            <a:r>
              <a:rPr lang="en-US" sz="4000" dirty="0" smtClean="0"/>
              <a:t>-MEB</a:t>
            </a:r>
          </a:p>
          <a:p>
            <a:r>
              <a:rPr lang="en-US" sz="4000" dirty="0" smtClean="0"/>
              <a:t>-Appointments</a:t>
            </a:r>
          </a:p>
          <a:p>
            <a:r>
              <a:rPr lang="en-US" sz="4000" dirty="0" smtClean="0"/>
              <a:t>-BCT Providers</a:t>
            </a:r>
          </a:p>
          <a:p>
            <a:r>
              <a:rPr lang="en-US" sz="4000" dirty="0" smtClean="0"/>
              <a:t>-Future Changes</a:t>
            </a:r>
            <a:endParaRPr lang="en-US" sz="4000" dirty="0"/>
          </a:p>
        </p:txBody>
      </p:sp>
      <p:pic>
        <p:nvPicPr>
          <p:cNvPr id="6" name="Picture 5" descr="Screen Shot 2012-02-24 at 3.06.46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2272"/>
            <a:ext cx="9144000" cy="5645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818" y="1"/>
            <a:ext cx="6548582" cy="1212272"/>
          </a:xfrm>
        </p:spPr>
        <p:txBody>
          <a:bodyPr>
            <a:normAutofit/>
          </a:bodyPr>
          <a:lstStyle/>
          <a:p>
            <a:r>
              <a:rPr lang="en-US" sz="6600" dirty="0" smtClean="0"/>
              <a:t>OUTLINE</a:t>
            </a:r>
            <a:endParaRPr lang="en-US" sz="6600" dirty="0"/>
          </a:p>
        </p:txBody>
      </p:sp>
      <p:pic>
        <p:nvPicPr>
          <p:cNvPr id="4" name="Picture 3" descr="82nd_Airborne_stick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818" cy="1212273"/>
          </a:xfrm>
          <a:prstGeom prst="rect">
            <a:avLst/>
          </a:prstGeom>
        </p:spPr>
      </p:pic>
      <p:pic>
        <p:nvPicPr>
          <p:cNvPr id="5" name="Picture 4" descr="82Logo_B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545" y="0"/>
            <a:ext cx="1512455" cy="1212273"/>
          </a:xfrm>
          <a:prstGeom prst="rect">
            <a:avLst/>
          </a:prstGeom>
        </p:spPr>
      </p:pic>
      <p:pic>
        <p:nvPicPr>
          <p:cNvPr id="6" name="Picture 5" descr="Screen Shot 2012-02-24 at 3.07.46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2274"/>
            <a:ext cx="9144000" cy="3636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818" y="1"/>
            <a:ext cx="6548582" cy="1212272"/>
          </a:xfrm>
        </p:spPr>
        <p:txBody>
          <a:bodyPr>
            <a:normAutofit/>
          </a:bodyPr>
          <a:lstStyle/>
          <a:p>
            <a:r>
              <a:rPr lang="en-US" sz="6600" dirty="0" smtClean="0"/>
              <a:t>CCP</a:t>
            </a:r>
            <a:endParaRPr lang="en-US" sz="6600" dirty="0"/>
          </a:p>
        </p:txBody>
      </p:sp>
      <p:pic>
        <p:nvPicPr>
          <p:cNvPr id="4" name="Picture 3" descr="82nd_Airborne_stick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818" cy="1212273"/>
          </a:xfrm>
          <a:prstGeom prst="rect">
            <a:avLst/>
          </a:prstGeom>
        </p:spPr>
      </p:pic>
      <p:pic>
        <p:nvPicPr>
          <p:cNvPr id="5" name="Picture 4" descr="82Logo_B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545" y="0"/>
            <a:ext cx="1512455" cy="1212273"/>
          </a:xfrm>
          <a:prstGeom prst="rect">
            <a:avLst/>
          </a:prstGeom>
        </p:spPr>
      </p:pic>
      <p:pic>
        <p:nvPicPr>
          <p:cNvPr id="6" name="Picture 5" descr="Screen Shot 2012-02-24 at 3.15.57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2272"/>
            <a:ext cx="9144000" cy="5645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818" y="1"/>
            <a:ext cx="6548582" cy="1212272"/>
          </a:xfrm>
        </p:spPr>
        <p:txBody>
          <a:bodyPr>
            <a:normAutofit/>
          </a:bodyPr>
          <a:lstStyle/>
          <a:p>
            <a:r>
              <a:rPr lang="en-US" sz="6600" dirty="0" smtClean="0"/>
              <a:t>CCP</a:t>
            </a:r>
            <a:endParaRPr lang="en-US" sz="6600" dirty="0"/>
          </a:p>
        </p:txBody>
      </p:sp>
      <p:pic>
        <p:nvPicPr>
          <p:cNvPr id="4" name="Picture 3" descr="82nd_Airborne_stick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818" cy="1212273"/>
          </a:xfrm>
          <a:prstGeom prst="rect">
            <a:avLst/>
          </a:prstGeom>
        </p:spPr>
      </p:pic>
      <p:pic>
        <p:nvPicPr>
          <p:cNvPr id="5" name="Picture 4" descr="82Logo_B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545" y="0"/>
            <a:ext cx="1512455" cy="1212273"/>
          </a:xfrm>
          <a:prstGeom prst="rect">
            <a:avLst/>
          </a:prstGeom>
        </p:spPr>
      </p:pic>
      <p:pic>
        <p:nvPicPr>
          <p:cNvPr id="6" name="Picture 5" descr="Screen Shot 2012-02-24 at 3.16.28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2272"/>
            <a:ext cx="9144000" cy="5645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818" y="1"/>
            <a:ext cx="6548582" cy="1212272"/>
          </a:xfrm>
        </p:spPr>
        <p:txBody>
          <a:bodyPr>
            <a:normAutofit/>
          </a:bodyPr>
          <a:lstStyle/>
          <a:p>
            <a:r>
              <a:rPr lang="en-US" sz="6600" dirty="0" smtClean="0"/>
              <a:t>CCP</a:t>
            </a:r>
            <a:endParaRPr lang="en-US" sz="6600" dirty="0"/>
          </a:p>
        </p:txBody>
      </p:sp>
      <p:pic>
        <p:nvPicPr>
          <p:cNvPr id="4" name="Picture 3" descr="82nd_Airborne_stick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818" cy="1212273"/>
          </a:xfrm>
          <a:prstGeom prst="rect">
            <a:avLst/>
          </a:prstGeom>
        </p:spPr>
      </p:pic>
      <p:pic>
        <p:nvPicPr>
          <p:cNvPr id="5" name="Picture 4" descr="82Logo_B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545" y="0"/>
            <a:ext cx="1512455" cy="1212273"/>
          </a:xfrm>
          <a:prstGeom prst="rect">
            <a:avLst/>
          </a:prstGeom>
        </p:spPr>
      </p:pic>
      <p:pic>
        <p:nvPicPr>
          <p:cNvPr id="6" name="Picture 5" descr="Screen Shot 2012-02-24 at 3.16.46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2272"/>
            <a:ext cx="9144000" cy="5645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871D4E98818A478A1449DCC6170861" ma:contentTypeVersion="0" ma:contentTypeDescription="Create a new document." ma:contentTypeScope="" ma:versionID="71815c8047c300ad3b06c345ef5f5f2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6D6877-1F66-4D67-91F7-4EF0452674AC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4F27CA2-2FF4-4D32-9B36-9FCCAA8B8C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569B47-EF97-45A3-9BA3-63534488FA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52</Words>
  <Application>Microsoft Office PowerPoint</Application>
  <PresentationFormat>On-screen Show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OUTLINE</vt:lpstr>
      <vt:lpstr>Introduction</vt:lpstr>
      <vt:lpstr>Slide 4</vt:lpstr>
      <vt:lpstr>Slide 5</vt:lpstr>
      <vt:lpstr>OUTLINE</vt:lpstr>
      <vt:lpstr>CCP</vt:lpstr>
      <vt:lpstr>CCP</vt:lpstr>
      <vt:lpstr>CCP</vt:lpstr>
      <vt:lpstr>CCP</vt:lpstr>
      <vt:lpstr>CCP</vt:lpstr>
      <vt:lpstr>CCP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Julian  Mapp</dc:creator>
  <cp:lastModifiedBy>Curtis.McMahan</cp:lastModifiedBy>
  <cp:revision>2</cp:revision>
  <dcterms:created xsi:type="dcterms:W3CDTF">2012-02-24T08:08:04Z</dcterms:created>
  <dcterms:modified xsi:type="dcterms:W3CDTF">2012-10-30T17:20:29Z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0x0101001E871D4E98818A478A1449DCC6170861</vt:lpwstr>
  </property>
</Properties>
</file>