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customXml/itemProps4.xml" ContentType="application/vnd.openxmlformats-officedocument.customXmlPropertie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910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595" autoAdjust="0"/>
  </p:normalViewPr>
  <p:slideViewPr>
    <p:cSldViewPr>
      <p:cViewPr>
        <p:scale>
          <a:sx n="67" d="100"/>
          <a:sy n="67" d="100"/>
        </p:scale>
        <p:origin x="-2674" y="-54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09C3E-772B-47F1-BD27-8677BD85871D}" type="datetimeFigureOut">
              <a:rPr lang="en-US" smtClean="0"/>
              <a:pPr/>
              <a:t>7/12/2013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A59A-DB85-441D-8B33-8D1B106106C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09C3E-772B-47F1-BD27-8677BD85871D}" type="datetimeFigureOut">
              <a:rPr lang="en-US" smtClean="0"/>
              <a:pPr/>
              <a:t>7/12/2013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A59A-DB85-441D-8B33-8D1B106106C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09C3E-772B-47F1-BD27-8677BD85871D}" type="datetimeFigureOut">
              <a:rPr lang="en-US" smtClean="0"/>
              <a:pPr/>
              <a:t>7/12/2013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A59A-DB85-441D-8B33-8D1B106106C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09C3E-772B-47F1-BD27-8677BD85871D}" type="datetimeFigureOut">
              <a:rPr lang="en-US" smtClean="0"/>
              <a:pPr/>
              <a:t>7/12/2013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A59A-DB85-441D-8B33-8D1B106106C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09C3E-772B-47F1-BD27-8677BD85871D}" type="datetimeFigureOut">
              <a:rPr lang="en-US" smtClean="0"/>
              <a:pPr/>
              <a:t>7/12/2013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A59A-DB85-441D-8B33-8D1B106106C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09C3E-772B-47F1-BD27-8677BD85871D}" type="datetimeFigureOut">
              <a:rPr lang="en-US" smtClean="0"/>
              <a:pPr/>
              <a:t>7/12/2013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A59A-DB85-441D-8B33-8D1B106106C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09C3E-772B-47F1-BD27-8677BD85871D}" type="datetimeFigureOut">
              <a:rPr lang="en-US" smtClean="0"/>
              <a:pPr/>
              <a:t>7/12/2013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A59A-DB85-441D-8B33-8D1B106106C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09C3E-772B-47F1-BD27-8677BD85871D}" type="datetimeFigureOut">
              <a:rPr lang="en-US" smtClean="0"/>
              <a:pPr/>
              <a:t>7/12/2013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A59A-DB85-441D-8B33-8D1B106106C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09C3E-772B-47F1-BD27-8677BD85871D}" type="datetimeFigureOut">
              <a:rPr lang="en-US" smtClean="0"/>
              <a:pPr/>
              <a:t>7/12/2013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A59A-DB85-441D-8B33-8D1B106106C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09C3E-772B-47F1-BD27-8677BD85871D}" type="datetimeFigureOut">
              <a:rPr lang="en-US" smtClean="0"/>
              <a:pPr/>
              <a:t>7/12/2013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A59A-DB85-441D-8B33-8D1B106106C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09C3E-772B-47F1-BD27-8677BD85871D}" type="datetimeFigureOut">
              <a:rPr lang="en-US" smtClean="0"/>
              <a:pPr/>
              <a:t>7/12/2013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A59A-DB85-441D-8B33-8D1B106106C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09C3E-772B-47F1-BD27-8677BD85871D}" type="datetimeFigureOut">
              <a:rPr lang="en-US" smtClean="0"/>
              <a:pPr/>
              <a:t>7/12/2013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6A59A-DB85-441D-8B33-8D1B106106C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un 21"/>
          <p:cNvSpPr/>
          <p:nvPr/>
        </p:nvSpPr>
        <p:spPr>
          <a:xfrm>
            <a:off x="5638800" y="2362200"/>
            <a:ext cx="2667000" cy="2514600"/>
          </a:xfrm>
          <a:prstGeom prst="sun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04800" y="152400"/>
            <a:ext cx="8534400" cy="2123658"/>
          </a:xfrm>
          <a:prstGeom prst="rect">
            <a:avLst/>
          </a:prstGeom>
          <a:noFill/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0">
            <a:spAutoFit/>
          </a:bodyPr>
          <a:lstStyle/>
          <a:p>
            <a:endParaRPr lang="en-US" dirty="0" smtClean="0">
              <a:latin typeface="Arial Black" pitchFamily="34" charset="0"/>
            </a:endParaRPr>
          </a:p>
          <a:p>
            <a:endParaRPr lang="en-US" sz="1200" b="1" dirty="0" smtClean="0">
              <a:latin typeface="Arial" pitchFamily="34" charset="0"/>
              <a:cs typeface="Arial" pitchFamily="34" charset="0"/>
            </a:endParaRPr>
          </a:p>
          <a:p>
            <a:endParaRPr lang="en-US" sz="1400" i="1" dirty="0" smtClean="0">
              <a:latin typeface="Arial" pitchFamily="34" charset="0"/>
              <a:cs typeface="Arial" pitchFamily="34" charset="0"/>
            </a:endParaRPr>
          </a:p>
          <a:p>
            <a:endParaRPr lang="en-US" sz="1400" i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200" b="1" i="1" cap="all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</a:t>
            </a:r>
          </a:p>
          <a:p>
            <a:pPr algn="ctr"/>
            <a:r>
              <a:rPr lang="en-US" sz="2000" b="1" i="1" cap="al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AFGHAN heat can take you out of the fight</a:t>
            </a:r>
          </a:p>
          <a:p>
            <a:r>
              <a:rPr lang="en-US" sz="1400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US" sz="1400" i="1" dirty="0" smtClean="0">
              <a:latin typeface="Arial" pitchFamily="34" charset="0"/>
              <a:cs typeface="Arial" pitchFamily="34" charset="0"/>
            </a:endParaRPr>
          </a:p>
          <a:p>
            <a:endParaRPr lang="en-US" sz="140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SAFETY ALERT      SAFETY  ALERT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17693"/>
            <a:ext cx="304800" cy="67403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sz="1600" b="1" dirty="0" smtClean="0"/>
          </a:p>
          <a:p>
            <a:r>
              <a:rPr lang="en-US" sz="1600" b="1" dirty="0" smtClean="0"/>
              <a:t>SAFETY</a:t>
            </a:r>
          </a:p>
          <a:p>
            <a:r>
              <a:rPr lang="en-US" sz="1600" b="1" dirty="0" smtClean="0"/>
              <a:t> ALERT    </a:t>
            </a:r>
          </a:p>
          <a:p>
            <a:endParaRPr lang="en-US" sz="1600" b="1" dirty="0" smtClean="0"/>
          </a:p>
          <a:p>
            <a:endParaRPr lang="en-US" sz="1600" b="1" dirty="0"/>
          </a:p>
          <a:p>
            <a:r>
              <a:rPr lang="en-US" sz="1600" b="1" dirty="0" smtClean="0"/>
              <a:t>SAFETY</a:t>
            </a:r>
          </a:p>
          <a:p>
            <a:r>
              <a:rPr lang="en-US" sz="1600" b="1" dirty="0" smtClean="0"/>
              <a:t>  ALERT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6273225"/>
            <a:ext cx="8839201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           SAFETY ALERT            SAFETY  ALERT       </a:t>
            </a:r>
            <a:r>
              <a:rPr lang="en-US" sz="1000" b="1" dirty="0" smtClean="0"/>
              <a:t>13-026</a:t>
            </a:r>
            <a:endParaRPr lang="en-US" sz="1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8839200" y="533400"/>
            <a:ext cx="304800" cy="594008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sz="1600" b="1" dirty="0" smtClean="0"/>
          </a:p>
          <a:p>
            <a:r>
              <a:rPr lang="en-US" sz="1400" b="1" dirty="0" smtClean="0"/>
              <a:t>SAFETY</a:t>
            </a:r>
          </a:p>
          <a:p>
            <a:r>
              <a:rPr lang="en-US" sz="1400" b="1" dirty="0" smtClean="0"/>
              <a:t> ALERT    </a:t>
            </a:r>
          </a:p>
          <a:p>
            <a:endParaRPr lang="en-US" sz="1400" b="1" dirty="0" smtClean="0"/>
          </a:p>
          <a:p>
            <a:endParaRPr lang="en-US" sz="1400" b="1" dirty="0"/>
          </a:p>
          <a:p>
            <a:r>
              <a:rPr lang="en-US" sz="1400" b="1" dirty="0" smtClean="0"/>
              <a:t>SAFETY</a:t>
            </a:r>
          </a:p>
          <a:p>
            <a:r>
              <a:rPr lang="en-US" sz="1400" b="1" dirty="0" smtClean="0"/>
              <a:t>  ALERT  </a:t>
            </a:r>
          </a:p>
        </p:txBody>
      </p:sp>
      <p:pic>
        <p:nvPicPr>
          <p:cNvPr id="20" name="Object 5"/>
          <p:cNvPicPr/>
          <p:nvPr/>
        </p:nvPicPr>
        <p:blipFill>
          <a:blip r:embed="rId2" cstate="print"/>
          <a:srcRect t="-417" b="-417"/>
          <a:stretch>
            <a:fillRect/>
          </a:stretch>
        </p:blipFill>
        <p:spPr bwMode="auto">
          <a:xfrm>
            <a:off x="304800" y="0"/>
            <a:ext cx="106680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1676400" y="609600"/>
            <a:ext cx="5867400" cy="523220"/>
          </a:xfrm>
          <a:prstGeom prst="rect">
            <a:avLst/>
          </a:prstGeom>
          <a:solidFill>
            <a:srgbClr val="FF0000"/>
          </a:solidFill>
          <a:effectLst>
            <a:glow rad="101600">
              <a:schemeClr val="accent2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TOO HOT TO HANDLE?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04800" y="1066800"/>
            <a:ext cx="426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latin typeface="Copperplate Gothic Bold" pitchFamily="34" charset="0"/>
            </a:endParaRPr>
          </a:p>
          <a:p>
            <a:r>
              <a:rPr lang="en-US" dirty="0" smtClean="0">
                <a:latin typeface="Arial Rounded MT Bold" pitchFamily="34" charset="0"/>
              </a:rPr>
              <a:t> </a:t>
            </a:r>
          </a:p>
          <a:p>
            <a:endParaRPr lang="en-US" i="1" dirty="0">
              <a:latin typeface="Arial Rounded MT Bold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800" y="6096000"/>
            <a:ext cx="853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JOCHQ THEATER SAFETY OFFICE/ DSN: 318-449-4831</a:t>
            </a:r>
            <a:endParaRPr lang="en-US" sz="1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2"/>
          <p:cNvSpPr txBox="1">
            <a:spLocks noChangeArrowheads="1"/>
          </p:cNvSpPr>
          <p:nvPr/>
        </p:nvSpPr>
        <p:spPr bwMode="auto">
          <a:xfrm>
            <a:off x="304800" y="1676400"/>
            <a:ext cx="8686800" cy="123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50" b="1" dirty="0" smtClean="0">
                <a:latin typeface="Arial Black" pitchFamily="34" charset="0"/>
              </a:rPr>
              <a:t>Heat </a:t>
            </a:r>
            <a:r>
              <a:rPr lang="en-US" sz="1250" b="1" dirty="0">
                <a:latin typeface="Arial Black" pitchFamily="34" charset="0"/>
              </a:rPr>
              <a:t>cramps, heat exhaustion, and heat stroke are all conditions that </a:t>
            </a:r>
            <a:r>
              <a:rPr lang="en-US" sz="1250" b="1" dirty="0" smtClean="0">
                <a:latin typeface="Arial Black" pitchFamily="34" charset="0"/>
              </a:rPr>
              <a:t>require </a:t>
            </a:r>
            <a:r>
              <a:rPr lang="en-US" sz="1250" b="1" dirty="0">
                <a:latin typeface="Arial Black" pitchFamily="34" charset="0"/>
              </a:rPr>
              <a:t>medical attention.  </a:t>
            </a:r>
          </a:p>
          <a:p>
            <a:endParaRPr lang="en-US" sz="1250" b="1" dirty="0">
              <a:latin typeface="Arial Black" pitchFamily="34" charset="0"/>
            </a:endParaRPr>
          </a:p>
          <a:p>
            <a:pPr>
              <a:buFont typeface="Arial" charset="0"/>
              <a:buChar char="•"/>
            </a:pPr>
            <a:r>
              <a:rPr lang="en-US" sz="1250" b="1" dirty="0" smtClean="0">
                <a:cs typeface="Arial" charset="0"/>
              </a:rPr>
              <a:t>  </a:t>
            </a:r>
            <a:r>
              <a:rPr lang="en-US" sz="1250" b="1" dirty="0">
                <a:solidFill>
                  <a:srgbClr val="FF0000"/>
                </a:solidFill>
                <a:latin typeface="Arial Black" pitchFamily="34" charset="0"/>
                <a:cs typeface="Arial" charset="0"/>
              </a:rPr>
              <a:t>Heat cramps </a:t>
            </a:r>
            <a:r>
              <a:rPr lang="en-US" sz="1250" b="1" dirty="0" smtClean="0">
                <a:cs typeface="Arial" charset="0"/>
              </a:rPr>
              <a:t>– Knotting up and seizing of </a:t>
            </a:r>
            <a:r>
              <a:rPr lang="en-US" sz="1250" b="1" dirty="0">
                <a:cs typeface="Arial" charset="0"/>
              </a:rPr>
              <a:t>muscles in the </a:t>
            </a:r>
            <a:r>
              <a:rPr lang="en-US" sz="1250" b="1" dirty="0" smtClean="0">
                <a:cs typeface="Arial" charset="0"/>
              </a:rPr>
              <a:t>arms, legs, and </a:t>
            </a:r>
            <a:r>
              <a:rPr lang="en-US" sz="1250" b="1" dirty="0">
                <a:cs typeface="Arial" charset="0"/>
              </a:rPr>
              <a:t>abdomen, caused by loss of salt in the body</a:t>
            </a:r>
          </a:p>
          <a:p>
            <a:pPr>
              <a:buFont typeface="Arial" charset="0"/>
              <a:buChar char="•"/>
            </a:pPr>
            <a:r>
              <a:rPr lang="en-US" sz="1250" b="1" dirty="0">
                <a:cs typeface="Arial" charset="0"/>
              </a:rPr>
              <a:t>  </a:t>
            </a:r>
            <a:r>
              <a:rPr lang="en-US" sz="1250" b="1" dirty="0" smtClean="0">
                <a:solidFill>
                  <a:srgbClr val="FF0000"/>
                </a:solidFill>
                <a:latin typeface="Arial Black" pitchFamily="34" charset="0"/>
                <a:cs typeface="Arial" charset="0"/>
              </a:rPr>
              <a:t>Heat </a:t>
            </a:r>
            <a:r>
              <a:rPr lang="en-US" sz="1250" b="1" dirty="0">
                <a:solidFill>
                  <a:srgbClr val="FF0000"/>
                </a:solidFill>
                <a:latin typeface="Arial Black" pitchFamily="34" charset="0"/>
                <a:cs typeface="Arial" charset="0"/>
              </a:rPr>
              <a:t>exhaustion </a:t>
            </a:r>
            <a:r>
              <a:rPr lang="en-US" sz="1250" b="1" dirty="0" smtClean="0">
                <a:cs typeface="Arial" charset="0"/>
              </a:rPr>
              <a:t>– Feelings of </a:t>
            </a:r>
            <a:r>
              <a:rPr lang="en-US" sz="1250" b="1" dirty="0">
                <a:cs typeface="Arial" charset="0"/>
              </a:rPr>
              <a:t>exhaustion, nausea, </a:t>
            </a:r>
            <a:r>
              <a:rPr lang="en-US" sz="1250" b="1" dirty="0" smtClean="0">
                <a:cs typeface="Arial" charset="0"/>
              </a:rPr>
              <a:t>dizziness, pale </a:t>
            </a:r>
            <a:r>
              <a:rPr lang="en-US" sz="1250" b="1" dirty="0">
                <a:cs typeface="Arial" charset="0"/>
              </a:rPr>
              <a:t>and clammy skin, quick pulse, and low blood pressure</a:t>
            </a:r>
          </a:p>
          <a:p>
            <a:pPr>
              <a:buFont typeface="Arial" charset="0"/>
              <a:buChar char="•"/>
            </a:pPr>
            <a:r>
              <a:rPr lang="en-US" sz="1250" b="1" dirty="0">
                <a:cs typeface="Arial" charset="0"/>
              </a:rPr>
              <a:t>  </a:t>
            </a:r>
            <a:r>
              <a:rPr lang="en-US" sz="1250" b="1" dirty="0">
                <a:solidFill>
                  <a:srgbClr val="FF0000"/>
                </a:solidFill>
                <a:latin typeface="Arial Black" pitchFamily="34" charset="0"/>
                <a:cs typeface="Arial" charset="0"/>
              </a:rPr>
              <a:t>Heat stroke </a:t>
            </a:r>
            <a:r>
              <a:rPr lang="en-US" sz="1250" b="1" dirty="0">
                <a:cs typeface="Arial" charset="0"/>
              </a:rPr>
              <a:t>– </a:t>
            </a:r>
            <a:r>
              <a:rPr lang="en-US" sz="1250" b="1" dirty="0" smtClean="0">
                <a:cs typeface="Arial" charset="0"/>
              </a:rPr>
              <a:t>Perspiration stops</a:t>
            </a:r>
            <a:r>
              <a:rPr lang="en-US" sz="1250" b="1" dirty="0">
                <a:cs typeface="Arial" charset="0"/>
              </a:rPr>
              <a:t>, the body temperature </a:t>
            </a:r>
            <a:r>
              <a:rPr lang="en-US" sz="1250" b="1" dirty="0" smtClean="0">
                <a:cs typeface="Arial" charset="0"/>
              </a:rPr>
              <a:t>rises, the </a:t>
            </a:r>
            <a:r>
              <a:rPr lang="en-US" sz="1250" b="1" dirty="0">
                <a:cs typeface="Arial" charset="0"/>
              </a:rPr>
              <a:t>heart pounds, and the skin becomes flushed and hot</a:t>
            </a:r>
          </a:p>
          <a:p>
            <a:endParaRPr lang="en-US" sz="1200" b="1" dirty="0" smtClean="0">
              <a:latin typeface="Arial Black" pitchFamily="34" charset="0"/>
            </a:endParaRPr>
          </a:p>
        </p:txBody>
      </p:sp>
      <p:pic>
        <p:nvPicPr>
          <p:cNvPr id="17" name="Picture 16" descr="SoldierSilhouet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1" y="3352800"/>
            <a:ext cx="4419600" cy="2971800"/>
          </a:xfrm>
          <a:prstGeom prst="rect">
            <a:avLst/>
          </a:prstGeom>
          <a:effectLst>
            <a:softEdge rad="31750"/>
          </a:effectLst>
          <a:scene3d>
            <a:camera prst="orthographicFront">
              <a:rot lat="0" lon="10800000" rev="0"/>
            </a:camera>
            <a:lightRig rig="threePt" dir="t"/>
          </a:scene3d>
        </p:spPr>
      </p:pic>
      <p:sp>
        <p:nvSpPr>
          <p:cNvPr id="21" name="TextBox 20"/>
          <p:cNvSpPr txBox="1"/>
          <p:nvPr/>
        </p:nvSpPr>
        <p:spPr>
          <a:xfrm>
            <a:off x="4038600" y="4724400"/>
            <a:ext cx="4648200" cy="1077218"/>
          </a:xfrm>
          <a:prstGeom prst="rect">
            <a:avLst/>
          </a:prstGeom>
          <a:solidFill>
            <a:srgbClr val="F6910A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We are beginning to see the seasonal heat injuries again.  Heat Injuries are </a:t>
            </a:r>
            <a:r>
              <a:rPr lang="en-US" sz="1600" b="1" u="sng" dirty="0" smtClean="0"/>
              <a:t>completely preventable </a:t>
            </a:r>
            <a:r>
              <a:rPr lang="en-US" sz="1600" b="1" dirty="0" smtClean="0"/>
              <a:t>by engaged leaders who take the time to perform proper planning and risk management.</a:t>
            </a:r>
            <a:endParaRPr lang="en-US" sz="16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943600" y="2971800"/>
            <a:ext cx="213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Heat </a:t>
            </a:r>
          </a:p>
          <a:p>
            <a:pPr algn="ctr"/>
            <a:r>
              <a:rPr lang="en-US" b="1" dirty="0" smtClean="0"/>
              <a:t>Injuries are REPORTABLE accidents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04800" y="2743200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cap="all" dirty="0" smtClean="0">
                <a:latin typeface="Arial Black" pitchFamily="34" charset="0"/>
              </a:rPr>
              <a:t>Leaders at all levels are required </a:t>
            </a:r>
          </a:p>
          <a:p>
            <a:pPr algn="ctr"/>
            <a:r>
              <a:rPr lang="en-US" sz="1400" b="1" u="sng" cap="all" dirty="0" smtClean="0">
                <a:latin typeface="Arial Black" pitchFamily="34" charset="0"/>
              </a:rPr>
              <a:t>to implement work/rest cycles </a:t>
            </a:r>
          </a:p>
        </p:txBody>
      </p:sp>
      <p:pic>
        <p:nvPicPr>
          <p:cNvPr id="18" name="Picture 1" descr="JOCHQ graphi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20075" y="0"/>
            <a:ext cx="923925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E339141FC32846BA307EBBC87D3669" ma:contentTypeVersion="2" ma:contentTypeDescription="Create a new document." ma:contentTypeScope="" ma:versionID="4545ccff480952b8bed50d2bb47ed158">
  <xsd:schema xmlns:xsd="http://www.w3.org/2001/XMLSchema" xmlns:xs="http://www.w3.org/2001/XMLSchema" xmlns:p="http://schemas.microsoft.com/office/2006/metadata/properties" xmlns:ns2="35bad2e4-10f4-4f4b-9d67-02f9b37f2185" xmlns:ns3="751887b4-c7ba-4070-912f-a686f01b7571" targetNamespace="http://schemas.microsoft.com/office/2006/metadata/properties" ma:root="true" ma:fieldsID="c667acaf473a7a991ed1f95e5044ea0b" ns2:_="" ns3:_="">
    <xsd:import namespace="35bad2e4-10f4-4f4b-9d67-02f9b37f2185"/>
    <xsd:import namespace="751887b4-c7ba-4070-912f-a686f01b7571"/>
    <xsd:element name="properties">
      <xsd:complexType>
        <xsd:sequence>
          <xsd:element name="documentManagement">
            <xsd:complexType>
              <xsd:all>
                <xsd:element ref="ns2:Document_x0020_Tittle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bad2e4-10f4-4f4b-9d67-02f9b37f2185" elementFormDefault="qualified">
    <xsd:import namespace="http://schemas.microsoft.com/office/2006/documentManagement/types"/>
    <xsd:import namespace="http://schemas.microsoft.com/office/infopath/2007/PartnerControls"/>
    <xsd:element name="Document_x0020_Tittle" ma:index="8" nillable="true" ma:displayName="Document Tittle" ma:internalName="Document_x0020_Tittl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1887b4-c7ba-4070-912f-a686f01b7571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Document_x0020_Tittle xmlns="35bad2e4-10f4-4f4b-9d67-02f9b37f2185" xsi:nil="true"/>
    <_dlc_DocId xmlns="751887b4-c7ba-4070-912f-a686f01b7571">SQU5PKNJNKAA-2-5254</_dlc_DocId>
    <_dlc_DocIdUrl xmlns="751887b4-c7ba-4070-912f-a686f01b7571">
      <Url>http://jochq.afghan.swa.army.mil/safetysite/_layouts/DocIdRedir.aspx?ID=SQU5PKNJNKAA-2-5254</Url>
      <Description>SQU5PKNJNKAA-2-5254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1F4EEB42-AE52-4E15-8E5B-9B02542860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bad2e4-10f4-4f4b-9d67-02f9b37f2185"/>
    <ds:schemaRef ds:uri="751887b4-c7ba-4070-912f-a686f01b757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E592D9A-C898-41D5-9045-7161153D03BB}">
  <ds:schemaRefs>
    <ds:schemaRef ds:uri="http://schemas.microsoft.com/office/2006/metadata/properties"/>
    <ds:schemaRef ds:uri="35bad2e4-10f4-4f4b-9d67-02f9b37f2185"/>
    <ds:schemaRef ds:uri="751887b4-c7ba-4070-912f-a686f01b7571"/>
  </ds:schemaRefs>
</ds:datastoreItem>
</file>

<file path=customXml/itemProps3.xml><?xml version="1.0" encoding="utf-8"?>
<ds:datastoreItem xmlns:ds="http://schemas.openxmlformats.org/officeDocument/2006/customXml" ds:itemID="{40246607-4809-47D5-AD38-A866CA471FDD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1267731-B95E-412E-8A5A-E7010F8DD9B0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991</TotalTime>
  <Words>185</Words>
  <Application>Microsoft Office PowerPoint</Application>
  <PresentationFormat>On-screen Show 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U.S.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myron.s.vanzant</dc:creator>
  <cp:lastModifiedBy>Curtis.McMahan</cp:lastModifiedBy>
  <cp:revision>127</cp:revision>
  <dcterms:created xsi:type="dcterms:W3CDTF">2010-04-26T07:26:10Z</dcterms:created>
  <dcterms:modified xsi:type="dcterms:W3CDTF">2013-07-12T13:17:25Z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0x010100F3E339141FC32846BA307EBBC87D3669</vt:lpwstr>
  </property>
  <property fmtid="{D5CDD505-2E9C-101B-9397-08002B2CF9AE}" pid="3" name="_dlc_DocIdItemGuid">
    <vt:lpwstr>c57138b5-9b4d-474f-b901-c8ae0ca3795f</vt:lpwstr>
  </property>
</Properties>
</file>