
<file path=[Content_Types].xml><?xml version="1.0" encoding="utf-8"?>
<Types xmlns="http://schemas.openxmlformats.org/package/2006/content-types">
  <Override PartName="/customXml/itemProps3.xml" ContentType="application/vnd.openxmlformats-officedocument.customXmlProperties+xml"/>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15.xml" ContentType="application/vnd.openxmlformats-officedocument.presentationml.slideLayout+xml"/>
  <Default Extension="jpeg" ContentType="image/jpeg"/>
  <Override PartName="/ppt/slideLayouts/slideLayout16.xml" ContentType="application/vnd.openxmlformats-officedocument.presentationml.slideLayout+xml"/>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docProps/app.xml" ContentType="application/vnd.openxmlformats-officedocument.extended-properties+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docProps/custom.xml" ContentType="application/vnd.openxmlformats-officedocument.custom-properties+xml"/>
  <Override PartName="/ppt/slideLayouts/slideLayout10.xml" ContentType="application/vnd.openxmlformats-officedocument.presentationml.slideLayout+xml"/>
  <Override PartName="/ppt/notesSlides/notesSlide6.xml" ContentType="application/vnd.openxmlformats-officedocument.presentationml.notes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customXml/itemProps2.xml" ContentType="application/vnd.openxmlformats-officedocument.customXmlProperties+xml"/>
  <Override PartName="/ppt/slideMasters/slideMaster2.xml" ContentType="application/vnd.openxmlformats-officedocument.presentationml.slideMaster+xml"/>
  <Override PartName="/ppt/slides/slide5.xml" ContentType="application/vnd.openxmlformats-officedocument.presentationml.slide+xml"/>
  <Override PartName="/ppt/slideLayouts/slideLayout7.xml" ContentType="application/vnd.openxmlformats-officedocument.presentationml.slideLayout+xml"/>
  <Default Extension="png" ContentType="image/png"/>
  <Override PartName="/ppt/theme/theme4.xml" ContentType="application/vnd.openxmlformats-officedocument.theme+xml"/>
  <Override PartName="/ppt/notesSlides/notesSlide1.xml" ContentType="application/vnd.openxmlformats-officedocument.presentationml.notesSlide+xml"/>
  <Override PartName="/ppt/notesSlides/notesSlide3.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997" r:id="rId4"/>
    <p:sldMasterId id="2147484194" r:id="rId5"/>
  </p:sldMasterIdLst>
  <p:notesMasterIdLst>
    <p:notesMasterId r:id="rId12"/>
  </p:notesMasterIdLst>
  <p:handoutMasterIdLst>
    <p:handoutMasterId r:id="rId13"/>
  </p:handoutMasterIdLst>
  <p:sldIdLst>
    <p:sldId id="614" r:id="rId6"/>
    <p:sldId id="569" r:id="rId7"/>
    <p:sldId id="623" r:id="rId8"/>
    <p:sldId id="616" r:id="rId9"/>
    <p:sldId id="625" r:id="rId10"/>
    <p:sldId id="624" r:id="rId11"/>
  </p:sldIdLst>
  <p:sldSz cx="9144000" cy="6858000" type="screen4x3"/>
  <p:notesSz cx="6946900" cy="92202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8000"/>
    <a:srgbClr val="009900"/>
    <a:srgbClr val="FFFFFF"/>
    <a:srgbClr val="99CCFF"/>
    <a:srgbClr val="FFFF00"/>
    <a:srgbClr val="FF0000"/>
    <a:srgbClr val="E00EA9"/>
    <a:srgbClr val="800000"/>
  </p:clrMru>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E8034E78-7F5D-4C2E-B375-FC64B27BC917}" styleName="Dark Style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left>
            <a:ln w="25400" cmpd="sng">
              <a:solidFill>
                <a:schemeClr val="lt1"/>
              </a:solidFill>
            </a:ln>
          </a:left>
        </a:tcBdr>
        <a:fill>
          <a:solidFill>
            <a:schemeClr val="dk1">
              <a:tint val="60000"/>
            </a:schemeClr>
          </a:solidFill>
        </a:fill>
      </a:tcStyle>
    </a:lastCol>
    <a:firstCol>
      <a:tcTxStyle b="on"/>
      <a:tcStyle>
        <a:tcBdr>
          <a:right>
            <a:ln w="25400" cmpd="sng">
              <a:solidFill>
                <a:schemeClr val="lt1"/>
              </a:solidFill>
            </a:ln>
          </a:right>
        </a:tcBdr>
        <a:fill>
          <a:solidFill>
            <a:schemeClr val="dk1">
              <a:tint val="60000"/>
            </a:schemeClr>
          </a:solidFill>
        </a:fill>
      </a:tcStyle>
    </a:firstCol>
    <a:lastRow>
      <a:tcTxStyle b="on"/>
      <a:tcStyle>
        <a:tcBdr>
          <a:top>
            <a:ln w="25400" cmpd="sng">
              <a:solidFill>
                <a:schemeClr val="lt1"/>
              </a:solidFill>
            </a:ln>
          </a:top>
        </a:tcBdr>
        <a:fill>
          <a:solidFill>
            <a:schemeClr val="dk1">
              <a:tint val="6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269" autoAdjust="0"/>
    <p:restoredTop sz="96705" autoAdjust="0"/>
  </p:normalViewPr>
  <p:slideViewPr>
    <p:cSldViewPr snapToGrid="0">
      <p:cViewPr varScale="1">
        <p:scale>
          <a:sx n="72" d="100"/>
          <a:sy n="72" d="100"/>
        </p:scale>
        <p:origin x="-1188" y="-56"/>
      </p:cViewPr>
      <p:guideLst>
        <p:guide orient="horz" pos="2160"/>
        <p:guide orient="horz" pos="914"/>
        <p:guide orient="horz" pos="499"/>
        <p:guide pos="2880"/>
        <p:guide pos="201"/>
        <p:guide pos="5559"/>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snapToGrid="0">
      <p:cViewPr varScale="1">
        <p:scale>
          <a:sx n="53" d="100"/>
          <a:sy n="53" d="100"/>
        </p:scale>
        <p:origin x="-1782" y="-96"/>
      </p:cViewPr>
      <p:guideLst>
        <p:guide orient="horz" pos="2904"/>
        <p:guide pos="2188"/>
      </p:guideLst>
    </p:cSldViewPr>
  </p:notes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handoutMaster" Target="handoutMasters/handoutMaster1.xml"/><Relationship Id="rId3" Type="http://schemas.openxmlformats.org/officeDocument/2006/relationships/customXml" Target="../customXml/item3.xml"/><Relationship Id="rId7" Type="http://schemas.openxmlformats.org/officeDocument/2006/relationships/slide" Target="slides/slide2.xml"/><Relationship Id="rId12" Type="http://schemas.openxmlformats.org/officeDocument/2006/relationships/notesMaster" Target="notesMasters/notesMaster1.xml"/><Relationship Id="rId17"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5" Type="http://schemas.openxmlformats.org/officeDocument/2006/relationships/slideMaster" Target="slideMasters/slideMaster2.xml"/><Relationship Id="rId15" Type="http://schemas.openxmlformats.org/officeDocument/2006/relationships/viewProps" Target="viewProps.xml"/><Relationship Id="rId10" Type="http://schemas.openxmlformats.org/officeDocument/2006/relationships/slide" Target="slides/slide5.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2530" name="Rectangle 2"/>
          <p:cNvSpPr>
            <a:spLocks noGrp="1" noChangeArrowheads="1"/>
          </p:cNvSpPr>
          <p:nvPr>
            <p:ph type="hdr" sz="quarter"/>
          </p:nvPr>
        </p:nvSpPr>
        <p:spPr bwMode="auto">
          <a:xfrm>
            <a:off x="0" y="0"/>
            <a:ext cx="3011488" cy="463550"/>
          </a:xfrm>
          <a:prstGeom prst="rect">
            <a:avLst/>
          </a:prstGeom>
          <a:noFill/>
          <a:ln w="9525">
            <a:noFill/>
            <a:miter lim="800000"/>
            <a:headEnd/>
            <a:tailEnd/>
          </a:ln>
          <a:effectLst/>
        </p:spPr>
        <p:txBody>
          <a:bodyPr vert="horz" wrap="square" lIns="92224" tIns="46113" rIns="92224" bIns="46113" numCol="1" anchor="t" anchorCtr="0" compatLnSpc="1">
            <a:prstTxWarp prst="textNoShape">
              <a:avLst/>
            </a:prstTxWarp>
          </a:bodyPr>
          <a:lstStyle>
            <a:lvl1pPr defTabSz="923925">
              <a:defRPr sz="1300">
                <a:latin typeface="Times New Roman" pitchFamily="18" charset="0"/>
              </a:defRPr>
            </a:lvl1pPr>
          </a:lstStyle>
          <a:p>
            <a:endParaRPr lang="en-US" dirty="0"/>
          </a:p>
        </p:txBody>
      </p:sp>
      <p:sp>
        <p:nvSpPr>
          <p:cNvPr id="22531" name="Rectangle 3"/>
          <p:cNvSpPr>
            <a:spLocks noGrp="1" noChangeArrowheads="1"/>
          </p:cNvSpPr>
          <p:nvPr>
            <p:ph type="dt" sz="quarter" idx="1"/>
          </p:nvPr>
        </p:nvSpPr>
        <p:spPr bwMode="auto">
          <a:xfrm>
            <a:off x="3935413" y="0"/>
            <a:ext cx="3011487" cy="463550"/>
          </a:xfrm>
          <a:prstGeom prst="rect">
            <a:avLst/>
          </a:prstGeom>
          <a:noFill/>
          <a:ln w="9525">
            <a:noFill/>
            <a:miter lim="800000"/>
            <a:headEnd/>
            <a:tailEnd/>
          </a:ln>
          <a:effectLst/>
        </p:spPr>
        <p:txBody>
          <a:bodyPr vert="horz" wrap="square" lIns="92224" tIns="46113" rIns="92224" bIns="46113" numCol="1" anchor="t" anchorCtr="0" compatLnSpc="1">
            <a:prstTxWarp prst="textNoShape">
              <a:avLst/>
            </a:prstTxWarp>
          </a:bodyPr>
          <a:lstStyle>
            <a:lvl1pPr algn="r" defTabSz="923925">
              <a:defRPr sz="1300">
                <a:latin typeface="Times New Roman" pitchFamily="18" charset="0"/>
              </a:defRPr>
            </a:lvl1pPr>
          </a:lstStyle>
          <a:p>
            <a:endParaRPr lang="en-US" dirty="0"/>
          </a:p>
        </p:txBody>
      </p:sp>
      <p:sp>
        <p:nvSpPr>
          <p:cNvPr id="22532" name="Rectangle 4"/>
          <p:cNvSpPr>
            <a:spLocks noGrp="1" noChangeArrowheads="1"/>
          </p:cNvSpPr>
          <p:nvPr>
            <p:ph type="ftr" sz="quarter" idx="2"/>
          </p:nvPr>
        </p:nvSpPr>
        <p:spPr bwMode="auto">
          <a:xfrm>
            <a:off x="0" y="8756650"/>
            <a:ext cx="3011488" cy="463550"/>
          </a:xfrm>
          <a:prstGeom prst="rect">
            <a:avLst/>
          </a:prstGeom>
          <a:noFill/>
          <a:ln w="9525">
            <a:noFill/>
            <a:miter lim="800000"/>
            <a:headEnd/>
            <a:tailEnd/>
          </a:ln>
          <a:effectLst/>
        </p:spPr>
        <p:txBody>
          <a:bodyPr vert="horz" wrap="square" lIns="92224" tIns="46113" rIns="92224" bIns="46113" numCol="1" anchor="b" anchorCtr="0" compatLnSpc="1">
            <a:prstTxWarp prst="textNoShape">
              <a:avLst/>
            </a:prstTxWarp>
          </a:bodyPr>
          <a:lstStyle>
            <a:lvl1pPr defTabSz="923925">
              <a:defRPr sz="1300">
                <a:latin typeface="Times New Roman" pitchFamily="18" charset="0"/>
              </a:defRPr>
            </a:lvl1pPr>
          </a:lstStyle>
          <a:p>
            <a:endParaRPr lang="en-US" dirty="0"/>
          </a:p>
        </p:txBody>
      </p:sp>
      <p:sp>
        <p:nvSpPr>
          <p:cNvPr id="22533" name="Rectangle 5"/>
          <p:cNvSpPr>
            <a:spLocks noGrp="1" noChangeArrowheads="1"/>
          </p:cNvSpPr>
          <p:nvPr>
            <p:ph type="sldNum" sz="quarter" idx="3"/>
          </p:nvPr>
        </p:nvSpPr>
        <p:spPr bwMode="auto">
          <a:xfrm>
            <a:off x="3935413" y="8756650"/>
            <a:ext cx="3011487" cy="463550"/>
          </a:xfrm>
          <a:prstGeom prst="rect">
            <a:avLst/>
          </a:prstGeom>
          <a:noFill/>
          <a:ln w="9525">
            <a:noFill/>
            <a:miter lim="800000"/>
            <a:headEnd/>
            <a:tailEnd/>
          </a:ln>
          <a:effectLst/>
        </p:spPr>
        <p:txBody>
          <a:bodyPr vert="horz" wrap="square" lIns="92224" tIns="46113" rIns="92224" bIns="46113" numCol="1" anchor="b" anchorCtr="0" compatLnSpc="1">
            <a:prstTxWarp prst="textNoShape">
              <a:avLst/>
            </a:prstTxWarp>
          </a:bodyPr>
          <a:lstStyle>
            <a:lvl1pPr algn="r" defTabSz="923925">
              <a:defRPr sz="1300">
                <a:latin typeface="Times New Roman" pitchFamily="18" charset="0"/>
              </a:defRPr>
            </a:lvl1pPr>
          </a:lstStyle>
          <a:p>
            <a:fld id="{E4B45C89-1209-4B9F-A7C8-76FB056A8A9D}" type="slidenum">
              <a:rPr lang="en-US"/>
              <a:pPr/>
              <a:t>‹#›</a:t>
            </a:fld>
            <a:endParaRPr lang="en-US" dirty="0"/>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0" y="0"/>
            <a:ext cx="3011488" cy="463550"/>
          </a:xfrm>
          <a:prstGeom prst="rect">
            <a:avLst/>
          </a:prstGeom>
          <a:noFill/>
          <a:ln w="9525">
            <a:noFill/>
            <a:miter lim="800000"/>
            <a:headEnd/>
            <a:tailEnd/>
          </a:ln>
          <a:effectLst/>
        </p:spPr>
        <p:txBody>
          <a:bodyPr vert="horz" wrap="square" lIns="92224" tIns="46113" rIns="92224" bIns="46113" numCol="1" anchor="t" anchorCtr="0" compatLnSpc="1">
            <a:prstTxWarp prst="textNoShape">
              <a:avLst/>
            </a:prstTxWarp>
          </a:bodyPr>
          <a:lstStyle>
            <a:lvl1pPr defTabSz="923925">
              <a:defRPr sz="1300">
                <a:latin typeface="Times New Roman" pitchFamily="18" charset="0"/>
              </a:defRPr>
            </a:lvl1pPr>
          </a:lstStyle>
          <a:p>
            <a:endParaRPr lang="en-US" dirty="0"/>
          </a:p>
        </p:txBody>
      </p:sp>
      <p:sp>
        <p:nvSpPr>
          <p:cNvPr id="3075" name="Rectangle 3"/>
          <p:cNvSpPr>
            <a:spLocks noGrp="1" noChangeArrowheads="1"/>
          </p:cNvSpPr>
          <p:nvPr>
            <p:ph type="dt" idx="1"/>
          </p:nvPr>
        </p:nvSpPr>
        <p:spPr bwMode="auto">
          <a:xfrm>
            <a:off x="3935413" y="0"/>
            <a:ext cx="3011487" cy="463550"/>
          </a:xfrm>
          <a:prstGeom prst="rect">
            <a:avLst/>
          </a:prstGeom>
          <a:noFill/>
          <a:ln w="9525">
            <a:noFill/>
            <a:miter lim="800000"/>
            <a:headEnd/>
            <a:tailEnd/>
          </a:ln>
          <a:effectLst/>
        </p:spPr>
        <p:txBody>
          <a:bodyPr vert="horz" wrap="square" lIns="92224" tIns="46113" rIns="92224" bIns="46113" numCol="1" anchor="t" anchorCtr="0" compatLnSpc="1">
            <a:prstTxWarp prst="textNoShape">
              <a:avLst/>
            </a:prstTxWarp>
          </a:bodyPr>
          <a:lstStyle>
            <a:lvl1pPr algn="r" defTabSz="923925">
              <a:defRPr sz="1300">
                <a:latin typeface="Times New Roman" pitchFamily="18" charset="0"/>
              </a:defRPr>
            </a:lvl1pPr>
          </a:lstStyle>
          <a:p>
            <a:endParaRPr lang="en-US" dirty="0"/>
          </a:p>
        </p:txBody>
      </p:sp>
      <p:sp>
        <p:nvSpPr>
          <p:cNvPr id="23556" name="Rectangle 4"/>
          <p:cNvSpPr>
            <a:spLocks noGrp="1" noRot="1" noChangeAspect="1" noChangeArrowheads="1" noTextEdit="1"/>
          </p:cNvSpPr>
          <p:nvPr>
            <p:ph type="sldImg" idx="2"/>
          </p:nvPr>
        </p:nvSpPr>
        <p:spPr bwMode="auto">
          <a:xfrm>
            <a:off x="1168400" y="688975"/>
            <a:ext cx="4610100" cy="3457575"/>
          </a:xfrm>
          <a:prstGeom prst="rect">
            <a:avLst/>
          </a:prstGeom>
          <a:noFill/>
          <a:ln w="9525">
            <a:solidFill>
              <a:srgbClr val="000000"/>
            </a:solidFill>
            <a:miter lim="800000"/>
            <a:headEnd/>
            <a:tailEnd/>
          </a:ln>
        </p:spPr>
      </p:sp>
      <p:sp>
        <p:nvSpPr>
          <p:cNvPr id="3077" name="Rectangle 5"/>
          <p:cNvSpPr>
            <a:spLocks noGrp="1" noChangeArrowheads="1"/>
          </p:cNvSpPr>
          <p:nvPr>
            <p:ph type="body" sz="quarter" idx="3"/>
          </p:nvPr>
        </p:nvSpPr>
        <p:spPr bwMode="auto">
          <a:xfrm>
            <a:off x="925513" y="4379913"/>
            <a:ext cx="5095875" cy="4151312"/>
          </a:xfrm>
          <a:prstGeom prst="rect">
            <a:avLst/>
          </a:prstGeom>
          <a:noFill/>
          <a:ln w="9525">
            <a:noFill/>
            <a:miter lim="800000"/>
            <a:headEnd/>
            <a:tailEnd/>
          </a:ln>
          <a:effectLst/>
        </p:spPr>
        <p:txBody>
          <a:bodyPr vert="horz" wrap="square" lIns="92224" tIns="46113" rIns="92224" bIns="46113"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3078" name="Rectangle 6"/>
          <p:cNvSpPr>
            <a:spLocks noGrp="1" noChangeArrowheads="1"/>
          </p:cNvSpPr>
          <p:nvPr>
            <p:ph type="ftr" sz="quarter" idx="4"/>
          </p:nvPr>
        </p:nvSpPr>
        <p:spPr bwMode="auto">
          <a:xfrm>
            <a:off x="0" y="8756650"/>
            <a:ext cx="3011488" cy="463550"/>
          </a:xfrm>
          <a:prstGeom prst="rect">
            <a:avLst/>
          </a:prstGeom>
          <a:noFill/>
          <a:ln w="9525">
            <a:noFill/>
            <a:miter lim="800000"/>
            <a:headEnd/>
            <a:tailEnd/>
          </a:ln>
          <a:effectLst/>
        </p:spPr>
        <p:txBody>
          <a:bodyPr vert="horz" wrap="square" lIns="92224" tIns="46113" rIns="92224" bIns="46113" numCol="1" anchor="b" anchorCtr="0" compatLnSpc="1">
            <a:prstTxWarp prst="textNoShape">
              <a:avLst/>
            </a:prstTxWarp>
          </a:bodyPr>
          <a:lstStyle>
            <a:lvl1pPr defTabSz="923925">
              <a:defRPr sz="1300">
                <a:latin typeface="Times New Roman" pitchFamily="18" charset="0"/>
              </a:defRPr>
            </a:lvl1pPr>
          </a:lstStyle>
          <a:p>
            <a:endParaRPr lang="en-US" dirty="0"/>
          </a:p>
        </p:txBody>
      </p:sp>
      <p:sp>
        <p:nvSpPr>
          <p:cNvPr id="3079" name="Rectangle 7"/>
          <p:cNvSpPr>
            <a:spLocks noGrp="1" noChangeArrowheads="1"/>
          </p:cNvSpPr>
          <p:nvPr>
            <p:ph type="sldNum" sz="quarter" idx="5"/>
          </p:nvPr>
        </p:nvSpPr>
        <p:spPr bwMode="auto">
          <a:xfrm>
            <a:off x="3935413" y="8756650"/>
            <a:ext cx="3011487" cy="463550"/>
          </a:xfrm>
          <a:prstGeom prst="rect">
            <a:avLst/>
          </a:prstGeom>
          <a:noFill/>
          <a:ln w="9525">
            <a:noFill/>
            <a:miter lim="800000"/>
            <a:headEnd/>
            <a:tailEnd/>
          </a:ln>
          <a:effectLst/>
        </p:spPr>
        <p:txBody>
          <a:bodyPr vert="horz" wrap="square" lIns="92224" tIns="46113" rIns="92224" bIns="46113" numCol="1" anchor="b" anchorCtr="0" compatLnSpc="1">
            <a:prstTxWarp prst="textNoShape">
              <a:avLst/>
            </a:prstTxWarp>
          </a:bodyPr>
          <a:lstStyle>
            <a:lvl1pPr algn="r" defTabSz="923925">
              <a:defRPr sz="1300">
                <a:latin typeface="Times New Roman" pitchFamily="18" charset="0"/>
              </a:defRPr>
            </a:lvl1pPr>
          </a:lstStyle>
          <a:p>
            <a:fld id="{7425EF9A-DB97-424B-B50C-DABB1F22E204}" type="slidenum">
              <a:rPr lang="en-US"/>
              <a:pPr/>
              <a:t>‹#›</a:t>
            </a:fld>
            <a:endParaRPr lang="en-US" dirty="0"/>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lide Image Placeholder 1"/>
          <p:cNvSpPr>
            <a:spLocks noGrp="1" noRot="1" noChangeAspect="1" noTextEdit="1"/>
          </p:cNvSpPr>
          <p:nvPr>
            <p:ph type="sldImg"/>
          </p:nvPr>
        </p:nvSpPr>
        <p:spPr>
          <a:ln/>
        </p:spPr>
      </p:sp>
      <p:sp>
        <p:nvSpPr>
          <p:cNvPr id="24579" name="Notes Placeholder 2"/>
          <p:cNvSpPr>
            <a:spLocks noGrp="1"/>
          </p:cNvSpPr>
          <p:nvPr>
            <p:ph type="body" idx="1"/>
          </p:nvPr>
        </p:nvSpPr>
        <p:spPr>
          <a:noFill/>
          <a:ln/>
        </p:spPr>
        <p:txBody>
          <a:bodyPr/>
          <a:lstStyle/>
          <a:p>
            <a:endParaRPr lang="en-US" dirty="0" smtClean="0">
              <a:ea typeface="Times New Roman" pitchFamily="18" charset="0"/>
              <a:cs typeface="Arial"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Image Placeholder 1"/>
          <p:cNvSpPr>
            <a:spLocks noGrp="1" noRot="1" noChangeAspect="1" noTextEdit="1"/>
          </p:cNvSpPr>
          <p:nvPr>
            <p:ph type="sldImg"/>
          </p:nvPr>
        </p:nvSpPr>
        <p:spPr>
          <a:ln/>
        </p:spPr>
      </p:sp>
      <p:sp>
        <p:nvSpPr>
          <p:cNvPr id="3" name="Notes Placeholder 2"/>
          <p:cNvSpPr>
            <a:spLocks noGrp="1"/>
          </p:cNvSpPr>
          <p:nvPr>
            <p:ph type="body" idx="1"/>
          </p:nvPr>
        </p:nvSpPr>
        <p:spPr/>
        <p:txBody>
          <a:bodyPr>
            <a:normAutofit/>
          </a:bodyPr>
          <a:lstStyle/>
          <a:p>
            <a:pPr lvl="0"/>
            <a:r>
              <a:rPr lang="en-US" sz="1200" kern="1200" dirty="0" smtClean="0">
                <a:solidFill>
                  <a:schemeClr val="tx1"/>
                </a:solidFill>
                <a:latin typeface="Times New Roman" pitchFamily="18" charset="0"/>
                <a:ea typeface="+mn-ea"/>
                <a:cs typeface="+mn-cs"/>
              </a:rPr>
              <a:t>Army’s response to U.S.</a:t>
            </a:r>
            <a:r>
              <a:rPr lang="en-US" sz="1200" kern="1200" baseline="0" dirty="0" smtClean="0">
                <a:solidFill>
                  <a:schemeClr val="tx1"/>
                </a:solidFill>
                <a:latin typeface="Times New Roman" pitchFamily="18" charset="0"/>
                <a:ea typeface="+mn-ea"/>
                <a:cs typeface="+mn-cs"/>
              </a:rPr>
              <a:t> and DoD national security imperatives:  </a:t>
            </a:r>
          </a:p>
          <a:p>
            <a:pPr lvl="0"/>
            <a:endParaRPr lang="en-US" sz="1200" kern="1200" dirty="0" smtClean="0">
              <a:solidFill>
                <a:schemeClr val="tx1"/>
              </a:solidFill>
              <a:latin typeface="Times New Roman" pitchFamily="18" charset="0"/>
              <a:ea typeface="+mn-ea"/>
              <a:cs typeface="+mn-cs"/>
            </a:endParaRPr>
          </a:p>
          <a:p>
            <a:pPr lvl="1"/>
            <a:r>
              <a:rPr lang="en-US" sz="1200" kern="1200" dirty="0" smtClean="0">
                <a:solidFill>
                  <a:schemeClr val="tx1"/>
                </a:solidFill>
                <a:latin typeface="Times New Roman" pitchFamily="18" charset="0"/>
                <a:ea typeface="+mn-ea"/>
                <a:cs typeface="+mn-cs"/>
              </a:rPr>
              <a:t>- Assures allies and regional partners of U.S. commitment</a:t>
            </a:r>
          </a:p>
          <a:p>
            <a:pPr lvl="1"/>
            <a:r>
              <a:rPr lang="en-US" sz="1200" kern="1200" dirty="0" smtClean="0">
                <a:solidFill>
                  <a:schemeClr val="tx1"/>
                </a:solidFill>
                <a:latin typeface="Times New Roman" pitchFamily="18" charset="0"/>
                <a:ea typeface="+mn-ea"/>
                <a:cs typeface="+mn-cs"/>
              </a:rPr>
              <a:t>- Promotes partner responsibility for land force leadership; shares and reduces U.S. security costs</a:t>
            </a:r>
          </a:p>
          <a:p>
            <a:pPr lvl="1"/>
            <a:r>
              <a:rPr lang="en-US" sz="1200" kern="1200" dirty="0" smtClean="0">
                <a:solidFill>
                  <a:schemeClr val="tx1"/>
                </a:solidFill>
                <a:latin typeface="Times New Roman" pitchFamily="18" charset="0"/>
                <a:ea typeface="+mn-ea"/>
                <a:cs typeface="+mn-cs"/>
              </a:rPr>
              <a:t>- Improves lines of communication with partners</a:t>
            </a:r>
          </a:p>
          <a:p>
            <a:pPr lvl="1"/>
            <a:r>
              <a:rPr lang="en-US" sz="1200" kern="1200" dirty="0" smtClean="0">
                <a:solidFill>
                  <a:schemeClr val="tx1"/>
                </a:solidFill>
                <a:latin typeface="Times New Roman" pitchFamily="18" charset="0"/>
                <a:ea typeface="+mn-ea"/>
                <a:cs typeface="+mn-cs"/>
              </a:rPr>
              <a:t>- Assures GCC access and freedom of movement</a:t>
            </a:r>
          </a:p>
          <a:p>
            <a:pPr lvl="1"/>
            <a:r>
              <a:rPr lang="en-US" sz="1200" kern="1200" dirty="0" smtClean="0">
                <a:solidFill>
                  <a:schemeClr val="tx1"/>
                </a:solidFill>
                <a:latin typeface="Times New Roman" pitchFamily="18" charset="0"/>
                <a:ea typeface="+mn-ea"/>
                <a:cs typeface="+mn-cs"/>
              </a:rPr>
              <a:t>- Improves U.S. and partner ability to participate in multilateral/coalition operations  </a:t>
            </a:r>
          </a:p>
          <a:p>
            <a:pPr>
              <a:lnSpc>
                <a:spcPct val="90000"/>
              </a:lnSpc>
            </a:pPr>
            <a:endParaRPr lang="en-US" dirty="0" smtClean="0"/>
          </a:p>
        </p:txBody>
      </p:sp>
      <p:sp>
        <p:nvSpPr>
          <p:cNvPr id="25604" name="Slide Number Placeholder 3"/>
          <p:cNvSpPr>
            <a:spLocks noGrp="1"/>
          </p:cNvSpPr>
          <p:nvPr>
            <p:ph type="sldNum" sz="quarter" idx="5"/>
          </p:nvPr>
        </p:nvSpPr>
        <p:spPr>
          <a:noFill/>
        </p:spPr>
        <p:txBody>
          <a:bodyPr/>
          <a:lstStyle/>
          <a:p>
            <a:fld id="{571342F2-60EA-4E5D-86BD-9775E0E033F1}" type="slidenum">
              <a:rPr lang="en-US"/>
              <a:pPr/>
              <a:t>2</a:t>
            </a:fld>
            <a:endParaRPr 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lide Image Placeholder 1"/>
          <p:cNvSpPr>
            <a:spLocks noGrp="1" noRot="1" noChangeAspect="1" noTextEdit="1"/>
          </p:cNvSpPr>
          <p:nvPr>
            <p:ph type="sldImg"/>
          </p:nvPr>
        </p:nvSpPr>
        <p:spPr>
          <a:ln/>
        </p:spPr>
      </p:sp>
      <p:sp>
        <p:nvSpPr>
          <p:cNvPr id="24579" name="Notes Placeholder 2"/>
          <p:cNvSpPr>
            <a:spLocks noGrp="1"/>
          </p:cNvSpPr>
          <p:nvPr>
            <p:ph type="body" idx="1"/>
          </p:nvPr>
        </p:nvSpPr>
        <p:spPr>
          <a:noFill/>
          <a:ln/>
        </p:spPr>
        <p:txBody>
          <a:bodyPr/>
          <a:lstStyle/>
          <a:p>
            <a:pPr lvl="0"/>
            <a:r>
              <a:rPr lang="en-US" sz="1200" kern="1200" dirty="0" smtClean="0">
                <a:solidFill>
                  <a:schemeClr val="tx1"/>
                </a:solidFill>
                <a:latin typeface="Times New Roman" pitchFamily="18" charset="0"/>
                <a:ea typeface="+mn-ea"/>
                <a:cs typeface="+mn-cs"/>
              </a:rPr>
              <a:t>CSA approved definition.</a:t>
            </a:r>
          </a:p>
          <a:p>
            <a:pPr lvl="0"/>
            <a:endParaRPr lang="en-US" sz="1200" kern="1200" dirty="0" smtClean="0">
              <a:solidFill>
                <a:schemeClr val="tx1"/>
              </a:solidFill>
              <a:latin typeface="Times New Roman" pitchFamily="18" charset="0"/>
              <a:ea typeface="+mn-ea"/>
              <a:cs typeface="+mn-cs"/>
            </a:endParaRPr>
          </a:p>
          <a:p>
            <a:pPr lvl="0"/>
            <a:r>
              <a:rPr lang="en-US" sz="1200" kern="1200" dirty="0" smtClean="0">
                <a:solidFill>
                  <a:schemeClr val="tx1"/>
                </a:solidFill>
                <a:latin typeface="Times New Roman" pitchFamily="18" charset="0"/>
                <a:ea typeface="+mn-ea"/>
                <a:cs typeface="+mn-cs"/>
              </a:rPr>
              <a:t>Why RAF:  </a:t>
            </a:r>
          </a:p>
          <a:p>
            <a:pPr lvl="0"/>
            <a:endParaRPr lang="en-US" sz="1200" kern="1200" dirty="0" smtClean="0">
              <a:solidFill>
                <a:schemeClr val="tx1"/>
              </a:solidFill>
              <a:latin typeface="Times New Roman" pitchFamily="18" charset="0"/>
              <a:ea typeface="+mn-ea"/>
              <a:cs typeface="+mn-cs"/>
            </a:endParaRPr>
          </a:p>
          <a:p>
            <a:pPr lvl="0"/>
            <a:r>
              <a:rPr lang="en-US" sz="1200" kern="1200" dirty="0" smtClean="0">
                <a:solidFill>
                  <a:schemeClr val="tx1"/>
                </a:solidFill>
                <a:latin typeface="Times New Roman" pitchFamily="18" charset="0"/>
                <a:ea typeface="+mn-ea"/>
                <a:cs typeface="+mn-cs"/>
              </a:rPr>
              <a:t>-  Request for Forces (RFF) is the current sourcing system, but it doesn’t provide the predictability</a:t>
            </a:r>
            <a:r>
              <a:rPr lang="en-US" sz="1200" kern="1200" baseline="0" dirty="0" smtClean="0">
                <a:solidFill>
                  <a:schemeClr val="tx1"/>
                </a:solidFill>
                <a:latin typeface="Times New Roman" pitchFamily="18" charset="0"/>
                <a:ea typeface="+mn-ea"/>
                <a:cs typeface="+mn-cs"/>
              </a:rPr>
              <a:t> and flexibility that would better support GCC TSC.   </a:t>
            </a:r>
            <a:endParaRPr lang="en-US" sz="1200" kern="1200" dirty="0" smtClean="0">
              <a:solidFill>
                <a:schemeClr val="tx1"/>
              </a:solidFill>
              <a:latin typeface="Times New Roman" pitchFamily="18" charset="0"/>
              <a:ea typeface="+mn-ea"/>
              <a:cs typeface="+mn-cs"/>
            </a:endParaRPr>
          </a:p>
          <a:p>
            <a:pPr lvl="0"/>
            <a:r>
              <a:rPr lang="en-US" sz="1200" kern="1200" dirty="0" smtClean="0">
                <a:solidFill>
                  <a:schemeClr val="tx1"/>
                </a:solidFill>
                <a:latin typeface="Times New Roman" pitchFamily="18" charset="0"/>
                <a:ea typeface="+mn-ea"/>
                <a:cs typeface="+mn-cs"/>
              </a:rPr>
              <a:t>-  SOF have capability, but not capacity</a:t>
            </a:r>
          </a:p>
          <a:p>
            <a:pPr lvl="0"/>
            <a:r>
              <a:rPr lang="en-US" sz="1200" kern="1200" dirty="0" smtClean="0">
                <a:solidFill>
                  <a:schemeClr val="tx1"/>
                </a:solidFill>
                <a:latin typeface="Times New Roman" pitchFamily="18" charset="0"/>
                <a:ea typeface="+mn-ea"/>
                <a:cs typeface="+mn-cs"/>
              </a:rPr>
              <a:t>-  Conventional forces have proven their ability to work with partners</a:t>
            </a:r>
          </a:p>
          <a:p>
            <a:pPr lvl="0"/>
            <a:endParaRPr lang="en-US" sz="1200" kern="1200" dirty="0" smtClean="0">
              <a:solidFill>
                <a:schemeClr val="tx1"/>
              </a:solidFill>
              <a:latin typeface="Times New Roman" pitchFamily="18" charset="0"/>
              <a:ea typeface="+mn-ea"/>
              <a:cs typeface="+mn-cs"/>
            </a:endParaRPr>
          </a:p>
          <a:p>
            <a:pPr lvl="0"/>
            <a:r>
              <a:rPr lang="en-US" sz="1200" kern="1200" dirty="0" smtClean="0">
                <a:solidFill>
                  <a:schemeClr val="tx1"/>
                </a:solidFill>
                <a:latin typeface="Times New Roman" pitchFamily="18" charset="0"/>
                <a:ea typeface="+mn-ea"/>
                <a:cs typeface="+mn-cs"/>
              </a:rPr>
              <a:t>RAF benefits:</a:t>
            </a:r>
            <a:r>
              <a:rPr lang="en-US" sz="1200" kern="1200" baseline="0" dirty="0" smtClean="0">
                <a:solidFill>
                  <a:schemeClr val="tx1"/>
                </a:solidFill>
                <a:latin typeface="Times New Roman" pitchFamily="18" charset="0"/>
                <a:ea typeface="+mn-ea"/>
                <a:cs typeface="+mn-cs"/>
              </a:rPr>
              <a:t>  </a:t>
            </a:r>
          </a:p>
          <a:p>
            <a:pPr lvl="0"/>
            <a:endParaRPr lang="en-US" sz="1200" kern="1200" dirty="0" smtClean="0">
              <a:solidFill>
                <a:schemeClr val="tx1"/>
              </a:solidFill>
              <a:latin typeface="Times New Roman" pitchFamily="18" charset="0"/>
              <a:ea typeface="+mn-ea"/>
              <a:cs typeface="+mn-cs"/>
            </a:endParaRPr>
          </a:p>
          <a:p>
            <a:r>
              <a:rPr lang="en-US" sz="1200" kern="1200" dirty="0" smtClean="0">
                <a:solidFill>
                  <a:schemeClr val="tx1"/>
                </a:solidFill>
                <a:latin typeface="Times New Roman" pitchFamily="18" charset="0"/>
                <a:ea typeface="+mn-ea"/>
                <a:cs typeface="+mn-cs"/>
              </a:rPr>
              <a:t>-  Experience will provide and improve land forces that are trained and ready for multilateral Unified Land Operations</a:t>
            </a:r>
          </a:p>
          <a:p>
            <a:pPr lvl="0">
              <a:buFontTx/>
              <a:buChar char="-"/>
            </a:pPr>
            <a:r>
              <a:rPr lang="en-US" sz="1200" kern="1200" dirty="0" smtClean="0">
                <a:solidFill>
                  <a:schemeClr val="tx1"/>
                </a:solidFill>
                <a:latin typeface="Times New Roman" pitchFamily="18" charset="0"/>
                <a:ea typeface="+mn-ea"/>
                <a:cs typeface="+mn-cs"/>
              </a:rPr>
              <a:t>  Supports persistent engagement</a:t>
            </a:r>
          </a:p>
          <a:p>
            <a:pPr lvl="0">
              <a:buFontTx/>
              <a:buChar char="-"/>
            </a:pPr>
            <a:r>
              <a:rPr lang="en-US" sz="1200" kern="1200" dirty="0" smtClean="0">
                <a:solidFill>
                  <a:schemeClr val="tx1"/>
                </a:solidFill>
                <a:latin typeface="Times New Roman" pitchFamily="18" charset="0"/>
                <a:ea typeface="+mn-ea"/>
                <a:cs typeface="+mn-cs"/>
              </a:rPr>
              <a:t>  Maintains an expeditionary mindset</a:t>
            </a:r>
          </a:p>
          <a:p>
            <a:pPr marL="0" marR="0" lvl="0" indent="0" algn="l" defTabSz="914400" rtl="0" eaLnBrk="0" fontAlgn="base" latinLnBrk="0" hangingPunct="0">
              <a:lnSpc>
                <a:spcPct val="100000"/>
              </a:lnSpc>
              <a:spcBef>
                <a:spcPct val="30000"/>
              </a:spcBef>
              <a:spcAft>
                <a:spcPct val="0"/>
              </a:spcAft>
              <a:buClrTx/>
              <a:buSzTx/>
              <a:buFontTx/>
              <a:buChar char="-"/>
              <a:tabLst/>
              <a:defRPr/>
            </a:pPr>
            <a:r>
              <a:rPr lang="en-US" sz="1200" kern="1200" dirty="0" smtClean="0">
                <a:solidFill>
                  <a:schemeClr val="tx1"/>
                </a:solidFill>
                <a:latin typeface="Times New Roman" pitchFamily="18" charset="0"/>
                <a:ea typeface="+mn-ea"/>
                <a:cs typeface="+mn-cs"/>
              </a:rPr>
              <a:t>  Stresses</a:t>
            </a:r>
            <a:r>
              <a:rPr lang="en-US" sz="1200" kern="1200" baseline="0" dirty="0" smtClean="0">
                <a:solidFill>
                  <a:schemeClr val="tx1"/>
                </a:solidFill>
                <a:latin typeface="Times New Roman" pitchFamily="18" charset="0"/>
                <a:ea typeface="+mn-ea"/>
                <a:cs typeface="+mn-cs"/>
              </a:rPr>
              <a:t> greater </a:t>
            </a:r>
            <a:r>
              <a:rPr lang="en-US" sz="1200" kern="1200" dirty="0" smtClean="0">
                <a:solidFill>
                  <a:schemeClr val="tx1"/>
                </a:solidFill>
                <a:latin typeface="Times New Roman" pitchFamily="18" charset="0"/>
                <a:ea typeface="+mn-ea"/>
                <a:cs typeface="+mn-cs"/>
              </a:rPr>
              <a:t>cultural awareness (but won’t produce linguists or geopolitical experts - expectation management)</a:t>
            </a:r>
          </a:p>
          <a:p>
            <a:pPr marL="0" marR="0" lvl="0" indent="0" algn="l" defTabSz="914400" rtl="0" eaLnBrk="0" fontAlgn="base" latinLnBrk="0" hangingPunct="0">
              <a:lnSpc>
                <a:spcPct val="100000"/>
              </a:lnSpc>
              <a:spcBef>
                <a:spcPct val="30000"/>
              </a:spcBef>
              <a:spcAft>
                <a:spcPct val="0"/>
              </a:spcAft>
              <a:buClrTx/>
              <a:buSzTx/>
              <a:buFontTx/>
              <a:buChar char="-"/>
              <a:tabLst/>
              <a:defRPr/>
            </a:pPr>
            <a:r>
              <a:rPr lang="en-US" sz="1200" kern="1200" dirty="0" smtClean="0">
                <a:solidFill>
                  <a:schemeClr val="tx1"/>
                </a:solidFill>
                <a:latin typeface="Times New Roman" pitchFamily="18" charset="0"/>
                <a:ea typeface="+mn-ea"/>
                <a:cs typeface="+mn-cs"/>
              </a:rPr>
              <a:t>  Helps the Army to maintain more comprehensive command and control over Forces in theater</a:t>
            </a:r>
            <a:r>
              <a:rPr lang="en-US" sz="1200" kern="1200" baseline="0" dirty="0" smtClean="0">
                <a:solidFill>
                  <a:schemeClr val="tx1"/>
                </a:solidFill>
                <a:latin typeface="Times New Roman" pitchFamily="18" charset="0"/>
                <a:ea typeface="+mn-ea"/>
                <a:cs typeface="+mn-cs"/>
              </a:rPr>
              <a:t> (as opposed to individual RFFs from multiple units and personnel sourcing solutions).</a:t>
            </a:r>
            <a:endParaRPr lang="en-US" sz="1200" kern="1200" dirty="0" smtClean="0">
              <a:solidFill>
                <a:schemeClr val="tx1"/>
              </a:solidFill>
              <a:latin typeface="Times New Roman" pitchFamily="18" charset="0"/>
              <a:ea typeface="+mn-ea"/>
              <a:cs typeface="+mn-cs"/>
            </a:endParaRPr>
          </a:p>
          <a:p>
            <a:pPr lvl="0">
              <a:buFontTx/>
              <a:buChar char="-"/>
            </a:pPr>
            <a:endParaRPr lang="en-US" sz="1200" kern="1200" dirty="0" smtClean="0">
              <a:solidFill>
                <a:schemeClr val="tx1"/>
              </a:solidFill>
              <a:latin typeface="Times New Roman" pitchFamily="18" charset="0"/>
              <a:ea typeface="+mn-ea"/>
              <a:cs typeface="+mn-cs"/>
            </a:endParaRPr>
          </a:p>
          <a:p>
            <a:pPr lvl="0">
              <a:buFontTx/>
              <a:buNone/>
            </a:pPr>
            <a:r>
              <a:rPr lang="en-US" sz="1200" kern="1200" dirty="0" smtClean="0">
                <a:solidFill>
                  <a:schemeClr val="tx1"/>
                </a:solidFill>
                <a:latin typeface="Times New Roman" pitchFamily="18" charset="0"/>
                <a:ea typeface="+mn-ea"/>
                <a:cs typeface="+mn-cs"/>
              </a:rPr>
              <a:t>Some Forces are already regionally aligned:  SOF, that</a:t>
            </a:r>
            <a:r>
              <a:rPr lang="en-US" sz="1200" kern="1200" baseline="0" dirty="0" smtClean="0">
                <a:solidFill>
                  <a:schemeClr val="tx1"/>
                </a:solidFill>
                <a:latin typeface="Times New Roman" pitchFamily="18" charset="0"/>
                <a:ea typeface="+mn-ea"/>
                <a:cs typeface="+mn-cs"/>
              </a:rPr>
              <a:t> includes Special Forces (SF),</a:t>
            </a:r>
            <a:r>
              <a:rPr lang="en-US" sz="1200" kern="1200" dirty="0" smtClean="0">
                <a:solidFill>
                  <a:schemeClr val="tx1"/>
                </a:solidFill>
                <a:latin typeface="Times New Roman" pitchFamily="18" charset="0"/>
                <a:ea typeface="+mn-ea"/>
                <a:cs typeface="+mn-cs"/>
              </a:rPr>
              <a:t> Civil</a:t>
            </a:r>
            <a:r>
              <a:rPr lang="en-US" sz="1200" kern="1200" baseline="0" dirty="0" smtClean="0">
                <a:solidFill>
                  <a:schemeClr val="tx1"/>
                </a:solidFill>
                <a:latin typeface="Times New Roman" pitchFamily="18" charset="0"/>
                <a:ea typeface="+mn-ea"/>
                <a:cs typeface="+mn-cs"/>
              </a:rPr>
              <a:t> Affairs (CA), Military Information Support Operations (MISO)</a:t>
            </a:r>
            <a:endParaRPr lang="en-US" sz="1200" kern="1200" dirty="0" smtClean="0">
              <a:solidFill>
                <a:schemeClr val="tx1"/>
              </a:solidFill>
              <a:latin typeface="Times New Roman" pitchFamily="18" charset="0"/>
              <a:ea typeface="+mn-ea"/>
              <a:cs typeface="+mn-cs"/>
            </a:endParaRPr>
          </a:p>
          <a:p>
            <a:pPr lvl="0">
              <a:buFontTx/>
              <a:buNone/>
            </a:pPr>
            <a:r>
              <a:rPr lang="en-US" sz="1200" kern="1200" dirty="0" smtClean="0">
                <a:solidFill>
                  <a:schemeClr val="tx1"/>
                </a:solidFill>
                <a:latin typeface="Times New Roman" pitchFamily="18" charset="0"/>
                <a:ea typeface="+mn-ea"/>
                <a:cs typeface="+mn-cs"/>
              </a:rPr>
              <a:t>Regionally aligned</a:t>
            </a:r>
            <a:r>
              <a:rPr lang="en-US" sz="1200" kern="1200" baseline="0" dirty="0" smtClean="0">
                <a:solidFill>
                  <a:schemeClr val="tx1"/>
                </a:solidFill>
                <a:latin typeface="Times New Roman" pitchFamily="18" charset="0"/>
                <a:ea typeface="+mn-ea"/>
                <a:cs typeface="+mn-cs"/>
              </a:rPr>
              <a:t> forces will not r</a:t>
            </a:r>
            <a:r>
              <a:rPr lang="en-US" sz="1200" kern="1200" dirty="0" smtClean="0">
                <a:solidFill>
                  <a:schemeClr val="tx1"/>
                </a:solidFill>
                <a:latin typeface="Times New Roman" pitchFamily="18" charset="0"/>
                <a:ea typeface="+mn-ea"/>
                <a:cs typeface="+mn-cs"/>
              </a:rPr>
              <a:t>eplace </a:t>
            </a:r>
            <a:r>
              <a:rPr lang="en-US" sz="1200" kern="1200" baseline="0" dirty="0" smtClean="0">
                <a:solidFill>
                  <a:schemeClr val="tx1"/>
                </a:solidFill>
                <a:latin typeface="Times New Roman" pitchFamily="18" charset="0"/>
                <a:ea typeface="+mn-ea"/>
                <a:cs typeface="+mn-cs"/>
              </a:rPr>
              <a:t>SOF, SPP, or other ongoing Army component programs and activities</a:t>
            </a:r>
            <a:endParaRPr lang="en-US" sz="1200" kern="1200" dirty="0" smtClean="0">
              <a:solidFill>
                <a:schemeClr val="tx1"/>
              </a:solidFill>
              <a:latin typeface="Times New Roman" pitchFamily="18" charset="0"/>
              <a:ea typeface="+mn-ea"/>
              <a:cs typeface="+mn-cs"/>
            </a:endParaRPr>
          </a:p>
          <a:p>
            <a:pPr lvl="0"/>
            <a:r>
              <a:rPr lang="en-US" sz="1200" kern="1200" dirty="0" smtClean="0">
                <a:solidFill>
                  <a:schemeClr val="tx1"/>
                </a:solidFill>
                <a:latin typeface="Times New Roman" pitchFamily="18" charset="0"/>
                <a:ea typeface="+mn-ea"/>
                <a:cs typeface="+mn-cs"/>
              </a:rPr>
              <a:t>RAF aligns Corps, Divisions.  All is currently pre-decisional. </a:t>
            </a:r>
          </a:p>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kern="1200" dirty="0" smtClean="0">
                <a:solidFill>
                  <a:schemeClr val="tx1"/>
                </a:solidFill>
                <a:latin typeface="Times New Roman" pitchFamily="18" charset="0"/>
                <a:ea typeface="+mn-ea"/>
                <a:cs typeface="+mn-cs"/>
              </a:rPr>
              <a:t>HQDA addressing BCT challenges of Rotational Readiness and </a:t>
            </a:r>
            <a:r>
              <a:rPr lang="en-US" sz="1200" kern="1200" dirty="0" err="1" smtClean="0">
                <a:solidFill>
                  <a:schemeClr val="tx1"/>
                </a:solidFill>
                <a:latin typeface="Times New Roman" pitchFamily="18" charset="0"/>
                <a:ea typeface="+mn-ea"/>
                <a:cs typeface="+mn-cs"/>
              </a:rPr>
              <a:t>Bog:Dwell</a:t>
            </a:r>
            <a:endParaRPr lang="en-US" sz="1200" kern="1200" dirty="0" smtClean="0">
              <a:solidFill>
                <a:schemeClr val="tx1"/>
              </a:solidFill>
              <a:latin typeface="Times New Roman" pitchFamily="18" charset="0"/>
              <a:ea typeface="+mn-ea"/>
              <a:cs typeface="+mn-cs"/>
            </a:endParaRPr>
          </a:p>
          <a:p>
            <a:pPr lvl="0"/>
            <a:endParaRPr lang="en-US" sz="1200" kern="1200" dirty="0" smtClean="0">
              <a:solidFill>
                <a:schemeClr val="tx1"/>
              </a:solidFill>
              <a:latin typeface="Times New Roman" pitchFamily="18" charset="0"/>
              <a:ea typeface="+mn-ea"/>
              <a:cs typeface="+mn-cs"/>
            </a:endParaRPr>
          </a:p>
          <a:p>
            <a:r>
              <a:rPr lang="en-US" sz="1200" b="1" kern="1200" dirty="0" smtClean="0">
                <a:solidFill>
                  <a:schemeClr val="tx1"/>
                </a:solidFill>
                <a:latin typeface="Times New Roman" pitchFamily="18" charset="0"/>
                <a:ea typeface="+mn-ea"/>
                <a:cs typeface="+mn-cs"/>
              </a:rPr>
              <a:t>Beneficiaries</a:t>
            </a:r>
            <a:endParaRPr lang="en-US" sz="1200" kern="1200" dirty="0" smtClean="0">
              <a:solidFill>
                <a:schemeClr val="tx1"/>
              </a:solidFill>
              <a:latin typeface="Times New Roman" pitchFamily="18" charset="0"/>
              <a:ea typeface="+mn-ea"/>
              <a:cs typeface="+mn-cs"/>
            </a:endParaRPr>
          </a:p>
          <a:p>
            <a:pPr lvl="0"/>
            <a:r>
              <a:rPr lang="en-US" sz="1200" kern="1200" dirty="0" smtClean="0">
                <a:solidFill>
                  <a:schemeClr val="tx1"/>
                </a:solidFill>
                <a:latin typeface="Times New Roman" pitchFamily="18" charset="0"/>
                <a:ea typeface="+mn-ea"/>
                <a:cs typeface="+mn-cs"/>
              </a:rPr>
              <a:t>GCCs</a:t>
            </a:r>
          </a:p>
          <a:p>
            <a:pPr lvl="0"/>
            <a:r>
              <a:rPr lang="en-US" sz="1200" kern="1200" dirty="0" smtClean="0">
                <a:solidFill>
                  <a:schemeClr val="tx1"/>
                </a:solidFill>
                <a:latin typeface="Times New Roman" pitchFamily="18" charset="0"/>
                <a:ea typeface="+mn-ea"/>
                <a:cs typeface="+mn-cs"/>
              </a:rPr>
              <a:t>ASCC planners</a:t>
            </a:r>
          </a:p>
          <a:p>
            <a:pPr lvl="0"/>
            <a:r>
              <a:rPr lang="en-US" sz="1200" kern="1200" dirty="0" smtClean="0">
                <a:solidFill>
                  <a:schemeClr val="tx1"/>
                </a:solidFill>
                <a:latin typeface="Times New Roman" pitchFamily="18" charset="0"/>
                <a:ea typeface="+mn-ea"/>
                <a:cs typeface="+mn-cs"/>
              </a:rPr>
              <a:t>Generating force institutions</a:t>
            </a:r>
          </a:p>
          <a:p>
            <a:pPr lvl="0"/>
            <a:r>
              <a:rPr lang="en-US" sz="1200" kern="1200" dirty="0" smtClean="0">
                <a:solidFill>
                  <a:schemeClr val="tx1"/>
                </a:solidFill>
                <a:latin typeface="Times New Roman" pitchFamily="18" charset="0"/>
                <a:ea typeface="+mn-ea"/>
                <a:cs typeface="+mn-cs"/>
              </a:rPr>
              <a:t>Commanders</a:t>
            </a:r>
          </a:p>
          <a:p>
            <a:pPr lvl="0"/>
            <a:r>
              <a:rPr lang="en-US" sz="1200" kern="1200" dirty="0" smtClean="0">
                <a:solidFill>
                  <a:schemeClr val="tx1"/>
                </a:solidFill>
                <a:latin typeface="Times New Roman" pitchFamily="18" charset="0"/>
                <a:ea typeface="+mn-ea"/>
                <a:cs typeface="+mn-cs"/>
              </a:rPr>
              <a:t>Soldiers </a:t>
            </a:r>
          </a:p>
          <a:p>
            <a:pPr lvl="0"/>
            <a:endParaRPr lang="en-US" sz="1200" kern="1200" dirty="0" smtClean="0">
              <a:solidFill>
                <a:schemeClr val="tx1"/>
              </a:solidFill>
              <a:latin typeface="Times New Roman" pitchFamily="18" charset="0"/>
              <a:ea typeface="+mn-ea"/>
              <a:cs typeface="+mn-cs"/>
            </a:endParaRPr>
          </a:p>
          <a:p>
            <a:pPr lvl="0"/>
            <a:endParaRPr lang="en-US" sz="1200" kern="1200" dirty="0" smtClean="0">
              <a:solidFill>
                <a:schemeClr val="tx1"/>
              </a:solidFill>
              <a:latin typeface="Times New Roman" pitchFamily="18" charset="0"/>
              <a:ea typeface="+mn-ea"/>
              <a:cs typeface="+mn-cs"/>
            </a:endParaRPr>
          </a:p>
          <a:p>
            <a:endParaRPr lang="en-US" dirty="0" smtClean="0">
              <a:ea typeface="Times New Roman" pitchFamily="18" charset="0"/>
              <a:cs typeface="Arial"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b="1" kern="1200" dirty="0" smtClean="0">
                <a:solidFill>
                  <a:schemeClr val="tx1"/>
                </a:solidFill>
                <a:latin typeface="Times New Roman" pitchFamily="18" charset="0"/>
                <a:ea typeface="+mn-ea"/>
                <a:cs typeface="+mn-cs"/>
              </a:rPr>
              <a:t>Benefits:</a:t>
            </a:r>
            <a:endParaRPr lang="en-US" sz="1200" kern="1200" dirty="0" smtClean="0">
              <a:solidFill>
                <a:schemeClr val="tx1"/>
              </a:solidFill>
              <a:latin typeface="Times New Roman" pitchFamily="18" charset="0"/>
              <a:ea typeface="+mn-ea"/>
              <a:cs typeface="+mn-cs"/>
            </a:endParaRPr>
          </a:p>
          <a:p>
            <a:pPr lvl="0"/>
            <a:r>
              <a:rPr lang="en-US" sz="1200" kern="1200" dirty="0" smtClean="0">
                <a:solidFill>
                  <a:schemeClr val="tx1"/>
                </a:solidFill>
                <a:latin typeface="Times New Roman" pitchFamily="18" charset="0"/>
                <a:ea typeface="+mn-ea"/>
                <a:cs typeface="+mn-cs"/>
              </a:rPr>
              <a:t>Predictability to GCCs</a:t>
            </a:r>
          </a:p>
          <a:p>
            <a:pPr lvl="0"/>
            <a:r>
              <a:rPr lang="en-US" sz="1200" kern="1200" dirty="0" smtClean="0">
                <a:solidFill>
                  <a:schemeClr val="tx1"/>
                </a:solidFill>
                <a:latin typeface="Times New Roman" pitchFamily="18" charset="0"/>
                <a:ea typeface="+mn-ea"/>
                <a:cs typeface="+mn-cs"/>
              </a:rPr>
              <a:t>Predictability to ASCC planners, ISO GCCs</a:t>
            </a:r>
          </a:p>
          <a:p>
            <a:pPr lvl="0"/>
            <a:r>
              <a:rPr lang="en-US" sz="1200" kern="1200" dirty="0" smtClean="0">
                <a:solidFill>
                  <a:schemeClr val="tx1"/>
                </a:solidFill>
                <a:latin typeface="Times New Roman" pitchFamily="18" charset="0"/>
                <a:ea typeface="+mn-ea"/>
                <a:cs typeface="+mn-cs"/>
              </a:rPr>
              <a:t>Planning and leadership within brigade – better Command and Control</a:t>
            </a:r>
          </a:p>
          <a:p>
            <a:pPr lvl="0"/>
            <a:r>
              <a:rPr lang="en-US" sz="1200" kern="1200" dirty="0" smtClean="0">
                <a:solidFill>
                  <a:schemeClr val="tx1"/>
                </a:solidFill>
                <a:latin typeface="Times New Roman" pitchFamily="18" charset="0"/>
                <a:ea typeface="+mn-ea"/>
                <a:cs typeface="+mn-cs"/>
              </a:rPr>
              <a:t>Coherent teams</a:t>
            </a:r>
          </a:p>
          <a:p>
            <a:pPr lvl="0"/>
            <a:r>
              <a:rPr lang="en-US" sz="1200" kern="1200" dirty="0" smtClean="0">
                <a:solidFill>
                  <a:schemeClr val="tx1"/>
                </a:solidFill>
                <a:latin typeface="Times New Roman" pitchFamily="18" charset="0"/>
                <a:ea typeface="+mn-ea"/>
                <a:cs typeface="+mn-cs"/>
              </a:rPr>
              <a:t>Coherent training</a:t>
            </a:r>
          </a:p>
          <a:p>
            <a:pPr lvl="0"/>
            <a:r>
              <a:rPr lang="en-US" sz="1200" kern="1200" dirty="0" smtClean="0">
                <a:solidFill>
                  <a:schemeClr val="tx1"/>
                </a:solidFill>
                <a:latin typeface="Times New Roman" pitchFamily="18" charset="0"/>
                <a:ea typeface="+mn-ea"/>
                <a:cs typeface="+mn-cs"/>
              </a:rPr>
              <a:t>Allows for emergent tasks and late change to task – this flexibility is a tremendous improvement over the previous RFF process, and will much better serve GCC requirements.</a:t>
            </a:r>
          </a:p>
          <a:p>
            <a:pPr lvl="0"/>
            <a:endParaRPr lang="en-US" sz="1200" kern="1200" dirty="0" smtClean="0">
              <a:solidFill>
                <a:schemeClr val="tx1"/>
              </a:solidFill>
              <a:latin typeface="Times New Roman" pitchFamily="18" charset="0"/>
              <a:ea typeface="+mn-ea"/>
              <a:cs typeface="+mn-cs"/>
            </a:endParaRPr>
          </a:p>
          <a:p>
            <a:r>
              <a:rPr lang="en-US" sz="1200" kern="1200" dirty="0" smtClean="0">
                <a:solidFill>
                  <a:schemeClr val="tx1"/>
                </a:solidFill>
                <a:latin typeface="Times New Roman" pitchFamily="18" charset="0"/>
                <a:ea typeface="+mn-ea"/>
                <a:cs typeface="+mn-cs"/>
              </a:rPr>
              <a:t>Training will</a:t>
            </a:r>
            <a:r>
              <a:rPr lang="en-US" sz="1200" kern="1200" baseline="0" dirty="0" smtClean="0">
                <a:solidFill>
                  <a:schemeClr val="tx1"/>
                </a:solidFill>
                <a:latin typeface="Times New Roman" pitchFamily="18" charset="0"/>
                <a:ea typeface="+mn-ea"/>
                <a:cs typeface="+mn-cs"/>
              </a:rPr>
              <a:t> remain within statutes of U.S. Law:  Security cooperation teams, exercise support personnel and other Army personnel working with Host Nation forces will work within the authorities of the Foreign Assistance Act and the Arms Export Control Act.  In accordance with U.S. law, particularly the Leahy Law, the Army will follow  </a:t>
            </a:r>
            <a:r>
              <a:rPr lang="en-US" sz="1200" kern="1200" baseline="0" dirty="0" err="1" smtClean="0">
                <a:solidFill>
                  <a:schemeClr val="tx1"/>
                </a:solidFill>
                <a:latin typeface="Times New Roman" pitchFamily="18" charset="0"/>
                <a:ea typeface="+mn-ea"/>
                <a:cs typeface="+mn-cs"/>
              </a:rPr>
              <a:t>DoS</a:t>
            </a:r>
            <a:r>
              <a:rPr lang="en-US" sz="1200" kern="1200" baseline="0" dirty="0" smtClean="0">
                <a:solidFill>
                  <a:schemeClr val="tx1"/>
                </a:solidFill>
                <a:latin typeface="Times New Roman" pitchFamily="18" charset="0"/>
                <a:ea typeface="+mn-ea"/>
                <a:cs typeface="+mn-cs"/>
              </a:rPr>
              <a:t> procedures to ensure it does not train or equip units or individuals that have committed human rights violations.   </a:t>
            </a:r>
          </a:p>
          <a:p>
            <a:endParaRPr lang="en-US" sz="1200" kern="1200" baseline="0" dirty="0" smtClean="0">
              <a:solidFill>
                <a:schemeClr val="tx1"/>
              </a:solidFill>
              <a:latin typeface="Times New Roman" pitchFamily="18" charset="0"/>
              <a:ea typeface="+mn-ea"/>
              <a:cs typeface="+mn-cs"/>
            </a:endParaRPr>
          </a:p>
          <a:p>
            <a:r>
              <a:rPr lang="en-US" sz="1200" kern="1200" dirty="0" smtClean="0">
                <a:solidFill>
                  <a:schemeClr val="tx1"/>
                </a:solidFill>
                <a:latin typeface="Times New Roman" pitchFamily="18" charset="0"/>
                <a:ea typeface="+mn-ea"/>
                <a:cs typeface="+mn-cs"/>
              </a:rPr>
              <a:t>Regional alignment is not a new mission.</a:t>
            </a:r>
            <a:r>
              <a:rPr lang="en-US" sz="1200" kern="1200" baseline="0" dirty="0" smtClean="0">
                <a:solidFill>
                  <a:schemeClr val="tx1"/>
                </a:solidFill>
                <a:latin typeface="Times New Roman" pitchFamily="18" charset="0"/>
                <a:ea typeface="+mn-ea"/>
                <a:cs typeface="+mn-cs"/>
              </a:rPr>
              <a:t>  Army relations with P</a:t>
            </a:r>
            <a:r>
              <a:rPr lang="en-US" sz="1200" kern="1200" dirty="0" smtClean="0">
                <a:solidFill>
                  <a:schemeClr val="tx1"/>
                </a:solidFill>
                <a:latin typeface="Times New Roman" pitchFamily="18" charset="0"/>
                <a:ea typeface="+mn-ea"/>
                <a:cs typeface="+mn-cs"/>
              </a:rPr>
              <a:t>artner Nation Forces, GOs/NGOs, GCCs, and Country Teams will continue as before.</a:t>
            </a:r>
            <a:r>
              <a:rPr lang="en-US" sz="1200" kern="1200" baseline="0" dirty="0" smtClean="0">
                <a:solidFill>
                  <a:schemeClr val="tx1"/>
                </a:solidFill>
                <a:latin typeface="Times New Roman" pitchFamily="18" charset="0"/>
                <a:ea typeface="+mn-ea"/>
                <a:cs typeface="+mn-cs"/>
              </a:rPr>
              <a:t> </a:t>
            </a:r>
            <a:r>
              <a:rPr lang="en-US" sz="1200" kern="1200" dirty="0" smtClean="0">
                <a:solidFill>
                  <a:schemeClr val="tx1"/>
                </a:solidFill>
                <a:latin typeface="Times New Roman" pitchFamily="18" charset="0"/>
                <a:ea typeface="+mn-ea"/>
                <a:cs typeface="+mn-cs"/>
              </a:rPr>
              <a:t>Combatant Commands will continue to work with </a:t>
            </a:r>
            <a:r>
              <a:rPr lang="en-US" sz="1200" kern="1200" dirty="0" err="1" smtClean="0">
                <a:solidFill>
                  <a:schemeClr val="tx1"/>
                </a:solidFill>
                <a:latin typeface="Times New Roman" pitchFamily="18" charset="0"/>
                <a:ea typeface="+mn-ea"/>
                <a:cs typeface="+mn-cs"/>
              </a:rPr>
              <a:t>DoS</a:t>
            </a:r>
            <a:r>
              <a:rPr lang="en-US" sz="1200" kern="1200" dirty="0" smtClean="0">
                <a:solidFill>
                  <a:schemeClr val="tx1"/>
                </a:solidFill>
                <a:latin typeface="Times New Roman" pitchFamily="18" charset="0"/>
                <a:ea typeface="+mn-ea"/>
                <a:cs typeface="+mn-cs"/>
              </a:rPr>
              <a:t>, Country Teams, and the Host Nation to generate a demand signal for security cooperation.  Brigades aligned to support GCCs, and other regionally aligned Army personnel, w</a:t>
            </a:r>
            <a:r>
              <a:rPr lang="en-US" sz="1200" kern="1200" baseline="0" dirty="0" smtClean="0">
                <a:solidFill>
                  <a:schemeClr val="tx1"/>
                </a:solidFill>
                <a:latin typeface="Times New Roman" pitchFamily="18" charset="0"/>
                <a:ea typeface="+mn-ea"/>
                <a:cs typeface="+mn-cs"/>
              </a:rPr>
              <a:t>ill provide some of the personnel to support that demand.</a:t>
            </a:r>
          </a:p>
          <a:p>
            <a:endParaRPr lang="en-US" sz="1200" kern="1200" baseline="0" dirty="0" smtClean="0">
              <a:solidFill>
                <a:schemeClr val="tx1"/>
              </a:solidFill>
              <a:latin typeface="Times New Roman" pitchFamily="18" charset="0"/>
              <a:ea typeface="+mn-ea"/>
              <a:cs typeface="+mn-cs"/>
            </a:endParaRPr>
          </a:p>
          <a:p>
            <a:r>
              <a:rPr lang="en-US" sz="1200" kern="1200" dirty="0" smtClean="0">
                <a:solidFill>
                  <a:schemeClr val="tx1"/>
                </a:solidFill>
                <a:latin typeface="Times New Roman" pitchFamily="18" charset="0"/>
                <a:ea typeface="+mn-ea"/>
                <a:cs typeface="+mn-cs"/>
              </a:rPr>
              <a:t> </a:t>
            </a:r>
            <a:endParaRPr lang="en-US" dirty="0"/>
          </a:p>
        </p:txBody>
      </p:sp>
      <p:sp>
        <p:nvSpPr>
          <p:cNvPr id="4" name="Slide Number Placeholder 3"/>
          <p:cNvSpPr>
            <a:spLocks noGrp="1"/>
          </p:cNvSpPr>
          <p:nvPr>
            <p:ph type="sldNum" sz="quarter" idx="10"/>
          </p:nvPr>
        </p:nvSpPr>
        <p:spPr/>
        <p:txBody>
          <a:bodyPr/>
          <a:lstStyle/>
          <a:p>
            <a:fld id="{7425EF9A-DB97-424B-B50C-DABB1F22E204}" type="slidenum">
              <a:rPr lang="en-US" smtClean="0"/>
              <a:pPr/>
              <a:t>4</a:t>
            </a:fld>
            <a:endParaRPr 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lide Image Placeholder 1"/>
          <p:cNvSpPr>
            <a:spLocks noGrp="1" noRot="1" noChangeAspect="1" noTextEdit="1"/>
          </p:cNvSpPr>
          <p:nvPr>
            <p:ph type="sldImg"/>
          </p:nvPr>
        </p:nvSpPr>
        <p:spPr>
          <a:ln/>
        </p:spPr>
      </p:sp>
      <p:sp>
        <p:nvSpPr>
          <p:cNvPr id="24579" name="Notes Placeholder 2"/>
          <p:cNvSpPr>
            <a:spLocks noGrp="1"/>
          </p:cNvSpPr>
          <p:nvPr>
            <p:ph type="body" idx="1"/>
          </p:nvPr>
        </p:nvSpPr>
        <p:spPr>
          <a:noFill/>
          <a:ln/>
        </p:spPr>
        <p:txBody>
          <a:bodyPr/>
          <a:lstStyle/>
          <a:p>
            <a:endParaRPr lang="en-US" sz="1200" dirty="0" smtClean="0">
              <a:latin typeface="Arial" pitchFamily="34" charset="0"/>
              <a:cs typeface="Arial" pitchFamily="34" charset="0"/>
            </a:endParaRPr>
          </a:p>
          <a:p>
            <a:pPr marL="0" marR="0" indent="0" algn="l" defTabSz="914400" rtl="0" eaLnBrk="0" fontAlgn="base" latinLnBrk="0" hangingPunct="0">
              <a:lnSpc>
                <a:spcPct val="100000"/>
              </a:lnSpc>
              <a:spcBef>
                <a:spcPct val="30000"/>
              </a:spcBef>
              <a:spcAft>
                <a:spcPct val="0"/>
              </a:spcAft>
              <a:buClrTx/>
              <a:buSzTx/>
              <a:buFontTx/>
              <a:buNone/>
              <a:tabLst/>
              <a:defRPr/>
            </a:pPr>
            <a:r>
              <a:rPr lang="en-US" sz="1200" b="0" kern="1200" dirty="0" smtClean="0">
                <a:solidFill>
                  <a:schemeClr val="tx1"/>
                </a:solidFill>
                <a:latin typeface="Times New Roman" pitchFamily="18" charset="0"/>
                <a:ea typeface="+mn-ea"/>
                <a:cs typeface="+mn-cs"/>
              </a:rPr>
              <a:t>- Timeline:  FY13 – 1; FY14 – 3; FY15 – up to 5/6(?); future years TBD.  </a:t>
            </a:r>
            <a:endParaRPr lang="en-US" sz="1200" b="0" dirty="0" smtClean="0">
              <a:latin typeface="Arial" pitchFamily="34" charset="0"/>
              <a:cs typeface="Arial" pitchFamily="34" charset="0"/>
            </a:endParaRPr>
          </a:p>
          <a:p>
            <a:r>
              <a:rPr lang="en-US" sz="1200" b="0" kern="1200" dirty="0" smtClean="0">
                <a:solidFill>
                  <a:schemeClr val="tx1"/>
                </a:solidFill>
                <a:latin typeface="Times New Roman" pitchFamily="18" charset="0"/>
                <a:ea typeface="+mn-ea"/>
                <a:cs typeface="+mn-cs"/>
              </a:rPr>
              <a:t>- Why the 2/1ID?  Is this a “specialized” unit?  No, 2/1ID was in the ARFORGEN window and had the capabilities requested</a:t>
            </a:r>
            <a:r>
              <a:rPr lang="en-US" sz="1200" b="0" kern="1200" baseline="0" dirty="0" smtClean="0">
                <a:solidFill>
                  <a:schemeClr val="tx1"/>
                </a:solidFill>
                <a:latin typeface="Times New Roman" pitchFamily="18" charset="0"/>
                <a:ea typeface="+mn-ea"/>
                <a:cs typeface="+mn-cs"/>
              </a:rPr>
              <a:t> by AFRICOM</a:t>
            </a:r>
            <a:r>
              <a:rPr lang="en-US" sz="1200" b="0" kern="1200" dirty="0" smtClean="0">
                <a:solidFill>
                  <a:schemeClr val="tx1"/>
                </a:solidFill>
                <a:latin typeface="Times New Roman" pitchFamily="18" charset="0"/>
                <a:ea typeface="+mn-ea"/>
                <a:cs typeface="+mn-cs"/>
              </a:rPr>
              <a:t>  </a:t>
            </a:r>
            <a:endParaRPr lang="en-US" sz="1200" dirty="0" smtClean="0">
              <a:latin typeface="Arial" pitchFamily="34" charset="0"/>
              <a:cs typeface="Arial" pitchFamily="34" charset="0"/>
            </a:endParaRPr>
          </a:p>
          <a:p>
            <a:r>
              <a:rPr lang="en-US" sz="1200" kern="1200" dirty="0" smtClean="0">
                <a:solidFill>
                  <a:schemeClr val="tx1"/>
                </a:solidFill>
                <a:latin typeface="Times New Roman" pitchFamily="18" charset="0"/>
                <a:ea typeface="+mn-ea"/>
                <a:cs typeface="+mn-cs"/>
              </a:rPr>
              <a:t>- Languages</a:t>
            </a:r>
            <a:r>
              <a:rPr lang="en-US" sz="1200" kern="1200" baseline="0" dirty="0" smtClean="0">
                <a:solidFill>
                  <a:schemeClr val="tx1"/>
                </a:solidFill>
                <a:latin typeface="Times New Roman" pitchFamily="18" charset="0"/>
                <a:ea typeface="+mn-ea"/>
                <a:cs typeface="+mn-cs"/>
              </a:rPr>
              <a:t> for AFRICOM, </a:t>
            </a:r>
            <a:r>
              <a:rPr lang="en-US" sz="1200" kern="1200" dirty="0" smtClean="0">
                <a:solidFill>
                  <a:schemeClr val="tx1"/>
                </a:solidFill>
                <a:latin typeface="Times New Roman" pitchFamily="18" charset="0"/>
                <a:ea typeface="+mn-ea"/>
                <a:cs typeface="+mn-cs"/>
              </a:rPr>
              <a:t>in order of precedence - French, Portuguese, Modern Standard Arabic and Swahili</a:t>
            </a:r>
          </a:p>
          <a:p>
            <a:endParaRPr lang="en-US" sz="1200" dirty="0" smtClean="0">
              <a:latin typeface="Arial" pitchFamily="34" charset="0"/>
              <a:cs typeface="Arial" pitchFamily="34" charset="0"/>
            </a:endParaRPr>
          </a:p>
          <a:p>
            <a:r>
              <a:rPr lang="en-US" sz="1200" u="sng" dirty="0" smtClean="0">
                <a:latin typeface="Arial" pitchFamily="34" charset="0"/>
                <a:cs typeface="Arial" pitchFamily="34" charset="0"/>
              </a:rPr>
              <a:t>Acronym/Authority Cheat Sheet:</a:t>
            </a:r>
          </a:p>
          <a:p>
            <a:endParaRPr lang="en-US" sz="1200" dirty="0" smtClean="0">
              <a:latin typeface="Arial" pitchFamily="34" charset="0"/>
              <a:cs typeface="Arial" pitchFamily="34" charset="0"/>
            </a:endParaRPr>
          </a:p>
          <a:p>
            <a:r>
              <a:rPr lang="en-US" sz="1200" b="1" kern="1200" dirty="0" smtClean="0">
                <a:solidFill>
                  <a:schemeClr val="tx1"/>
                </a:solidFill>
                <a:latin typeface="Times New Roman" pitchFamily="18" charset="0"/>
                <a:ea typeface="+mn-ea"/>
                <a:cs typeface="+mn-cs"/>
              </a:rPr>
              <a:t>Section 1206 </a:t>
            </a:r>
            <a:r>
              <a:rPr lang="en-US" sz="1200" b="0" kern="1200" dirty="0" smtClean="0">
                <a:solidFill>
                  <a:schemeClr val="tx1"/>
                </a:solidFill>
                <a:latin typeface="Times New Roman" pitchFamily="18" charset="0"/>
                <a:ea typeface="+mn-ea"/>
                <a:cs typeface="+mn-cs"/>
              </a:rPr>
              <a:t>(Global Train and Equip): Pooled fund,</a:t>
            </a:r>
            <a:r>
              <a:rPr lang="en-US" sz="1200" b="0" kern="1200" baseline="0" dirty="0" smtClean="0">
                <a:solidFill>
                  <a:schemeClr val="tx1"/>
                </a:solidFill>
                <a:latin typeface="Times New Roman" pitchFamily="18" charset="0"/>
                <a:ea typeface="+mn-ea"/>
                <a:cs typeface="+mn-cs"/>
              </a:rPr>
              <a:t> u</a:t>
            </a:r>
            <a:r>
              <a:rPr lang="en-US" sz="1200" b="0" kern="1200" dirty="0" smtClean="0">
                <a:solidFill>
                  <a:schemeClr val="tx1"/>
                </a:solidFill>
                <a:latin typeface="Times New Roman" pitchFamily="18" charset="0"/>
                <a:ea typeface="+mn-ea"/>
                <a:cs typeface="+mn-cs"/>
              </a:rPr>
              <a:t>sed </a:t>
            </a:r>
            <a:r>
              <a:rPr lang="en-US" sz="1200" kern="1200" dirty="0" smtClean="0">
                <a:solidFill>
                  <a:schemeClr val="tx1"/>
                </a:solidFill>
                <a:latin typeface="Times New Roman" pitchFamily="18" charset="0"/>
                <a:ea typeface="+mn-ea"/>
                <a:cs typeface="+mn-cs"/>
              </a:rPr>
              <a:t>to train and equip foreign military forces for counterterrorism and stability operations. DoD must have </a:t>
            </a:r>
            <a:r>
              <a:rPr lang="en-US" sz="1200" kern="1200" dirty="0" err="1" smtClean="0">
                <a:solidFill>
                  <a:schemeClr val="tx1"/>
                </a:solidFill>
                <a:latin typeface="Times New Roman" pitchFamily="18" charset="0"/>
                <a:ea typeface="+mn-ea"/>
                <a:cs typeface="+mn-cs"/>
              </a:rPr>
              <a:t>DoS</a:t>
            </a:r>
            <a:r>
              <a:rPr lang="en-US" sz="1200" kern="1200" dirty="0" smtClean="0">
                <a:solidFill>
                  <a:schemeClr val="tx1"/>
                </a:solidFill>
                <a:latin typeface="Times New Roman" pitchFamily="18" charset="0"/>
                <a:ea typeface="+mn-ea"/>
                <a:cs typeface="+mn-cs"/>
              </a:rPr>
              <a:t> oversight and concurrence. </a:t>
            </a:r>
          </a:p>
          <a:p>
            <a:r>
              <a:rPr lang="en-US" sz="1200" b="1" kern="1200" dirty="0" smtClean="0">
                <a:solidFill>
                  <a:schemeClr val="tx1"/>
                </a:solidFill>
                <a:latin typeface="Times New Roman" pitchFamily="18" charset="0"/>
                <a:ea typeface="+mn-ea"/>
                <a:cs typeface="+mn-cs"/>
              </a:rPr>
              <a:t>Section 1207 </a:t>
            </a:r>
            <a:r>
              <a:rPr lang="en-US" sz="1200" b="0" kern="1200" dirty="0" smtClean="0">
                <a:solidFill>
                  <a:schemeClr val="tx1"/>
                </a:solidFill>
                <a:latin typeface="Times New Roman" pitchFamily="18" charset="0"/>
                <a:ea typeface="+mn-ea"/>
                <a:cs typeface="+mn-cs"/>
              </a:rPr>
              <a:t>(Global Security Contingency Fund):</a:t>
            </a:r>
            <a:r>
              <a:rPr lang="en-US" sz="1200" b="0" kern="1200" baseline="0" dirty="0" smtClean="0">
                <a:solidFill>
                  <a:schemeClr val="tx1"/>
                </a:solidFill>
                <a:latin typeface="Times New Roman" pitchFamily="18" charset="0"/>
                <a:ea typeface="+mn-ea"/>
                <a:cs typeface="+mn-cs"/>
              </a:rPr>
              <a:t>  </a:t>
            </a:r>
            <a:r>
              <a:rPr lang="en-US" sz="1200" kern="1200" baseline="0" dirty="0" smtClean="0">
                <a:solidFill>
                  <a:schemeClr val="tx1"/>
                </a:solidFill>
                <a:latin typeface="Times New Roman" pitchFamily="18" charset="0"/>
                <a:ea typeface="+mn-ea"/>
                <a:cs typeface="+mn-cs"/>
              </a:rPr>
              <a:t>T</a:t>
            </a:r>
            <a:r>
              <a:rPr lang="en-US" sz="1200" kern="1200" dirty="0" smtClean="0">
                <a:solidFill>
                  <a:schemeClr val="tx1"/>
                </a:solidFill>
                <a:latin typeface="Times New Roman" pitchFamily="18" charset="0"/>
                <a:ea typeface="+mn-ea"/>
                <a:cs typeface="+mn-cs"/>
              </a:rPr>
              <a:t>he GSCF provides resources for training and other support to enable foreign military and security forces to conduct security and counter-terrorism operations and participate in coalition operations, as well as for justice sector, rule of law, and stabilization programs.  Jointly administered and funded by </a:t>
            </a:r>
            <a:r>
              <a:rPr lang="en-US" sz="1200" kern="1200" dirty="0" err="1" smtClean="0">
                <a:solidFill>
                  <a:schemeClr val="tx1"/>
                </a:solidFill>
                <a:latin typeface="Times New Roman" pitchFamily="18" charset="0"/>
                <a:ea typeface="+mn-ea"/>
                <a:cs typeface="+mn-cs"/>
              </a:rPr>
              <a:t>DoS</a:t>
            </a:r>
            <a:r>
              <a:rPr lang="en-US" sz="1200" kern="1200" dirty="0" smtClean="0">
                <a:solidFill>
                  <a:schemeClr val="tx1"/>
                </a:solidFill>
                <a:latin typeface="Times New Roman" pitchFamily="18" charset="0"/>
                <a:ea typeface="+mn-ea"/>
                <a:cs typeface="+mn-cs"/>
              </a:rPr>
              <a:t> and DoD.  Although</a:t>
            </a:r>
            <a:r>
              <a:rPr lang="en-US" sz="1200" kern="1200" baseline="0" dirty="0" smtClean="0">
                <a:solidFill>
                  <a:schemeClr val="tx1"/>
                </a:solidFill>
                <a:latin typeface="Times New Roman" pitchFamily="18" charset="0"/>
                <a:ea typeface="+mn-ea"/>
                <a:cs typeface="+mn-cs"/>
              </a:rPr>
              <a:t> d</a:t>
            </a:r>
            <a:r>
              <a:rPr lang="en-US" sz="1200" kern="1200" dirty="0" smtClean="0">
                <a:solidFill>
                  <a:schemeClr val="tx1"/>
                </a:solidFill>
                <a:latin typeface="Times New Roman" pitchFamily="18" charset="0"/>
                <a:ea typeface="+mn-ea"/>
                <a:cs typeface="+mn-cs"/>
              </a:rPr>
              <a:t>ecisions are made jointly by the Secretaries of State and Defense; Secretary of State maintains the lead.  </a:t>
            </a:r>
            <a:endParaRPr lang="en-US" sz="1200" dirty="0" smtClean="0">
              <a:latin typeface="Arial" pitchFamily="34" charset="0"/>
              <a:cs typeface="Arial" pitchFamily="34" charset="0"/>
            </a:endParaRPr>
          </a:p>
          <a:p>
            <a:r>
              <a:rPr lang="en-US" sz="1200" b="1" dirty="0" smtClean="0">
                <a:latin typeface="Arial" pitchFamily="34" charset="0"/>
                <a:cs typeface="Arial" pitchFamily="34" charset="0"/>
              </a:rPr>
              <a:t>ACOTA</a:t>
            </a:r>
            <a:r>
              <a:rPr lang="en-US" sz="1200" kern="1200" baseline="0" dirty="0" smtClean="0">
                <a:solidFill>
                  <a:schemeClr val="tx1"/>
                </a:solidFill>
                <a:latin typeface="Times New Roman" pitchFamily="18" charset="0"/>
                <a:ea typeface="+mn-ea"/>
                <a:cs typeface="+mn-cs"/>
              </a:rPr>
              <a:t> – Title 22: The Africa Contingency Operations Training and Assistance (ACOTA) program is a U.S. Department of State (DOS) funded and managed initiative designed to improve African militaries’ capabilities by providing selected training and equipment required to execute multinational peace support operations. U.S. Africa Command (USAFRICOM) supports the ACOTA program by providing military mentors, trainers, and advisors at the request of the State Department. </a:t>
            </a:r>
            <a:endParaRPr lang="en-US" sz="1200" dirty="0" smtClean="0">
              <a:latin typeface="Arial" pitchFamily="34" charset="0"/>
              <a:cs typeface="Arial" pitchFamily="34" charset="0"/>
            </a:endParaRPr>
          </a:p>
          <a:p>
            <a:r>
              <a:rPr lang="en-US" sz="1200" b="1" dirty="0" smtClean="0">
                <a:latin typeface="Arial" pitchFamily="34" charset="0"/>
                <a:cs typeface="Arial" pitchFamily="34" charset="0"/>
              </a:rPr>
              <a:t>ADAPT </a:t>
            </a:r>
            <a:r>
              <a:rPr lang="en-US" sz="1200" dirty="0" smtClean="0">
                <a:latin typeface="Arial" pitchFamily="34" charset="0"/>
                <a:cs typeface="Arial" pitchFamily="34" charset="0"/>
              </a:rPr>
              <a:t>– Title 22:  </a:t>
            </a:r>
            <a:r>
              <a:rPr lang="en-US" sz="1200" kern="1200" baseline="0" dirty="0" smtClean="0">
                <a:solidFill>
                  <a:schemeClr val="tx1"/>
                </a:solidFill>
                <a:latin typeface="Times New Roman" pitchFamily="18" charset="0"/>
                <a:ea typeface="+mn-ea"/>
                <a:cs typeface="+mn-cs"/>
              </a:rPr>
              <a:t>The Africa Deployment Assistance Partnership Team (ADAPT) is a Theater Logistics Engagement activity that helps build deployment capacity for African partners who conduct peacekeeping, counterterrorism, or humanitarian relief operations in Africa. </a:t>
            </a:r>
            <a:endParaRPr lang="en-US" sz="1200" dirty="0" smtClean="0">
              <a:latin typeface="Arial" pitchFamily="34" charset="0"/>
              <a:cs typeface="Arial" pitchFamily="34" charset="0"/>
            </a:endParaRPr>
          </a:p>
          <a:p>
            <a:r>
              <a:rPr lang="en-US" sz="1200" b="1" dirty="0" smtClean="0">
                <a:solidFill>
                  <a:srgbClr val="FF0000"/>
                </a:solidFill>
              </a:rPr>
              <a:t>PREACT</a:t>
            </a:r>
            <a:r>
              <a:rPr lang="en-US" sz="1200" dirty="0" smtClean="0">
                <a:solidFill>
                  <a:srgbClr val="FF0000"/>
                </a:solidFill>
              </a:rPr>
              <a:t> – Title 22: </a:t>
            </a:r>
            <a:r>
              <a:rPr lang="en-US" sz="1200" kern="1200" dirty="0" smtClean="0">
                <a:solidFill>
                  <a:schemeClr val="tx1"/>
                </a:solidFill>
                <a:latin typeface="Times New Roman" pitchFamily="18" charset="0"/>
                <a:ea typeface="+mn-ea"/>
                <a:cs typeface="+mn-cs"/>
              </a:rPr>
              <a:t>Partnership for Regional East African Counter-Terrorism </a:t>
            </a:r>
            <a:endParaRPr lang="en-US" sz="1200" dirty="0" smtClean="0">
              <a:solidFill>
                <a:srgbClr val="FF0000"/>
              </a:solidFill>
            </a:endParaRPr>
          </a:p>
          <a:p>
            <a:r>
              <a:rPr lang="en-US" sz="1200" b="1" dirty="0" smtClean="0">
                <a:solidFill>
                  <a:srgbClr val="FF0000"/>
                </a:solidFill>
              </a:rPr>
              <a:t>TSCTP</a:t>
            </a:r>
            <a:r>
              <a:rPr lang="en-US" sz="1200" dirty="0" smtClean="0">
                <a:solidFill>
                  <a:srgbClr val="FF0000"/>
                </a:solidFill>
              </a:rPr>
              <a:t> – Title 22: </a:t>
            </a:r>
            <a:r>
              <a:rPr lang="en-US" sz="1200" kern="1200" baseline="0" dirty="0" smtClean="0">
                <a:solidFill>
                  <a:schemeClr val="tx1"/>
                </a:solidFill>
                <a:latin typeface="Times New Roman" pitchFamily="18" charset="0"/>
                <a:ea typeface="+mn-ea"/>
                <a:cs typeface="+mn-cs"/>
              </a:rPr>
              <a:t>Trans-Sahara Counter-Terrorism Partnership: multi-faceted, multi-year U.S. Government (USG) program aimed at defeating terrorist organizations in the African Sahel.  DoD supports AFRICOM through </a:t>
            </a:r>
            <a:r>
              <a:rPr lang="en-US" sz="1200" b="1" kern="1200" baseline="0" dirty="0" smtClean="0">
                <a:solidFill>
                  <a:schemeClr val="tx1"/>
                </a:solidFill>
                <a:latin typeface="Times New Roman" pitchFamily="18" charset="0"/>
                <a:ea typeface="+mn-ea"/>
                <a:cs typeface="+mn-cs"/>
              </a:rPr>
              <a:t>Operation Enduring Freedom – Trans Sahara (OEF-TS). </a:t>
            </a:r>
            <a:r>
              <a:rPr lang="en-US" sz="1200" kern="1200" baseline="0" dirty="0" smtClean="0">
                <a:solidFill>
                  <a:schemeClr val="tx1"/>
                </a:solidFill>
                <a:latin typeface="Times New Roman" pitchFamily="18" charset="0"/>
                <a:ea typeface="+mn-ea"/>
                <a:cs typeface="+mn-cs"/>
              </a:rPr>
              <a:t>This program works with partner nations to provide training and support to partner nations with an emphasis on preventing terrorism and helping to enhance the stability of OEF-TS countries. </a:t>
            </a:r>
            <a:endParaRPr lang="en-US" sz="1200" dirty="0" smtClean="0">
              <a:solidFill>
                <a:srgbClr val="FF0000"/>
              </a:solidFill>
            </a:endParaRPr>
          </a:p>
          <a:p>
            <a:r>
              <a:rPr lang="en-US" sz="1200" b="1" dirty="0" smtClean="0">
                <a:solidFill>
                  <a:srgbClr val="FF0000"/>
                </a:solidFill>
              </a:rPr>
              <a:t>FMS</a:t>
            </a:r>
            <a:r>
              <a:rPr lang="en-US" sz="1200" dirty="0" smtClean="0">
                <a:solidFill>
                  <a:srgbClr val="FF0000"/>
                </a:solidFill>
              </a:rPr>
              <a:t> – Title 22: </a:t>
            </a:r>
            <a:r>
              <a:rPr lang="en-US" dirty="0" smtClean="0"/>
              <a:t>The Foreign Military Sales (FMS) program is the government-to-government method for selling U.S. defense equipment, services, and training.  Responsible arms sales further national security and foreign policy objectives by strengthening bilateral defense relations, supporting coalition building, and enhancing interoperability between U.S. forces and militaries of friends and allies.  </a:t>
            </a:r>
            <a:endParaRPr lang="en-US" sz="1200" dirty="0" smtClean="0">
              <a:solidFill>
                <a:srgbClr val="FF0000"/>
              </a:solidFill>
            </a:endParaRPr>
          </a:p>
          <a:p>
            <a:r>
              <a:rPr lang="en-US" sz="1200" b="1" dirty="0" smtClean="0">
                <a:solidFill>
                  <a:srgbClr val="FF0000"/>
                </a:solidFill>
              </a:rPr>
              <a:t>FMF</a:t>
            </a:r>
            <a:r>
              <a:rPr lang="en-US" sz="1200" baseline="0" dirty="0" smtClean="0">
                <a:solidFill>
                  <a:srgbClr val="FF0000"/>
                </a:solidFill>
              </a:rPr>
              <a:t> – Title 22: </a:t>
            </a:r>
            <a:r>
              <a:rPr lang="en-US" dirty="0" smtClean="0"/>
              <a:t>Foreign Military Financing, the U.S. government program for financing through grants or loans the acquisition of U.S. military articles, services, and training, supports U.S. regional stability goals and enables friends and allies to improve their defense capabilities</a:t>
            </a:r>
            <a:endParaRPr lang="en-US" sz="1200" dirty="0" smtClean="0">
              <a:solidFill>
                <a:srgbClr val="FF0000"/>
              </a:solidFill>
            </a:endParaRPr>
          </a:p>
          <a:p>
            <a:r>
              <a:rPr lang="en-US" sz="1200" b="1" dirty="0" smtClean="0">
                <a:solidFill>
                  <a:srgbClr val="FF0000"/>
                </a:solidFill>
              </a:rPr>
              <a:t>USMA CULP</a:t>
            </a:r>
            <a:r>
              <a:rPr lang="en-US" sz="1200" dirty="0" smtClean="0">
                <a:solidFill>
                  <a:srgbClr val="FF0000"/>
                </a:solidFill>
              </a:rPr>
              <a:t>: Title 10: </a:t>
            </a:r>
            <a:r>
              <a:rPr lang="en-US" dirty="0" smtClean="0"/>
              <a:t>The Cultural Understanding and Language Program (CULP) (not exclusively USMA - other ROTC programs also engage)</a:t>
            </a:r>
          </a:p>
          <a:p>
            <a:r>
              <a:rPr lang="en-US" sz="1200" b="1" dirty="0" smtClean="0">
                <a:solidFill>
                  <a:srgbClr val="FF0000"/>
                </a:solidFill>
              </a:rPr>
              <a:t>USMA CELTT</a:t>
            </a:r>
            <a:r>
              <a:rPr lang="en-US" sz="1200" dirty="0" smtClean="0">
                <a:solidFill>
                  <a:srgbClr val="FF0000"/>
                </a:solidFill>
              </a:rPr>
              <a:t>: Title 10: </a:t>
            </a:r>
            <a:r>
              <a:rPr lang="en-US" dirty="0" smtClean="0"/>
              <a:t>Cadet English Language Training Team (CELTT) (not exclusively USMA - other ROTC programs also engage)</a:t>
            </a:r>
            <a:endParaRPr lang="en-US" sz="1200" dirty="0" smtClean="0"/>
          </a:p>
          <a:p>
            <a:r>
              <a:rPr lang="en-US" sz="1200" b="1" dirty="0" smtClean="0"/>
              <a:t>M2M TCT:  </a:t>
            </a:r>
            <a:r>
              <a:rPr lang="en-US" sz="1200" dirty="0" smtClean="0"/>
              <a:t>Title</a:t>
            </a:r>
            <a:r>
              <a:rPr lang="en-US" sz="1200" baseline="0" dirty="0" smtClean="0"/>
              <a:t> 10 (usually) </a:t>
            </a:r>
            <a:r>
              <a:rPr lang="en-US" sz="1200" dirty="0" smtClean="0"/>
              <a:t>Military-to-Military</a:t>
            </a:r>
            <a:r>
              <a:rPr lang="en-US" sz="1200" baseline="0" dirty="0" smtClean="0"/>
              <a:t> Traveling Contact Teams </a:t>
            </a:r>
            <a:endParaRPr lang="en-US" dirty="0" smtClean="0">
              <a:ea typeface="Times New Roman" pitchFamily="18" charset="0"/>
              <a:cs typeface="Arial"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lide Image Placeholder 1"/>
          <p:cNvSpPr>
            <a:spLocks noGrp="1" noRot="1" noChangeAspect="1" noTextEdit="1"/>
          </p:cNvSpPr>
          <p:nvPr>
            <p:ph type="sldImg"/>
          </p:nvPr>
        </p:nvSpPr>
        <p:spPr>
          <a:ln/>
        </p:spPr>
      </p:sp>
      <p:sp>
        <p:nvSpPr>
          <p:cNvPr id="24579" name="Notes Placeholder 2"/>
          <p:cNvSpPr>
            <a:spLocks noGrp="1"/>
          </p:cNvSpPr>
          <p:nvPr>
            <p:ph type="body" idx="1"/>
          </p:nvPr>
        </p:nvSpPr>
        <p:spPr>
          <a:noFill/>
          <a:ln/>
        </p:spPr>
        <p:txBody>
          <a:bodyPr/>
          <a:lstStyle/>
          <a:p>
            <a:r>
              <a:rPr lang="en-US" dirty="0" smtClean="0">
                <a:ea typeface="Times New Roman" pitchFamily="18" charset="0"/>
                <a:cs typeface="Arial" charset="0"/>
              </a:rPr>
              <a:t>Challenges</a:t>
            </a:r>
            <a:r>
              <a:rPr lang="en-US" baseline="0" dirty="0" smtClean="0">
                <a:ea typeface="Times New Roman" pitchFamily="18" charset="0"/>
                <a:cs typeface="Arial" charset="0"/>
              </a:rPr>
              <a:t> for Army Planners:</a:t>
            </a:r>
          </a:p>
          <a:p>
            <a:endParaRPr lang="en-US" baseline="0" dirty="0" smtClean="0">
              <a:ea typeface="Times New Roman" pitchFamily="18" charset="0"/>
              <a:cs typeface="Arial" charset="0"/>
            </a:endParaRPr>
          </a:p>
          <a:p>
            <a:pPr>
              <a:buFontTx/>
              <a:buChar char="-"/>
            </a:pPr>
            <a:r>
              <a:rPr lang="en-US" dirty="0" smtClean="0">
                <a:ea typeface="Times New Roman" pitchFamily="18" charset="0"/>
                <a:cs typeface="Arial" charset="0"/>
              </a:rPr>
              <a:t> Terminology has become confusing</a:t>
            </a:r>
          </a:p>
          <a:p>
            <a:pPr>
              <a:buFontTx/>
              <a:buChar char="-"/>
            </a:pPr>
            <a:r>
              <a:rPr lang="en-US" dirty="0" smtClean="0">
                <a:ea typeface="Times New Roman" pitchFamily="18" charset="0"/>
                <a:cs typeface="Arial" charset="0"/>
              </a:rPr>
              <a:t> Practical aspects of force alignment:  The Force will be regionally focused, but globally available:  HQDA planners are determining</a:t>
            </a:r>
            <a:r>
              <a:rPr lang="en-US" baseline="0" dirty="0" smtClean="0">
                <a:ea typeface="Times New Roman" pitchFamily="18" charset="0"/>
                <a:cs typeface="Arial" charset="0"/>
              </a:rPr>
              <a:t> </a:t>
            </a:r>
            <a:r>
              <a:rPr lang="en-US" dirty="0" smtClean="0">
                <a:ea typeface="Times New Roman" pitchFamily="18" charset="0"/>
                <a:cs typeface="Arial" charset="0"/>
              </a:rPr>
              <a:t>how to </a:t>
            </a:r>
            <a:r>
              <a:rPr lang="en-US" sz="1200" kern="1200" dirty="0" smtClean="0">
                <a:solidFill>
                  <a:schemeClr val="tx1"/>
                </a:solidFill>
                <a:latin typeface="Times New Roman" pitchFamily="18" charset="0"/>
                <a:ea typeface="+mn-ea"/>
                <a:cs typeface="+mn-cs"/>
              </a:rPr>
              <a:t>maintain,</a:t>
            </a:r>
          </a:p>
          <a:p>
            <a:pPr>
              <a:buFontTx/>
              <a:buNone/>
            </a:pPr>
            <a:r>
              <a:rPr lang="en-US" sz="1200" kern="1200" dirty="0" smtClean="0">
                <a:solidFill>
                  <a:schemeClr val="tx1"/>
                </a:solidFill>
                <a:latin typeface="Times New Roman" pitchFamily="18" charset="0"/>
                <a:ea typeface="+mn-ea"/>
                <a:cs typeface="+mn-cs"/>
              </a:rPr>
              <a:t>  employ and retain</a:t>
            </a:r>
            <a:r>
              <a:rPr lang="en-US" sz="1200" kern="1200" baseline="0" dirty="0" smtClean="0">
                <a:solidFill>
                  <a:schemeClr val="tx1"/>
                </a:solidFill>
                <a:latin typeface="Times New Roman" pitchFamily="18" charset="0"/>
                <a:ea typeface="+mn-ea"/>
                <a:cs typeface="+mn-cs"/>
              </a:rPr>
              <a:t> </a:t>
            </a:r>
            <a:r>
              <a:rPr lang="en-US" sz="1200" kern="1200" dirty="0" smtClean="0">
                <a:solidFill>
                  <a:schemeClr val="tx1"/>
                </a:solidFill>
                <a:latin typeface="Times New Roman" pitchFamily="18" charset="0"/>
                <a:ea typeface="+mn-ea"/>
                <a:cs typeface="+mn-cs"/>
              </a:rPr>
              <a:t>members of the</a:t>
            </a:r>
            <a:r>
              <a:rPr lang="en-US" sz="1200" kern="1200" baseline="0" dirty="0" smtClean="0">
                <a:solidFill>
                  <a:schemeClr val="tx1"/>
                </a:solidFill>
                <a:latin typeface="Times New Roman" pitchFamily="18" charset="0"/>
                <a:ea typeface="+mn-ea"/>
                <a:cs typeface="+mn-cs"/>
              </a:rPr>
              <a:t> </a:t>
            </a:r>
            <a:r>
              <a:rPr lang="en-US" sz="1200" kern="1200" dirty="0" smtClean="0">
                <a:solidFill>
                  <a:schemeClr val="tx1"/>
                </a:solidFill>
                <a:latin typeface="Times New Roman" pitchFamily="18" charset="0"/>
                <a:ea typeface="+mn-ea"/>
                <a:cs typeface="+mn-cs"/>
              </a:rPr>
              <a:t>Force within this</a:t>
            </a:r>
            <a:r>
              <a:rPr lang="en-US" sz="1200" kern="1200" baseline="0" dirty="0" smtClean="0">
                <a:solidFill>
                  <a:schemeClr val="tx1"/>
                </a:solidFill>
                <a:latin typeface="Times New Roman" pitchFamily="18" charset="0"/>
                <a:ea typeface="+mn-ea"/>
                <a:cs typeface="+mn-cs"/>
              </a:rPr>
              <a:t> </a:t>
            </a:r>
            <a:r>
              <a:rPr lang="en-US" sz="1200" kern="1200" dirty="0" smtClean="0">
                <a:solidFill>
                  <a:schemeClr val="tx1"/>
                </a:solidFill>
                <a:latin typeface="Times New Roman" pitchFamily="18" charset="0"/>
                <a:ea typeface="+mn-ea"/>
                <a:cs typeface="+mn-cs"/>
              </a:rPr>
              <a:t>regional alignment construct.  Will the</a:t>
            </a:r>
            <a:r>
              <a:rPr lang="en-US" sz="1200" kern="1200" baseline="0" dirty="0" smtClean="0">
                <a:solidFill>
                  <a:schemeClr val="tx1"/>
                </a:solidFill>
                <a:latin typeface="Times New Roman" pitchFamily="18" charset="0"/>
                <a:ea typeface="+mn-ea"/>
                <a:cs typeface="+mn-cs"/>
              </a:rPr>
              <a:t> Force maintain habitual alignments?</a:t>
            </a:r>
            <a:r>
              <a:rPr lang="en-US" sz="1200" kern="1200" dirty="0" smtClean="0">
                <a:solidFill>
                  <a:schemeClr val="tx1"/>
                </a:solidFill>
                <a:latin typeface="Times New Roman" pitchFamily="18" charset="0"/>
                <a:ea typeface="+mn-ea"/>
                <a:cs typeface="+mn-cs"/>
              </a:rPr>
              <a:t>  </a:t>
            </a:r>
            <a:endParaRPr lang="en-US" dirty="0" smtClean="0">
              <a:ea typeface="Times New Roman" pitchFamily="18" charset="0"/>
              <a:cs typeface="Arial" charset="0"/>
            </a:endParaRPr>
          </a:p>
          <a:p>
            <a:pPr>
              <a:buFontTx/>
              <a:buChar char="-"/>
            </a:pPr>
            <a:r>
              <a:rPr lang="en-US" dirty="0" smtClean="0">
                <a:ea typeface="Times New Roman" pitchFamily="18" charset="0"/>
                <a:cs typeface="Arial" charset="0"/>
              </a:rPr>
              <a:t> Authorities:  frequently described as “patchwork”;</a:t>
            </a:r>
            <a:r>
              <a:rPr lang="en-US" baseline="0" dirty="0" smtClean="0">
                <a:ea typeface="Times New Roman" pitchFamily="18" charset="0"/>
                <a:cs typeface="Arial" charset="0"/>
              </a:rPr>
              <a:t> can be challenging to make a plan based on multiple authorities and funding sources, appropriated on a year-by-year basis.  </a:t>
            </a:r>
          </a:p>
          <a:p>
            <a:pPr>
              <a:buFontTx/>
              <a:buChar char="-"/>
            </a:pPr>
            <a:r>
              <a:rPr lang="en-US" baseline="0" dirty="0" smtClean="0">
                <a:ea typeface="Times New Roman" pitchFamily="18" charset="0"/>
                <a:cs typeface="Arial" charset="0"/>
              </a:rPr>
              <a:t> Resources:  to train/prepare soldiers from brigades </a:t>
            </a:r>
            <a:r>
              <a:rPr lang="en-US" baseline="0" dirty="0" err="1" smtClean="0">
                <a:ea typeface="Times New Roman" pitchFamily="18" charset="0"/>
                <a:cs typeface="Arial" charset="0"/>
              </a:rPr>
              <a:t>ID’d</a:t>
            </a:r>
            <a:r>
              <a:rPr lang="en-US" baseline="0" dirty="0" smtClean="0">
                <a:ea typeface="Times New Roman" pitchFamily="18" charset="0"/>
                <a:cs typeface="Arial" charset="0"/>
              </a:rPr>
              <a:t> for alignment with GCCs (OCO, 162</a:t>
            </a:r>
            <a:r>
              <a:rPr lang="en-US" baseline="30000" dirty="0" smtClean="0">
                <a:ea typeface="Times New Roman" pitchFamily="18" charset="0"/>
                <a:cs typeface="Arial" charset="0"/>
              </a:rPr>
              <a:t>nd</a:t>
            </a:r>
            <a:r>
              <a:rPr lang="en-US" baseline="0" dirty="0" smtClean="0">
                <a:ea typeface="Times New Roman" pitchFamily="18" charset="0"/>
                <a:cs typeface="Arial" charset="0"/>
              </a:rPr>
              <a:t>, etc); and for GCCs, </a:t>
            </a:r>
            <a:r>
              <a:rPr lang="en-US" baseline="0" dirty="0" err="1" smtClean="0">
                <a:ea typeface="Times New Roman" pitchFamily="18" charset="0"/>
                <a:cs typeface="Arial" charset="0"/>
              </a:rPr>
              <a:t>DoS</a:t>
            </a:r>
            <a:r>
              <a:rPr lang="en-US" baseline="0" dirty="0" smtClean="0">
                <a:ea typeface="Times New Roman" pitchFamily="18" charset="0"/>
                <a:cs typeface="Arial" charset="0"/>
              </a:rPr>
              <a:t> to support their employment in theater.</a:t>
            </a:r>
          </a:p>
          <a:p>
            <a:pPr>
              <a:buFontTx/>
              <a:buChar char="-"/>
            </a:pPr>
            <a:r>
              <a:rPr lang="en-US" dirty="0" smtClean="0">
                <a:ea typeface="Times New Roman" pitchFamily="18" charset="0"/>
                <a:cs typeface="Arial" charset="0"/>
              </a:rPr>
              <a:t> LREC: discussion concerns</a:t>
            </a:r>
            <a:r>
              <a:rPr lang="en-US" baseline="0" dirty="0" smtClean="0">
                <a:ea typeface="Times New Roman" pitchFamily="18" charset="0"/>
                <a:cs typeface="Arial" charset="0"/>
              </a:rPr>
              <a:t> level of linguistic/cultural proficiency is required, attainable, and retainable</a:t>
            </a:r>
          </a:p>
          <a:p>
            <a:pPr>
              <a:buFontTx/>
              <a:buChar char="-"/>
            </a:pPr>
            <a:r>
              <a:rPr lang="en-US" baseline="0" dirty="0" smtClean="0">
                <a:ea typeface="Times New Roman" pitchFamily="18" charset="0"/>
                <a:cs typeface="Arial" charset="0"/>
              </a:rPr>
              <a:t> Mission requirements:  generally require officers and sr. NCOs.  What is the appropriate level of employment for enlisted soldiers?</a:t>
            </a:r>
          </a:p>
          <a:p>
            <a:pPr>
              <a:buFontTx/>
              <a:buChar char="-"/>
            </a:pPr>
            <a:r>
              <a:rPr lang="en-US" baseline="0" dirty="0" smtClean="0">
                <a:ea typeface="Times New Roman" pitchFamily="18" charset="0"/>
                <a:cs typeface="Arial" charset="0"/>
              </a:rPr>
              <a:t> Assessments:  how to quantitatively measure a qualitative activity?  2 parts: (1) Army ability to train and prepare brigades/RAF; (2) Effectiveness of regional alignment ISO GCC TSC</a:t>
            </a:r>
          </a:p>
          <a:p>
            <a:pPr>
              <a:buFontTx/>
              <a:buChar char="-"/>
            </a:pPr>
            <a:r>
              <a:rPr lang="en-US" baseline="0" dirty="0" smtClean="0">
                <a:ea typeface="Times New Roman" pitchFamily="18" charset="0"/>
                <a:cs typeface="Arial" charset="0"/>
              </a:rPr>
              <a:t> Perceptions: continuing strategic communication.  Have largely overcome the notion that brigades won’t deploy for security cooperation; still facing assumptions that it may go beyond TSC to participate in operational activities (DoD perception).  Initial stories about RAF continuing the “militarization of U.S. policy” have ebbed, but HQDA depending on 2/1ID and USARAF to continue positive public affairs outreach. </a:t>
            </a:r>
          </a:p>
          <a:p>
            <a:pPr>
              <a:buFontTx/>
              <a:buNone/>
            </a:pPr>
            <a:endParaRPr lang="en-US" baseline="0" dirty="0" smtClean="0">
              <a:ea typeface="Times New Roman" pitchFamily="18" charset="0"/>
              <a:cs typeface="Arial" charset="0"/>
            </a:endParaRPr>
          </a:p>
          <a:p>
            <a:pPr>
              <a:buFontTx/>
              <a:buChar char="-"/>
            </a:pPr>
            <a:r>
              <a:rPr lang="en-US" sz="1200" kern="1200" dirty="0" smtClean="0">
                <a:solidFill>
                  <a:schemeClr val="tx1"/>
                </a:solidFill>
                <a:latin typeface="Times New Roman" pitchFamily="18" charset="0"/>
                <a:ea typeface="+mn-ea"/>
                <a:cs typeface="+mn-cs"/>
              </a:rPr>
              <a:t> In General:</a:t>
            </a:r>
          </a:p>
          <a:p>
            <a:pPr>
              <a:buFontTx/>
              <a:buChar char="-"/>
            </a:pPr>
            <a:endParaRPr lang="en-US" sz="1200" kern="1200" dirty="0" smtClean="0">
              <a:solidFill>
                <a:schemeClr val="tx1"/>
              </a:solidFill>
              <a:latin typeface="Times New Roman" pitchFamily="18" charset="0"/>
              <a:ea typeface="+mn-ea"/>
              <a:cs typeface="+mn-cs"/>
            </a:endParaRPr>
          </a:p>
          <a:p>
            <a:pPr>
              <a:buFontTx/>
              <a:buChar char="-"/>
            </a:pPr>
            <a:r>
              <a:rPr lang="en-US" sz="1200" kern="1200" dirty="0" smtClean="0">
                <a:solidFill>
                  <a:schemeClr val="tx1"/>
                </a:solidFill>
                <a:latin typeface="Times New Roman" pitchFamily="18" charset="0"/>
                <a:ea typeface="+mn-ea"/>
                <a:cs typeface="+mn-cs"/>
              </a:rPr>
              <a:t> Will regionally aligned</a:t>
            </a:r>
            <a:r>
              <a:rPr lang="en-US" sz="1200" kern="1200" baseline="0" dirty="0" smtClean="0">
                <a:solidFill>
                  <a:schemeClr val="tx1"/>
                </a:solidFill>
                <a:latin typeface="Times New Roman" pitchFamily="18" charset="0"/>
                <a:ea typeface="+mn-ea"/>
                <a:cs typeface="+mn-cs"/>
              </a:rPr>
              <a:t> forces </a:t>
            </a:r>
            <a:r>
              <a:rPr lang="en-US" sz="1200" kern="1200" dirty="0" smtClean="0">
                <a:solidFill>
                  <a:schemeClr val="tx1"/>
                </a:solidFill>
                <a:latin typeface="Times New Roman" pitchFamily="18" charset="0"/>
                <a:ea typeface="+mn-ea"/>
                <a:cs typeface="+mn-cs"/>
              </a:rPr>
              <a:t>maintain habitual relationships?</a:t>
            </a:r>
          </a:p>
          <a:p>
            <a:pPr>
              <a:buFontTx/>
              <a:buChar char="-"/>
            </a:pPr>
            <a:r>
              <a:rPr lang="en-US" sz="1200" kern="1200" baseline="0" dirty="0" smtClean="0">
                <a:solidFill>
                  <a:schemeClr val="tx1"/>
                </a:solidFill>
                <a:latin typeface="Times New Roman" pitchFamily="18" charset="0"/>
                <a:ea typeface="+mn-ea"/>
                <a:cs typeface="+mn-cs"/>
              </a:rPr>
              <a:t> Perception management, for all audiences (Army, DoD, USG, Partner Nations):  Maintain message that regional alignment is not a new mission, and brigades won’t deploy in support of security cooperation.   It is a personnel sourcing solution only.   </a:t>
            </a:r>
          </a:p>
          <a:p>
            <a:pPr>
              <a:buFontTx/>
              <a:buChar char="-"/>
            </a:pPr>
            <a:r>
              <a:rPr lang="en-US" sz="1200" kern="1200" baseline="0" dirty="0" smtClean="0">
                <a:solidFill>
                  <a:schemeClr val="tx1"/>
                </a:solidFill>
                <a:latin typeface="Times New Roman" pitchFamily="18" charset="0"/>
                <a:ea typeface="+mn-ea"/>
                <a:cs typeface="+mn-cs"/>
              </a:rPr>
              <a:t> Expectation management:  </a:t>
            </a:r>
          </a:p>
          <a:p>
            <a:pPr>
              <a:buFontTx/>
              <a:buNone/>
            </a:pPr>
            <a:r>
              <a:rPr lang="en-US" sz="1200" kern="1200" baseline="0" dirty="0" smtClean="0">
                <a:solidFill>
                  <a:schemeClr val="tx1"/>
                </a:solidFill>
                <a:latin typeface="Times New Roman" pitchFamily="18" charset="0"/>
                <a:ea typeface="+mn-ea"/>
                <a:cs typeface="+mn-cs"/>
              </a:rPr>
              <a:t>   -- LREC training will not produce fluency or cultural/geopolitical experts – this is not the Army’s intent. </a:t>
            </a:r>
          </a:p>
          <a:p>
            <a:pPr>
              <a:buFontTx/>
              <a:buNone/>
            </a:pPr>
            <a:r>
              <a:rPr lang="en-US" sz="1200" kern="1200" baseline="0" dirty="0" smtClean="0">
                <a:solidFill>
                  <a:schemeClr val="tx1"/>
                </a:solidFill>
                <a:latin typeface="Times New Roman" pitchFamily="18" charset="0"/>
                <a:ea typeface="+mn-ea"/>
                <a:cs typeface="+mn-cs"/>
              </a:rPr>
              <a:t>   -- Regional alignment is not a new mission, with new programs, authorities or funding.  This is a personnel sourcing solution only.  </a:t>
            </a:r>
          </a:p>
          <a:p>
            <a:pPr>
              <a:buFontTx/>
              <a:buNone/>
            </a:pPr>
            <a:r>
              <a:rPr lang="en-US" sz="1200" kern="1200" baseline="0" dirty="0" smtClean="0">
                <a:solidFill>
                  <a:schemeClr val="tx1"/>
                </a:solidFill>
                <a:latin typeface="Times New Roman" pitchFamily="18" charset="0"/>
                <a:ea typeface="+mn-ea"/>
                <a:cs typeface="+mn-cs"/>
              </a:rPr>
              <a:t>   -- Brigades aligned to GCCs are rotational and lengths of individual deployments are limited, so personnel will not develop very long-term relationships.</a:t>
            </a:r>
          </a:p>
          <a:p>
            <a:pPr>
              <a:buFontTx/>
              <a:buNone/>
            </a:pPr>
            <a:r>
              <a:rPr lang="en-US" sz="1200" kern="1200" baseline="0" dirty="0" smtClean="0">
                <a:solidFill>
                  <a:schemeClr val="tx1"/>
                </a:solidFill>
                <a:latin typeface="Times New Roman" pitchFamily="18" charset="0"/>
                <a:ea typeface="+mn-ea"/>
                <a:cs typeface="+mn-cs"/>
              </a:rPr>
              <a:t>   -- Regional alignment will support planned, </a:t>
            </a:r>
            <a:r>
              <a:rPr lang="en-US" sz="1200" kern="1200" baseline="0" dirty="0" err="1" smtClean="0">
                <a:solidFill>
                  <a:schemeClr val="tx1"/>
                </a:solidFill>
                <a:latin typeface="Times New Roman" pitchFamily="18" charset="0"/>
                <a:ea typeface="+mn-ea"/>
                <a:cs typeface="+mn-cs"/>
              </a:rPr>
              <a:t>programed</a:t>
            </a:r>
            <a:r>
              <a:rPr lang="en-US" sz="1200" kern="1200" baseline="0" dirty="0" smtClean="0">
                <a:solidFill>
                  <a:schemeClr val="tx1"/>
                </a:solidFill>
                <a:latin typeface="Times New Roman" pitchFamily="18" charset="0"/>
                <a:ea typeface="+mn-ea"/>
                <a:cs typeface="+mn-cs"/>
              </a:rPr>
              <a:t> theater security cooperation activities.  For operational requirements, GCCs must submit an RFF.</a:t>
            </a:r>
            <a:endParaRPr lang="en-US" dirty="0" smtClean="0">
              <a:ea typeface="Times New Roman" pitchFamily="18" charset="0"/>
              <a:cs typeface="Arial"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lgn="ctr">
              <a:defRPr>
                <a:solidFill>
                  <a:schemeClr val="tx1"/>
                </a:solidFill>
                <a:latin typeface="Arial" pitchFamily="34" charset="0"/>
                <a:cs typeface="Arial" pitchFamily="34" charset="0"/>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latin typeface="Arial" pitchFamily="34" charset="0"/>
                <a:cs typeface="Arial"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85800" y="152400"/>
            <a:ext cx="7772400" cy="5867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cove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lvl1pPr>
              <a:defRPr sz="2100">
                <a:latin typeface="Calibri" pitchFamily="34" charset="0"/>
              </a:defRPr>
            </a:lvl1pPr>
            <a:lvl2pPr>
              <a:defRPr sz="2100">
                <a:latin typeface="Calibri" pitchFamily="34" charset="0"/>
              </a:defRPr>
            </a:lvl2pPr>
            <a:lvl3pPr>
              <a:defRPr sz="2100">
                <a:latin typeface="Calibri" pitchFamily="34" charset="0"/>
              </a:defRPr>
            </a:lvl3pPr>
            <a:lvl4pPr>
              <a:defRPr sz="2100">
                <a:latin typeface="Calibri" pitchFamily="34" charset="0"/>
              </a:defRPr>
            </a:lvl4pPr>
            <a:lvl5pPr>
              <a:defRPr sz="2100">
                <a:latin typeface="Calibri"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Footer Placeholder 3"/>
          <p:cNvSpPr>
            <a:spLocks noGrp="1"/>
          </p:cNvSpPr>
          <p:nvPr>
            <p:ph type="ftr" sz="quarter" idx="10"/>
          </p:nvPr>
        </p:nvSpPr>
        <p:spPr>
          <a:xfrm>
            <a:off x="3124200" y="6248400"/>
            <a:ext cx="2895600" cy="457200"/>
          </a:xfrm>
          <a:prstGeom prst="rect">
            <a:avLst/>
          </a:prstGeom>
        </p:spPr>
        <p:txBody>
          <a:bodyPr vert="horz" wrap="square" lIns="91440" tIns="45720" rIns="91440" bIns="45720" numCol="1" anchor="t" anchorCtr="0" compatLnSpc="1">
            <a:prstTxWarp prst="textNoShape">
              <a:avLst/>
            </a:prstTxWarp>
          </a:bodyPr>
          <a:lstStyle>
            <a:lvl1pPr>
              <a:defRPr>
                <a:cs typeface="Arial" charset="0"/>
              </a:defRPr>
            </a:lvl1pPr>
          </a:lstStyle>
          <a:p>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woObj">
  <p:cSld name="1_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Title Only">
    <p:spTree>
      <p:nvGrpSpPr>
        <p:cNvPr id="1" name=""/>
        <p:cNvGrpSpPr/>
        <p:nvPr/>
      </p:nvGrpSpPr>
      <p:grpSpPr>
        <a:xfrm>
          <a:off x="0" y="0"/>
          <a:ext cx="0" cy="0"/>
          <a:chOff x="0" y="0"/>
          <a:chExt cx="0" cy="0"/>
        </a:xfrm>
      </p:grpSpPr>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jpeg"/><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theme" Target="../theme/theme2.xml"/><Relationship Id="rId1" Type="http://schemas.openxmlformats.org/officeDocument/2006/relationships/slideLayout" Target="../slideLayouts/slideLayout16.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26"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7" name="Title Placeholder 1"/>
          <p:cNvSpPr>
            <a:spLocks noGrp="1"/>
          </p:cNvSpPr>
          <p:nvPr>
            <p:ph type="title"/>
          </p:nvPr>
        </p:nvSpPr>
        <p:spPr bwMode="auto">
          <a:xfrm>
            <a:off x="4267200" y="0"/>
            <a:ext cx="4876800" cy="762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endParaRPr lang="en-US" smtClean="0"/>
          </a:p>
        </p:txBody>
      </p:sp>
      <p:sp>
        <p:nvSpPr>
          <p:cNvPr id="15" name="TextBox 14"/>
          <p:cNvSpPr txBox="1"/>
          <p:nvPr userDrawn="1"/>
        </p:nvSpPr>
        <p:spPr>
          <a:xfrm>
            <a:off x="7620000" y="6581775"/>
            <a:ext cx="1524000" cy="276225"/>
          </a:xfrm>
          <a:prstGeom prst="rect">
            <a:avLst/>
          </a:prstGeom>
          <a:noFill/>
        </p:spPr>
        <p:txBody>
          <a:bodyPr>
            <a:spAutoFit/>
          </a:bodyPr>
          <a:lstStyle/>
          <a:p>
            <a:pPr algn="r" eaLnBrk="0" hangingPunct="0"/>
            <a:fld id="{9AAB5038-8A73-4144-968A-E3161D7C96C6}" type="slidenum">
              <a:rPr lang="en-US" sz="1200">
                <a:cs typeface="Arial" charset="0"/>
              </a:rPr>
              <a:pPr algn="r" eaLnBrk="0" hangingPunct="0"/>
              <a:t>‹#›</a:t>
            </a:fld>
            <a:endParaRPr lang="en-US" sz="1200" dirty="0">
              <a:cs typeface="Arial" charset="0"/>
            </a:endParaRPr>
          </a:p>
        </p:txBody>
      </p:sp>
      <p:grpSp>
        <p:nvGrpSpPr>
          <p:cNvPr id="1029" name="Group 23"/>
          <p:cNvGrpSpPr>
            <a:grpSpLocks/>
          </p:cNvGrpSpPr>
          <p:nvPr userDrawn="1"/>
        </p:nvGrpSpPr>
        <p:grpSpPr bwMode="auto">
          <a:xfrm>
            <a:off x="0" y="0"/>
            <a:ext cx="9144000" cy="868363"/>
            <a:chOff x="0" y="-13618"/>
            <a:chExt cx="9144000" cy="868583"/>
          </a:xfrm>
        </p:grpSpPr>
        <p:sp>
          <p:nvSpPr>
            <p:cNvPr id="26" name="Rectangle 10"/>
            <p:cNvSpPr>
              <a:spLocks noChangeArrowheads="1"/>
            </p:cNvSpPr>
            <p:nvPr/>
          </p:nvSpPr>
          <p:spPr bwMode="auto">
            <a:xfrm>
              <a:off x="1793875" y="577082"/>
              <a:ext cx="1325563" cy="277883"/>
            </a:xfrm>
            <a:prstGeom prst="rect">
              <a:avLst/>
            </a:prstGeom>
            <a:noFill/>
            <a:ln w="12700">
              <a:noFill/>
              <a:miter lim="800000"/>
              <a:headEnd/>
              <a:tailEnd/>
            </a:ln>
            <a:effectLst>
              <a:outerShdw dist="17961" dir="2700000" algn="ctr" rotWithShape="0">
                <a:schemeClr val="tx1"/>
              </a:outerShdw>
            </a:effectLst>
          </p:spPr>
          <p:txBody>
            <a:bodyPr wrap="none" lIns="28575" tIns="15875" rIns="28575" bIns="15875">
              <a:spAutoFit/>
            </a:bodyPr>
            <a:lstStyle/>
            <a:p>
              <a:pPr algn="ctr" defTabSz="84138" eaLnBrk="0" hangingPunct="0"/>
              <a:r>
                <a:rPr lang="en-US" sz="1600" b="1" dirty="0">
                  <a:solidFill>
                    <a:srgbClr val="81AD00"/>
                  </a:solidFill>
                </a:rPr>
                <a:t>Army G-3/5/7</a:t>
              </a:r>
              <a:endParaRPr lang="en-US" sz="1600" b="1" dirty="0">
                <a:solidFill>
                  <a:srgbClr val="767900"/>
                </a:solidFill>
              </a:endParaRPr>
            </a:p>
          </p:txBody>
        </p:sp>
        <p:pic>
          <p:nvPicPr>
            <p:cNvPr id="1032" name="Picture 17" descr="P-300-Md-BOTG-Brand-Banner-Horz"/>
            <p:cNvPicPr>
              <a:picLocks noChangeAspect="1" noChangeArrowheads="1"/>
            </p:cNvPicPr>
            <p:nvPr/>
          </p:nvPicPr>
          <p:blipFill>
            <a:blip r:embed="rId17" cstate="print"/>
            <a:srcRect l="2744" t="10001" r="77745"/>
            <a:stretch>
              <a:fillRect/>
            </a:stretch>
          </p:blipFill>
          <p:spPr bwMode="auto">
            <a:xfrm>
              <a:off x="1" y="-8882"/>
              <a:ext cx="456688" cy="640370"/>
            </a:xfrm>
            <a:prstGeom prst="rect">
              <a:avLst/>
            </a:prstGeom>
            <a:noFill/>
            <a:ln w="9525">
              <a:noFill/>
              <a:miter lim="800000"/>
              <a:headEnd/>
              <a:tailEnd/>
            </a:ln>
          </p:spPr>
        </p:pic>
        <p:grpSp>
          <p:nvGrpSpPr>
            <p:cNvPr id="1033" name="Group 8"/>
            <p:cNvGrpSpPr>
              <a:grpSpLocks/>
            </p:cNvGrpSpPr>
            <p:nvPr/>
          </p:nvGrpSpPr>
          <p:grpSpPr bwMode="auto">
            <a:xfrm>
              <a:off x="3383280" y="624308"/>
              <a:ext cx="5760720" cy="137162"/>
              <a:chOff x="192" y="1023"/>
              <a:chExt cx="5376" cy="96"/>
            </a:xfrm>
          </p:grpSpPr>
          <p:sp>
            <p:nvSpPr>
              <p:cNvPr id="34" name="Rectangle 9"/>
              <p:cNvSpPr>
                <a:spLocks noChangeArrowheads="1"/>
              </p:cNvSpPr>
              <p:nvPr/>
            </p:nvSpPr>
            <p:spPr bwMode="auto">
              <a:xfrm>
                <a:off x="192" y="1023"/>
                <a:ext cx="5376" cy="48"/>
              </a:xfrm>
              <a:prstGeom prst="rect">
                <a:avLst/>
              </a:prstGeom>
              <a:solidFill>
                <a:srgbClr val="FFD521"/>
              </a:solidFill>
              <a:ln w="9525">
                <a:solidFill>
                  <a:srgbClr val="000000"/>
                </a:solidFill>
                <a:miter lim="800000"/>
                <a:headEnd/>
                <a:tailEnd/>
              </a:ln>
            </p:spPr>
            <p:txBody>
              <a:bodyPr wrap="none" anchor="ctr"/>
              <a:lstStyle/>
              <a:p>
                <a:pPr eaLnBrk="0" hangingPunct="0"/>
                <a:endParaRPr lang="en-US" dirty="0"/>
              </a:p>
            </p:txBody>
          </p:sp>
          <p:sp>
            <p:nvSpPr>
              <p:cNvPr id="35" name="Rectangle 10"/>
              <p:cNvSpPr>
                <a:spLocks noChangeArrowheads="1"/>
              </p:cNvSpPr>
              <p:nvPr/>
            </p:nvSpPr>
            <p:spPr bwMode="auto">
              <a:xfrm>
                <a:off x="192" y="1071"/>
                <a:ext cx="5376" cy="48"/>
              </a:xfrm>
              <a:prstGeom prst="rect">
                <a:avLst/>
              </a:prstGeom>
              <a:solidFill>
                <a:srgbClr val="000000"/>
              </a:solidFill>
              <a:ln w="9525">
                <a:solidFill>
                  <a:srgbClr val="000000"/>
                </a:solidFill>
                <a:miter lim="800000"/>
                <a:headEnd/>
                <a:tailEnd/>
              </a:ln>
            </p:spPr>
            <p:txBody>
              <a:bodyPr wrap="none" anchor="ctr"/>
              <a:lstStyle/>
              <a:p>
                <a:pPr eaLnBrk="0" hangingPunct="0"/>
                <a:endParaRPr lang="en-US" dirty="0"/>
              </a:p>
            </p:txBody>
          </p:sp>
        </p:grpSp>
        <p:grpSp>
          <p:nvGrpSpPr>
            <p:cNvPr id="1034" name="Group 9"/>
            <p:cNvGrpSpPr>
              <a:grpSpLocks/>
            </p:cNvGrpSpPr>
            <p:nvPr userDrawn="1"/>
          </p:nvGrpSpPr>
          <p:grpSpPr bwMode="auto">
            <a:xfrm>
              <a:off x="0" y="628358"/>
              <a:ext cx="1544761" cy="140020"/>
              <a:chOff x="192" y="1017"/>
              <a:chExt cx="5374" cy="98"/>
            </a:xfrm>
          </p:grpSpPr>
          <p:sp>
            <p:nvSpPr>
              <p:cNvPr id="32" name="Rectangle 9"/>
              <p:cNvSpPr>
                <a:spLocks noChangeArrowheads="1"/>
              </p:cNvSpPr>
              <p:nvPr/>
            </p:nvSpPr>
            <p:spPr bwMode="auto">
              <a:xfrm>
                <a:off x="192" y="1017"/>
                <a:ext cx="5374" cy="49"/>
              </a:xfrm>
              <a:prstGeom prst="rect">
                <a:avLst/>
              </a:prstGeom>
              <a:solidFill>
                <a:srgbClr val="FFD521"/>
              </a:solidFill>
              <a:ln w="9525">
                <a:solidFill>
                  <a:srgbClr val="000000"/>
                </a:solidFill>
                <a:miter lim="800000"/>
                <a:headEnd/>
                <a:tailEnd/>
              </a:ln>
            </p:spPr>
            <p:txBody>
              <a:bodyPr wrap="none" anchor="ctr"/>
              <a:lstStyle/>
              <a:p>
                <a:pPr eaLnBrk="0" hangingPunct="0"/>
                <a:endParaRPr lang="en-US" dirty="0"/>
              </a:p>
            </p:txBody>
          </p:sp>
          <p:sp>
            <p:nvSpPr>
              <p:cNvPr id="33" name="Rectangle 10"/>
              <p:cNvSpPr>
                <a:spLocks noChangeArrowheads="1"/>
              </p:cNvSpPr>
              <p:nvPr userDrawn="1"/>
            </p:nvSpPr>
            <p:spPr bwMode="auto">
              <a:xfrm>
                <a:off x="192" y="1066"/>
                <a:ext cx="5374" cy="49"/>
              </a:xfrm>
              <a:prstGeom prst="rect">
                <a:avLst/>
              </a:prstGeom>
              <a:solidFill>
                <a:srgbClr val="000000"/>
              </a:solidFill>
              <a:ln w="9525">
                <a:solidFill>
                  <a:srgbClr val="000000"/>
                </a:solidFill>
                <a:miter lim="800000"/>
                <a:headEnd/>
                <a:tailEnd/>
              </a:ln>
            </p:spPr>
            <p:txBody>
              <a:bodyPr wrap="none" anchor="ctr"/>
              <a:lstStyle/>
              <a:p>
                <a:pPr eaLnBrk="0" hangingPunct="0"/>
                <a:endParaRPr lang="en-US" dirty="0"/>
              </a:p>
            </p:txBody>
          </p:sp>
        </p:grpSp>
        <p:sp>
          <p:nvSpPr>
            <p:cNvPr id="30" name="Rectangle 16"/>
            <p:cNvSpPr>
              <a:spLocks noChangeArrowheads="1"/>
            </p:cNvSpPr>
            <p:nvPr/>
          </p:nvSpPr>
          <p:spPr bwMode="auto">
            <a:xfrm>
              <a:off x="3062288" y="-13618"/>
              <a:ext cx="6080125" cy="639925"/>
            </a:xfrm>
            <a:prstGeom prst="rect">
              <a:avLst/>
            </a:prstGeom>
            <a:solidFill>
              <a:srgbClr val="4D4D4D"/>
            </a:solidFill>
            <a:ln w="9525">
              <a:noFill/>
              <a:miter lim="800000"/>
              <a:headEnd/>
              <a:tailEnd/>
            </a:ln>
          </p:spPr>
          <p:txBody>
            <a:bodyPr wrap="none" lIns="86493" tIns="43247" rIns="86493" bIns="43247" anchor="ctr"/>
            <a:lstStyle/>
            <a:p>
              <a:pPr algn="r" defTabSz="865188" eaLnBrk="0" hangingPunct="0"/>
              <a:endParaRPr lang="en-US" sz="1900" b="1" dirty="0">
                <a:solidFill>
                  <a:schemeClr val="bg1"/>
                </a:solidFill>
              </a:endParaRPr>
            </a:p>
          </p:txBody>
        </p:sp>
        <p:sp>
          <p:nvSpPr>
            <p:cNvPr id="31" name="Rectangle 18"/>
            <p:cNvSpPr>
              <a:spLocks noChangeArrowheads="1"/>
            </p:cNvSpPr>
            <p:nvPr/>
          </p:nvSpPr>
          <p:spPr bwMode="auto">
            <a:xfrm>
              <a:off x="454025" y="-8854"/>
              <a:ext cx="3763963" cy="639924"/>
            </a:xfrm>
            <a:prstGeom prst="rect">
              <a:avLst/>
            </a:prstGeom>
            <a:solidFill>
              <a:schemeClr val="tx1"/>
            </a:solidFill>
            <a:ln w="9525">
              <a:noFill/>
              <a:miter lim="800000"/>
              <a:headEnd/>
              <a:tailEnd/>
            </a:ln>
          </p:spPr>
          <p:txBody>
            <a:bodyPr wrap="none" lIns="91432" tIns="45716" rIns="91432" bIns="45716" anchor="ctr"/>
            <a:lstStyle/>
            <a:p>
              <a:pPr eaLnBrk="0" hangingPunct="0">
                <a:defRPr/>
              </a:pPr>
              <a:r>
                <a:rPr lang="en-US" sz="1700" b="1" dirty="0">
                  <a:solidFill>
                    <a:srgbClr val="F6C700"/>
                  </a:solidFill>
                  <a:latin typeface="Arial" pitchFamily="34" charset="0"/>
                </a:rPr>
                <a:t>AMERICA’S ARMY:</a:t>
              </a:r>
            </a:p>
            <a:p>
              <a:pPr eaLnBrk="0" hangingPunct="0">
                <a:defRPr/>
              </a:pPr>
              <a:r>
                <a:rPr lang="en-US" sz="1700" b="1" dirty="0">
                  <a:solidFill>
                    <a:srgbClr val="969696"/>
                  </a:solidFill>
                  <a:latin typeface="Arial" pitchFamily="34" charset="0"/>
                </a:rPr>
                <a:t>THE STRENGTH OF THE NATION</a:t>
              </a:r>
            </a:p>
          </p:txBody>
        </p:sp>
      </p:grpSp>
      <p:sp>
        <p:nvSpPr>
          <p:cNvPr id="19" name="TextBox 18"/>
          <p:cNvSpPr txBox="1"/>
          <p:nvPr userDrawn="1"/>
        </p:nvSpPr>
        <p:spPr>
          <a:xfrm>
            <a:off x="-50800" y="749300"/>
            <a:ext cx="804863" cy="246063"/>
          </a:xfrm>
          <a:prstGeom prst="rect">
            <a:avLst/>
          </a:prstGeom>
          <a:noFill/>
        </p:spPr>
        <p:txBody>
          <a:bodyPr wrap="none">
            <a:spAutoFit/>
          </a:bodyPr>
          <a:lstStyle/>
          <a:p>
            <a:pPr eaLnBrk="0" hangingPunct="0">
              <a:defRPr/>
            </a:pPr>
            <a:r>
              <a:rPr lang="en-US" sz="1000" b="1" dirty="0">
                <a:solidFill>
                  <a:srgbClr val="81AD00"/>
                </a:solidFill>
                <a:effectLst>
                  <a:outerShdw blurRad="50800" dist="38100" dir="2700000" algn="tl" rotWithShape="0">
                    <a:prstClr val="black">
                      <a:alpha val="40000"/>
                    </a:prstClr>
                  </a:outerShdw>
                </a:effectLst>
              </a:rPr>
              <a:t>UNCLASS</a:t>
            </a:r>
          </a:p>
        </p:txBody>
      </p:sp>
    </p:spTree>
  </p:cSld>
  <p:clrMap bg1="lt1" tx1="dk1" bg2="lt2" tx2="dk2" accent1="accent1" accent2="accent2" accent3="accent3" accent4="accent4" accent5="accent5" accent6="accent6" hlink="hlink" folHlink="folHlink"/>
  <p:sldLayoutIdLst>
    <p:sldLayoutId id="2147485248" r:id="rId1"/>
    <p:sldLayoutId id="2147485249" r:id="rId2"/>
    <p:sldLayoutId id="2147485250" r:id="rId3"/>
    <p:sldLayoutId id="2147485251" r:id="rId4"/>
    <p:sldLayoutId id="2147485252" r:id="rId5"/>
    <p:sldLayoutId id="2147485253" r:id="rId6"/>
    <p:sldLayoutId id="2147485254" r:id="rId7"/>
    <p:sldLayoutId id="2147485255" r:id="rId8"/>
    <p:sldLayoutId id="2147485256" r:id="rId9"/>
    <p:sldLayoutId id="2147485257" r:id="rId10"/>
    <p:sldLayoutId id="2147485260" r:id="rId11"/>
    <p:sldLayoutId id="2147485262" r:id="rId12"/>
    <p:sldLayoutId id="2147485263" r:id="rId13"/>
    <p:sldLayoutId id="2147485266" r:id="rId14"/>
    <p:sldLayoutId id="2147485265" r:id="rId15"/>
  </p:sldLayoutIdLst>
  <p:txStyles>
    <p:titleStyle>
      <a:lvl1pPr algn="r" rtl="0" eaLnBrk="0" fontAlgn="base" hangingPunct="0">
        <a:spcBef>
          <a:spcPct val="0"/>
        </a:spcBef>
        <a:spcAft>
          <a:spcPct val="0"/>
        </a:spcAft>
        <a:defRPr sz="3600" kern="1200">
          <a:solidFill>
            <a:schemeClr val="bg1"/>
          </a:solidFill>
          <a:latin typeface="Arial" pitchFamily="34" charset="0"/>
          <a:ea typeface="+mj-ea"/>
          <a:cs typeface="Arial" pitchFamily="34" charset="0"/>
        </a:defRPr>
      </a:lvl1pPr>
      <a:lvl2pPr algn="r" rtl="0" eaLnBrk="0" fontAlgn="base" hangingPunct="0">
        <a:spcBef>
          <a:spcPct val="0"/>
        </a:spcBef>
        <a:spcAft>
          <a:spcPct val="0"/>
        </a:spcAft>
        <a:defRPr sz="3600">
          <a:solidFill>
            <a:schemeClr val="bg1"/>
          </a:solidFill>
          <a:latin typeface="Arial" pitchFamily="34" charset="0"/>
          <a:cs typeface="Arial" pitchFamily="34" charset="0"/>
        </a:defRPr>
      </a:lvl2pPr>
      <a:lvl3pPr algn="r" rtl="0" eaLnBrk="0" fontAlgn="base" hangingPunct="0">
        <a:spcBef>
          <a:spcPct val="0"/>
        </a:spcBef>
        <a:spcAft>
          <a:spcPct val="0"/>
        </a:spcAft>
        <a:defRPr sz="3600">
          <a:solidFill>
            <a:schemeClr val="bg1"/>
          </a:solidFill>
          <a:latin typeface="Arial" pitchFamily="34" charset="0"/>
          <a:cs typeface="Arial" pitchFamily="34" charset="0"/>
        </a:defRPr>
      </a:lvl3pPr>
      <a:lvl4pPr algn="r" rtl="0" eaLnBrk="0" fontAlgn="base" hangingPunct="0">
        <a:spcBef>
          <a:spcPct val="0"/>
        </a:spcBef>
        <a:spcAft>
          <a:spcPct val="0"/>
        </a:spcAft>
        <a:defRPr sz="3600">
          <a:solidFill>
            <a:schemeClr val="bg1"/>
          </a:solidFill>
          <a:latin typeface="Arial" pitchFamily="34" charset="0"/>
          <a:cs typeface="Arial" pitchFamily="34" charset="0"/>
        </a:defRPr>
      </a:lvl4pPr>
      <a:lvl5pPr algn="r" rtl="0" eaLnBrk="0" fontAlgn="base" hangingPunct="0">
        <a:spcBef>
          <a:spcPct val="0"/>
        </a:spcBef>
        <a:spcAft>
          <a:spcPct val="0"/>
        </a:spcAft>
        <a:defRPr sz="3600">
          <a:solidFill>
            <a:schemeClr val="bg1"/>
          </a:solidFill>
          <a:latin typeface="Arial" pitchFamily="34" charset="0"/>
          <a:cs typeface="Arial" pitchFamily="34" charset="0"/>
        </a:defRPr>
      </a:lvl5pPr>
      <a:lvl6pPr marL="457200" algn="r" rtl="0" fontAlgn="base">
        <a:spcBef>
          <a:spcPct val="0"/>
        </a:spcBef>
        <a:spcAft>
          <a:spcPct val="0"/>
        </a:spcAft>
        <a:defRPr sz="3600">
          <a:solidFill>
            <a:schemeClr val="bg1"/>
          </a:solidFill>
          <a:latin typeface="Arial" pitchFamily="34" charset="0"/>
          <a:cs typeface="Arial" pitchFamily="34" charset="0"/>
        </a:defRPr>
      </a:lvl6pPr>
      <a:lvl7pPr marL="914400" algn="r" rtl="0" fontAlgn="base">
        <a:spcBef>
          <a:spcPct val="0"/>
        </a:spcBef>
        <a:spcAft>
          <a:spcPct val="0"/>
        </a:spcAft>
        <a:defRPr sz="3600">
          <a:solidFill>
            <a:schemeClr val="bg1"/>
          </a:solidFill>
          <a:latin typeface="Arial" pitchFamily="34" charset="0"/>
          <a:cs typeface="Arial" pitchFamily="34" charset="0"/>
        </a:defRPr>
      </a:lvl7pPr>
      <a:lvl8pPr marL="1371600" algn="r" rtl="0" fontAlgn="base">
        <a:spcBef>
          <a:spcPct val="0"/>
        </a:spcBef>
        <a:spcAft>
          <a:spcPct val="0"/>
        </a:spcAft>
        <a:defRPr sz="3600">
          <a:solidFill>
            <a:schemeClr val="bg1"/>
          </a:solidFill>
          <a:latin typeface="Arial" pitchFamily="34" charset="0"/>
          <a:cs typeface="Arial" pitchFamily="34" charset="0"/>
        </a:defRPr>
      </a:lvl8pPr>
      <a:lvl9pPr marL="1828800" algn="r" rtl="0" fontAlgn="base">
        <a:spcBef>
          <a:spcPct val="0"/>
        </a:spcBef>
        <a:spcAft>
          <a:spcPct val="0"/>
        </a:spcAft>
        <a:defRPr sz="3600">
          <a:solidFill>
            <a:schemeClr val="bg1"/>
          </a:solidFill>
          <a:latin typeface="Arial" pitchFamily="34" charset="0"/>
          <a:cs typeface="Arial"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Arial" pitchFamily="34" charset="0"/>
          <a:ea typeface="+mn-ea"/>
          <a:cs typeface="Arial" pitchFamily="34" charset="0"/>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Arial" pitchFamily="34" charset="0"/>
          <a:ea typeface="+mn-ea"/>
          <a:cs typeface="Arial" pitchFamily="34" charset="0"/>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Arial" pitchFamily="34" charset="0"/>
          <a:ea typeface="+mn-ea"/>
          <a:cs typeface="Arial" pitchFamily="34" charset="0"/>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Arial" pitchFamily="34" charset="0"/>
          <a:ea typeface="+mn-ea"/>
          <a:cs typeface="Arial" pitchFamily="34" charset="0"/>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51064839" name="Text Box 7"/>
          <p:cNvSpPr txBox="1">
            <a:spLocks noChangeArrowheads="1"/>
          </p:cNvSpPr>
          <p:nvPr/>
        </p:nvSpPr>
        <p:spPr bwMode="auto">
          <a:xfrm>
            <a:off x="8229600" y="5867400"/>
            <a:ext cx="533400" cy="769938"/>
          </a:xfrm>
          <a:prstGeom prst="rect">
            <a:avLst/>
          </a:prstGeom>
          <a:noFill/>
          <a:ln w="9525" algn="ctr">
            <a:noFill/>
            <a:miter lim="800000"/>
            <a:headEnd/>
            <a:tailEnd/>
          </a:ln>
          <a:effectLst/>
        </p:spPr>
        <p:txBody>
          <a:bodyPr>
            <a:spAutoFit/>
          </a:bodyPr>
          <a:lstStyle/>
          <a:p>
            <a:pPr algn="ctr" eaLnBrk="0" hangingPunct="0">
              <a:spcBef>
                <a:spcPct val="50000"/>
              </a:spcBef>
            </a:pPr>
            <a:endParaRPr lang="en-US" sz="4400" dirty="0">
              <a:solidFill>
                <a:srgbClr val="000000"/>
              </a:solidFill>
            </a:endParaRPr>
          </a:p>
        </p:txBody>
      </p:sp>
      <p:sp>
        <p:nvSpPr>
          <p:cNvPr id="51064840" name="Text Box 8"/>
          <p:cNvSpPr txBox="1">
            <a:spLocks noChangeArrowheads="1"/>
          </p:cNvSpPr>
          <p:nvPr/>
        </p:nvSpPr>
        <p:spPr bwMode="auto">
          <a:xfrm>
            <a:off x="8686800" y="6605588"/>
            <a:ext cx="685800" cy="276225"/>
          </a:xfrm>
          <a:prstGeom prst="rect">
            <a:avLst/>
          </a:prstGeom>
          <a:noFill/>
          <a:ln w="9525" algn="ctr">
            <a:noFill/>
            <a:miter lim="800000"/>
            <a:headEnd/>
            <a:tailEnd/>
          </a:ln>
          <a:effectLst/>
        </p:spPr>
        <p:txBody>
          <a:bodyPr>
            <a:spAutoFit/>
          </a:bodyPr>
          <a:lstStyle/>
          <a:p>
            <a:pPr algn="ctr" eaLnBrk="0" hangingPunct="0">
              <a:spcBef>
                <a:spcPct val="50000"/>
              </a:spcBef>
            </a:pPr>
            <a:fld id="{D767D17F-F89D-4B07-B923-336908B94762}" type="slidenum">
              <a:rPr lang="en-US" sz="1200">
                <a:solidFill>
                  <a:srgbClr val="000000"/>
                </a:solidFill>
              </a:rPr>
              <a:pPr algn="ctr" eaLnBrk="0" hangingPunct="0">
                <a:spcBef>
                  <a:spcPct val="50000"/>
                </a:spcBef>
              </a:pPr>
              <a:t>‹#›</a:t>
            </a:fld>
            <a:endParaRPr lang="en-US" sz="1200" dirty="0">
              <a:solidFill>
                <a:srgbClr val="000000"/>
              </a:solidFill>
            </a:endParaRPr>
          </a:p>
        </p:txBody>
      </p:sp>
      <p:sp>
        <p:nvSpPr>
          <p:cNvPr id="23" name="Text Box 2"/>
          <p:cNvSpPr txBox="1">
            <a:spLocks noChangeArrowheads="1"/>
          </p:cNvSpPr>
          <p:nvPr userDrawn="1"/>
        </p:nvSpPr>
        <p:spPr bwMode="auto">
          <a:xfrm>
            <a:off x="2438400" y="0"/>
            <a:ext cx="184150" cy="523875"/>
          </a:xfrm>
          <a:prstGeom prst="rect">
            <a:avLst/>
          </a:prstGeom>
          <a:noFill/>
          <a:ln w="9525">
            <a:noFill/>
            <a:miter lim="800000"/>
            <a:headEnd/>
            <a:tailEnd/>
          </a:ln>
          <a:effectLst/>
        </p:spPr>
        <p:txBody>
          <a:bodyPr wrap="none">
            <a:spAutoFit/>
          </a:bodyPr>
          <a:lstStyle/>
          <a:p>
            <a:pPr eaLnBrk="0" hangingPunct="0"/>
            <a:endParaRPr lang="en-US" sz="2800" b="1" dirty="0">
              <a:solidFill>
                <a:srgbClr val="000000"/>
              </a:solidFill>
            </a:endParaRPr>
          </a:p>
        </p:txBody>
      </p:sp>
      <p:sp>
        <p:nvSpPr>
          <p:cNvPr id="24" name="Rectangle 23"/>
          <p:cNvSpPr>
            <a:spLocks noChangeArrowheads="1"/>
          </p:cNvSpPr>
          <p:nvPr userDrawn="1"/>
        </p:nvSpPr>
        <p:spPr bwMode="auto">
          <a:xfrm>
            <a:off x="1793875" y="595313"/>
            <a:ext cx="1325563" cy="277812"/>
          </a:xfrm>
          <a:prstGeom prst="rect">
            <a:avLst/>
          </a:prstGeom>
          <a:noFill/>
          <a:ln w="12700">
            <a:noFill/>
            <a:miter lim="800000"/>
            <a:headEnd/>
            <a:tailEnd/>
          </a:ln>
          <a:effectLst>
            <a:outerShdw dist="17961" dir="2700000" algn="ctr" rotWithShape="0">
              <a:schemeClr val="tx1"/>
            </a:outerShdw>
          </a:effectLst>
        </p:spPr>
        <p:txBody>
          <a:bodyPr wrap="none" lIns="28575" tIns="15875" rIns="28575" bIns="15875">
            <a:spAutoFit/>
          </a:bodyPr>
          <a:lstStyle/>
          <a:p>
            <a:pPr algn="ctr" defTabSz="84138" eaLnBrk="0" hangingPunct="0"/>
            <a:r>
              <a:rPr lang="en-US" sz="1600" b="1" dirty="0">
                <a:solidFill>
                  <a:srgbClr val="81AD00"/>
                </a:solidFill>
              </a:rPr>
              <a:t>Army G-3/5/7</a:t>
            </a:r>
            <a:endParaRPr lang="en-US" sz="1600" b="1" dirty="0">
              <a:solidFill>
                <a:srgbClr val="767900"/>
              </a:solidFill>
            </a:endParaRPr>
          </a:p>
        </p:txBody>
      </p:sp>
      <p:grpSp>
        <p:nvGrpSpPr>
          <p:cNvPr id="2054" name="Group 11"/>
          <p:cNvGrpSpPr>
            <a:grpSpLocks/>
          </p:cNvGrpSpPr>
          <p:nvPr userDrawn="1"/>
        </p:nvGrpSpPr>
        <p:grpSpPr bwMode="auto">
          <a:xfrm>
            <a:off x="3382963" y="642938"/>
            <a:ext cx="5761037" cy="136525"/>
            <a:chOff x="192" y="1023"/>
            <a:chExt cx="5376" cy="96"/>
          </a:xfrm>
        </p:grpSpPr>
        <p:sp>
          <p:nvSpPr>
            <p:cNvPr id="26" name="Rectangle 25"/>
            <p:cNvSpPr>
              <a:spLocks noChangeArrowheads="1"/>
            </p:cNvSpPr>
            <p:nvPr userDrawn="1"/>
          </p:nvSpPr>
          <p:spPr bwMode="auto">
            <a:xfrm>
              <a:off x="192" y="1023"/>
              <a:ext cx="5376" cy="48"/>
            </a:xfrm>
            <a:prstGeom prst="rect">
              <a:avLst/>
            </a:prstGeom>
            <a:solidFill>
              <a:srgbClr val="FFD521"/>
            </a:solidFill>
            <a:ln w="9525">
              <a:solidFill>
                <a:srgbClr val="000000"/>
              </a:solidFill>
              <a:miter lim="800000"/>
              <a:headEnd/>
              <a:tailEnd/>
            </a:ln>
          </p:spPr>
          <p:txBody>
            <a:bodyPr wrap="none" anchor="ctr"/>
            <a:lstStyle/>
            <a:p>
              <a:pPr eaLnBrk="0" hangingPunct="0"/>
              <a:endParaRPr lang="en-US" sz="2400" b="1" dirty="0">
                <a:solidFill>
                  <a:srgbClr val="000000"/>
                </a:solidFill>
              </a:endParaRPr>
            </a:p>
          </p:txBody>
        </p:sp>
        <p:sp>
          <p:nvSpPr>
            <p:cNvPr id="27" name="Rectangle 26"/>
            <p:cNvSpPr>
              <a:spLocks noChangeArrowheads="1"/>
            </p:cNvSpPr>
            <p:nvPr userDrawn="1"/>
          </p:nvSpPr>
          <p:spPr bwMode="auto">
            <a:xfrm>
              <a:off x="192" y="1071"/>
              <a:ext cx="5376" cy="48"/>
            </a:xfrm>
            <a:prstGeom prst="rect">
              <a:avLst/>
            </a:prstGeom>
            <a:solidFill>
              <a:srgbClr val="000000"/>
            </a:solidFill>
            <a:ln w="9525">
              <a:solidFill>
                <a:srgbClr val="000000"/>
              </a:solidFill>
              <a:miter lim="800000"/>
              <a:headEnd/>
              <a:tailEnd/>
            </a:ln>
          </p:spPr>
          <p:txBody>
            <a:bodyPr wrap="none" anchor="ctr"/>
            <a:lstStyle/>
            <a:p>
              <a:pPr eaLnBrk="0" hangingPunct="0"/>
              <a:endParaRPr lang="en-US" sz="2400" b="1" dirty="0">
                <a:solidFill>
                  <a:srgbClr val="000000"/>
                </a:solidFill>
              </a:endParaRPr>
            </a:p>
          </p:txBody>
        </p:sp>
      </p:grpSp>
      <p:sp>
        <p:nvSpPr>
          <p:cNvPr id="28" name="Rectangle 27"/>
          <p:cNvSpPr>
            <a:spLocks noChangeArrowheads="1"/>
          </p:cNvSpPr>
          <p:nvPr userDrawn="1"/>
        </p:nvSpPr>
        <p:spPr bwMode="auto">
          <a:xfrm>
            <a:off x="3062288" y="4763"/>
            <a:ext cx="6080125" cy="639762"/>
          </a:xfrm>
          <a:prstGeom prst="rect">
            <a:avLst/>
          </a:prstGeom>
          <a:solidFill>
            <a:srgbClr val="4D4D4D"/>
          </a:solidFill>
          <a:ln w="9525">
            <a:noFill/>
            <a:miter lim="800000"/>
            <a:headEnd/>
            <a:tailEnd/>
          </a:ln>
        </p:spPr>
        <p:txBody>
          <a:bodyPr wrap="none" lIns="86493" tIns="43247" rIns="86493" bIns="43247" anchor="ctr"/>
          <a:lstStyle/>
          <a:p>
            <a:pPr algn="r" defTabSz="865188" eaLnBrk="0" hangingPunct="0"/>
            <a:endParaRPr lang="en-US" sz="1900" b="1" dirty="0">
              <a:solidFill>
                <a:srgbClr val="000000"/>
              </a:solidFill>
            </a:endParaRPr>
          </a:p>
        </p:txBody>
      </p:sp>
      <p:sp>
        <p:nvSpPr>
          <p:cNvPr id="29" name="Rectangle 28"/>
          <p:cNvSpPr>
            <a:spLocks noChangeArrowheads="1"/>
          </p:cNvSpPr>
          <p:nvPr userDrawn="1"/>
        </p:nvSpPr>
        <p:spPr bwMode="auto">
          <a:xfrm>
            <a:off x="454025" y="0"/>
            <a:ext cx="3763963" cy="649288"/>
          </a:xfrm>
          <a:prstGeom prst="rect">
            <a:avLst/>
          </a:prstGeom>
          <a:solidFill>
            <a:schemeClr val="tx1"/>
          </a:solidFill>
          <a:ln w="9525">
            <a:noFill/>
            <a:miter lim="800000"/>
            <a:headEnd/>
            <a:tailEnd/>
          </a:ln>
        </p:spPr>
        <p:txBody>
          <a:bodyPr wrap="none" lIns="91432" tIns="45716" rIns="91432" bIns="45716" anchor="ctr"/>
          <a:lstStyle>
            <a:defPPr>
              <a:defRPr lang="en-US"/>
            </a:defPPr>
            <a:lvl1pPr algn="l" rtl="0" fontAlgn="base">
              <a:spcBef>
                <a:spcPct val="0"/>
              </a:spcBef>
              <a:spcAft>
                <a:spcPct val="0"/>
              </a:spcAft>
              <a:defRPr kern="1200">
                <a:solidFill>
                  <a:schemeClr val="tx1"/>
                </a:solidFill>
                <a:latin typeface="Arial" pitchFamily="34" charset="0"/>
                <a:ea typeface="+mn-ea"/>
                <a:cs typeface="+mn-cs"/>
              </a:defRPr>
            </a:lvl1pPr>
            <a:lvl2pPr marL="457200" algn="l" rtl="0" fontAlgn="base">
              <a:spcBef>
                <a:spcPct val="0"/>
              </a:spcBef>
              <a:spcAft>
                <a:spcPct val="0"/>
              </a:spcAft>
              <a:defRPr kern="1200">
                <a:solidFill>
                  <a:schemeClr val="tx1"/>
                </a:solidFill>
                <a:latin typeface="Arial" pitchFamily="34" charset="0"/>
                <a:ea typeface="+mn-ea"/>
                <a:cs typeface="+mn-cs"/>
              </a:defRPr>
            </a:lvl2pPr>
            <a:lvl3pPr marL="914400" algn="l" rtl="0" fontAlgn="base">
              <a:spcBef>
                <a:spcPct val="0"/>
              </a:spcBef>
              <a:spcAft>
                <a:spcPct val="0"/>
              </a:spcAft>
              <a:defRPr kern="1200">
                <a:solidFill>
                  <a:schemeClr val="tx1"/>
                </a:solidFill>
                <a:latin typeface="Arial" pitchFamily="34" charset="0"/>
                <a:ea typeface="+mn-ea"/>
                <a:cs typeface="+mn-cs"/>
              </a:defRPr>
            </a:lvl3pPr>
            <a:lvl4pPr marL="1371600" algn="l" rtl="0" fontAlgn="base">
              <a:spcBef>
                <a:spcPct val="0"/>
              </a:spcBef>
              <a:spcAft>
                <a:spcPct val="0"/>
              </a:spcAft>
              <a:defRPr kern="1200">
                <a:solidFill>
                  <a:schemeClr val="tx1"/>
                </a:solidFill>
                <a:latin typeface="Arial" pitchFamily="34" charset="0"/>
                <a:ea typeface="+mn-ea"/>
                <a:cs typeface="+mn-cs"/>
              </a:defRPr>
            </a:lvl4pPr>
            <a:lvl5pPr marL="1828800" algn="l" rtl="0" fontAlgn="base">
              <a:spcBef>
                <a:spcPct val="0"/>
              </a:spcBef>
              <a:spcAft>
                <a:spcPct val="0"/>
              </a:spcAft>
              <a:defRPr kern="1200">
                <a:solidFill>
                  <a:schemeClr val="tx1"/>
                </a:solidFill>
                <a:latin typeface="Arial" pitchFamily="34" charset="0"/>
                <a:ea typeface="+mn-ea"/>
                <a:cs typeface="+mn-cs"/>
              </a:defRPr>
            </a:lvl5pPr>
            <a:lvl6pPr marL="2286000" algn="l" defTabSz="914400" rtl="0" eaLnBrk="1" latinLnBrk="0" hangingPunct="1">
              <a:defRPr kern="1200">
                <a:solidFill>
                  <a:schemeClr val="tx1"/>
                </a:solidFill>
                <a:latin typeface="Arial" pitchFamily="34" charset="0"/>
                <a:ea typeface="+mn-ea"/>
                <a:cs typeface="+mn-cs"/>
              </a:defRPr>
            </a:lvl6pPr>
            <a:lvl7pPr marL="2743200" algn="l" defTabSz="914400" rtl="0" eaLnBrk="1" latinLnBrk="0" hangingPunct="1">
              <a:defRPr kern="1200">
                <a:solidFill>
                  <a:schemeClr val="tx1"/>
                </a:solidFill>
                <a:latin typeface="Arial" pitchFamily="34" charset="0"/>
                <a:ea typeface="+mn-ea"/>
                <a:cs typeface="+mn-cs"/>
              </a:defRPr>
            </a:lvl7pPr>
            <a:lvl8pPr marL="3200400" algn="l" defTabSz="914400" rtl="0" eaLnBrk="1" latinLnBrk="0" hangingPunct="1">
              <a:defRPr kern="1200">
                <a:solidFill>
                  <a:schemeClr val="tx1"/>
                </a:solidFill>
                <a:latin typeface="Arial" pitchFamily="34" charset="0"/>
                <a:ea typeface="+mn-ea"/>
                <a:cs typeface="+mn-cs"/>
              </a:defRPr>
            </a:lvl8pPr>
            <a:lvl9pPr marL="3657600" algn="l" defTabSz="914400" rtl="0" eaLnBrk="1" latinLnBrk="0" hangingPunct="1">
              <a:defRPr kern="1200">
                <a:solidFill>
                  <a:schemeClr val="tx1"/>
                </a:solidFill>
                <a:latin typeface="Arial" pitchFamily="34" charset="0"/>
                <a:ea typeface="+mn-ea"/>
                <a:cs typeface="+mn-cs"/>
              </a:defRPr>
            </a:lvl9pPr>
          </a:lstStyle>
          <a:p>
            <a:pPr eaLnBrk="0" fontAlgn="auto" hangingPunct="0">
              <a:spcBef>
                <a:spcPts val="0"/>
              </a:spcBef>
              <a:spcAft>
                <a:spcPts val="0"/>
              </a:spcAft>
              <a:defRPr/>
            </a:pPr>
            <a:r>
              <a:rPr lang="en-US" sz="1700" b="1" dirty="0">
                <a:solidFill>
                  <a:srgbClr val="F6C700"/>
                </a:solidFill>
                <a:latin typeface="Arial" charset="0"/>
              </a:rPr>
              <a:t>AMERICA’S ARMY:</a:t>
            </a:r>
          </a:p>
          <a:p>
            <a:pPr eaLnBrk="0" fontAlgn="auto" hangingPunct="0">
              <a:spcBef>
                <a:spcPts val="0"/>
              </a:spcBef>
              <a:spcAft>
                <a:spcPts val="0"/>
              </a:spcAft>
              <a:defRPr/>
            </a:pPr>
            <a:r>
              <a:rPr lang="en-US" sz="1700" b="1" dirty="0">
                <a:solidFill>
                  <a:srgbClr val="969696"/>
                </a:solidFill>
                <a:latin typeface="Arial" charset="0"/>
              </a:rPr>
              <a:t>THE STRENGTH OF THE NATION</a:t>
            </a:r>
          </a:p>
        </p:txBody>
      </p:sp>
      <p:sp>
        <p:nvSpPr>
          <p:cNvPr id="30" name="Text Box 28"/>
          <p:cNvSpPr txBox="1">
            <a:spLocks noChangeArrowheads="1"/>
          </p:cNvSpPr>
          <p:nvPr userDrawn="1"/>
        </p:nvSpPr>
        <p:spPr bwMode="auto">
          <a:xfrm>
            <a:off x="2362200" y="0"/>
            <a:ext cx="1905000" cy="276225"/>
          </a:xfrm>
          <a:prstGeom prst="rect">
            <a:avLst/>
          </a:prstGeom>
          <a:noFill/>
          <a:ln w="12700" algn="ctr">
            <a:noFill/>
            <a:miter lim="800000"/>
            <a:headEnd/>
            <a:tailEnd/>
          </a:ln>
        </p:spPr>
        <p:txBody>
          <a:bodyPr>
            <a:spAutoFit/>
          </a:bodyPr>
          <a:lstStyle>
            <a:defPPr>
              <a:defRPr lang="en-US"/>
            </a:defPPr>
            <a:lvl1pPr algn="l" rtl="0" fontAlgn="base">
              <a:spcBef>
                <a:spcPct val="0"/>
              </a:spcBef>
              <a:spcAft>
                <a:spcPct val="0"/>
              </a:spcAft>
              <a:defRPr kern="1200">
                <a:solidFill>
                  <a:schemeClr val="tx1"/>
                </a:solidFill>
                <a:latin typeface="Arial" pitchFamily="34" charset="0"/>
                <a:ea typeface="+mn-ea"/>
                <a:cs typeface="+mn-cs"/>
              </a:defRPr>
            </a:lvl1pPr>
            <a:lvl2pPr marL="457200" algn="l" rtl="0" fontAlgn="base">
              <a:spcBef>
                <a:spcPct val="0"/>
              </a:spcBef>
              <a:spcAft>
                <a:spcPct val="0"/>
              </a:spcAft>
              <a:defRPr kern="1200">
                <a:solidFill>
                  <a:schemeClr val="tx1"/>
                </a:solidFill>
                <a:latin typeface="Arial" pitchFamily="34" charset="0"/>
                <a:ea typeface="+mn-ea"/>
                <a:cs typeface="+mn-cs"/>
              </a:defRPr>
            </a:lvl2pPr>
            <a:lvl3pPr marL="914400" algn="l" rtl="0" fontAlgn="base">
              <a:spcBef>
                <a:spcPct val="0"/>
              </a:spcBef>
              <a:spcAft>
                <a:spcPct val="0"/>
              </a:spcAft>
              <a:defRPr kern="1200">
                <a:solidFill>
                  <a:schemeClr val="tx1"/>
                </a:solidFill>
                <a:latin typeface="Arial" pitchFamily="34" charset="0"/>
                <a:ea typeface="+mn-ea"/>
                <a:cs typeface="+mn-cs"/>
              </a:defRPr>
            </a:lvl3pPr>
            <a:lvl4pPr marL="1371600" algn="l" rtl="0" fontAlgn="base">
              <a:spcBef>
                <a:spcPct val="0"/>
              </a:spcBef>
              <a:spcAft>
                <a:spcPct val="0"/>
              </a:spcAft>
              <a:defRPr kern="1200">
                <a:solidFill>
                  <a:schemeClr val="tx1"/>
                </a:solidFill>
                <a:latin typeface="Arial" pitchFamily="34" charset="0"/>
                <a:ea typeface="+mn-ea"/>
                <a:cs typeface="+mn-cs"/>
              </a:defRPr>
            </a:lvl4pPr>
            <a:lvl5pPr marL="1828800" algn="l" rtl="0" fontAlgn="base">
              <a:spcBef>
                <a:spcPct val="0"/>
              </a:spcBef>
              <a:spcAft>
                <a:spcPct val="0"/>
              </a:spcAft>
              <a:defRPr kern="1200">
                <a:solidFill>
                  <a:schemeClr val="tx1"/>
                </a:solidFill>
                <a:latin typeface="Arial" pitchFamily="34" charset="0"/>
                <a:ea typeface="+mn-ea"/>
                <a:cs typeface="+mn-cs"/>
              </a:defRPr>
            </a:lvl5pPr>
            <a:lvl6pPr marL="2286000" algn="l" defTabSz="914400" rtl="0" eaLnBrk="1" latinLnBrk="0" hangingPunct="1">
              <a:defRPr kern="1200">
                <a:solidFill>
                  <a:schemeClr val="tx1"/>
                </a:solidFill>
                <a:latin typeface="Arial" pitchFamily="34" charset="0"/>
                <a:ea typeface="+mn-ea"/>
                <a:cs typeface="+mn-cs"/>
              </a:defRPr>
            </a:lvl6pPr>
            <a:lvl7pPr marL="2743200" algn="l" defTabSz="914400" rtl="0" eaLnBrk="1" latinLnBrk="0" hangingPunct="1">
              <a:defRPr kern="1200">
                <a:solidFill>
                  <a:schemeClr val="tx1"/>
                </a:solidFill>
                <a:latin typeface="Arial" pitchFamily="34" charset="0"/>
                <a:ea typeface="+mn-ea"/>
                <a:cs typeface="+mn-cs"/>
              </a:defRPr>
            </a:lvl7pPr>
            <a:lvl8pPr marL="3200400" algn="l" defTabSz="914400" rtl="0" eaLnBrk="1" latinLnBrk="0" hangingPunct="1">
              <a:defRPr kern="1200">
                <a:solidFill>
                  <a:schemeClr val="tx1"/>
                </a:solidFill>
                <a:latin typeface="Arial" pitchFamily="34" charset="0"/>
                <a:ea typeface="+mn-ea"/>
                <a:cs typeface="+mn-cs"/>
              </a:defRPr>
            </a:lvl8pPr>
            <a:lvl9pPr marL="3657600" algn="l" defTabSz="914400" rtl="0" eaLnBrk="1" latinLnBrk="0" hangingPunct="1">
              <a:defRPr kern="1200">
                <a:solidFill>
                  <a:schemeClr val="tx1"/>
                </a:solidFill>
                <a:latin typeface="Arial" pitchFamily="34" charset="0"/>
                <a:ea typeface="+mn-ea"/>
                <a:cs typeface="+mn-cs"/>
              </a:defRPr>
            </a:lvl9pPr>
          </a:lstStyle>
          <a:p>
            <a:pPr algn="r" eaLnBrk="0" fontAlgn="auto" hangingPunct="0">
              <a:spcBef>
                <a:spcPts val="0"/>
              </a:spcBef>
              <a:spcAft>
                <a:spcPts val="0"/>
              </a:spcAft>
              <a:defRPr/>
            </a:pPr>
            <a:r>
              <a:rPr lang="en-US" sz="1200" b="1" dirty="0">
                <a:solidFill>
                  <a:srgbClr val="339933"/>
                </a:solidFill>
                <a:latin typeface="Arial" charset="0"/>
                <a:cs typeface="Arial" charset="0"/>
              </a:rPr>
              <a:t> </a:t>
            </a:r>
            <a:r>
              <a:rPr lang="en-US" sz="1200" b="1" dirty="0" smtClean="0">
                <a:solidFill>
                  <a:srgbClr val="339933"/>
                </a:solidFill>
                <a:latin typeface="Arial" charset="0"/>
                <a:cs typeface="Arial" charset="0"/>
              </a:rPr>
              <a:t>UNCLASSIFIED/FOUO</a:t>
            </a:r>
            <a:endParaRPr lang="en-US" sz="1200" b="1" dirty="0">
              <a:solidFill>
                <a:srgbClr val="339933"/>
              </a:solidFill>
              <a:latin typeface="Arial" charset="0"/>
              <a:cs typeface="Arial" charset="0"/>
            </a:endParaRPr>
          </a:p>
        </p:txBody>
      </p:sp>
      <p:pic>
        <p:nvPicPr>
          <p:cNvPr id="31" name="Picture 33"/>
          <p:cNvPicPr>
            <a:picLocks noChangeAspect="1" noChangeArrowheads="1"/>
          </p:cNvPicPr>
          <p:nvPr userDrawn="1"/>
        </p:nvPicPr>
        <p:blipFill>
          <a:blip r:embed="rId3" cstate="print"/>
          <a:srcRect l="33593" t="44791" r="45972" b="18294"/>
          <a:stretch>
            <a:fillRect/>
          </a:stretch>
        </p:blipFill>
        <p:spPr bwMode="auto">
          <a:xfrm>
            <a:off x="0" y="0"/>
            <a:ext cx="506413" cy="685800"/>
          </a:xfrm>
          <a:prstGeom prst="rect">
            <a:avLst/>
          </a:prstGeom>
          <a:noFill/>
          <a:ln w="9525" cap="flat" cmpd="sng" algn="ctr">
            <a:noFill/>
            <a:prstDash val="solid"/>
            <a:miter lim="800000"/>
            <a:headEnd/>
            <a:tailEnd/>
          </a:ln>
          <a:effectLst>
            <a:outerShdw dist="35921" dir="2700000" algn="ctr" rotWithShape="0">
              <a:schemeClr val="bg2">
                <a:alpha val="50000"/>
              </a:schemeClr>
            </a:outerShdw>
          </a:effectLst>
        </p:spPr>
      </p:pic>
      <p:grpSp>
        <p:nvGrpSpPr>
          <p:cNvPr id="2059" name="Group 12"/>
          <p:cNvGrpSpPr>
            <a:grpSpLocks/>
          </p:cNvGrpSpPr>
          <p:nvPr userDrawn="1"/>
        </p:nvGrpSpPr>
        <p:grpSpPr bwMode="auto">
          <a:xfrm>
            <a:off x="0" y="646113"/>
            <a:ext cx="1544638" cy="139700"/>
            <a:chOff x="192" y="1017"/>
            <a:chExt cx="5374" cy="98"/>
          </a:xfrm>
        </p:grpSpPr>
        <p:sp>
          <p:nvSpPr>
            <p:cNvPr id="33" name="Rectangle 32"/>
            <p:cNvSpPr>
              <a:spLocks noChangeArrowheads="1"/>
            </p:cNvSpPr>
            <p:nvPr userDrawn="1"/>
          </p:nvSpPr>
          <p:spPr bwMode="auto">
            <a:xfrm>
              <a:off x="192" y="1017"/>
              <a:ext cx="5374" cy="49"/>
            </a:xfrm>
            <a:prstGeom prst="rect">
              <a:avLst/>
            </a:prstGeom>
            <a:solidFill>
              <a:srgbClr val="FFD521"/>
            </a:solidFill>
            <a:ln w="9525">
              <a:solidFill>
                <a:srgbClr val="000000"/>
              </a:solidFill>
              <a:miter lim="800000"/>
              <a:headEnd/>
              <a:tailEnd/>
            </a:ln>
          </p:spPr>
          <p:txBody>
            <a:bodyPr wrap="none" anchor="ctr"/>
            <a:lstStyle/>
            <a:p>
              <a:pPr eaLnBrk="0" hangingPunct="0"/>
              <a:endParaRPr lang="en-US" sz="2400" b="1" dirty="0">
                <a:solidFill>
                  <a:srgbClr val="000000"/>
                </a:solidFill>
              </a:endParaRPr>
            </a:p>
          </p:txBody>
        </p:sp>
        <p:sp>
          <p:nvSpPr>
            <p:cNvPr id="34" name="Rectangle 33"/>
            <p:cNvSpPr>
              <a:spLocks noChangeArrowheads="1"/>
            </p:cNvSpPr>
            <p:nvPr userDrawn="1"/>
          </p:nvSpPr>
          <p:spPr bwMode="auto">
            <a:xfrm>
              <a:off x="192" y="1066"/>
              <a:ext cx="5374" cy="49"/>
            </a:xfrm>
            <a:prstGeom prst="rect">
              <a:avLst/>
            </a:prstGeom>
            <a:solidFill>
              <a:srgbClr val="000000"/>
            </a:solidFill>
            <a:ln w="9525">
              <a:solidFill>
                <a:srgbClr val="000000"/>
              </a:solidFill>
              <a:miter lim="800000"/>
              <a:headEnd/>
              <a:tailEnd/>
            </a:ln>
          </p:spPr>
          <p:txBody>
            <a:bodyPr wrap="none" anchor="ctr"/>
            <a:lstStyle/>
            <a:p>
              <a:pPr eaLnBrk="0" hangingPunct="0"/>
              <a:endParaRPr lang="en-US" sz="2400" b="1" dirty="0">
                <a:solidFill>
                  <a:srgbClr val="000000"/>
                </a:solidFill>
              </a:endParaRPr>
            </a:p>
          </p:txBody>
        </p:sp>
      </p:grpSp>
      <p:sp>
        <p:nvSpPr>
          <p:cNvPr id="16" name="Text Box 8"/>
          <p:cNvSpPr txBox="1">
            <a:spLocks noChangeArrowheads="1"/>
          </p:cNvSpPr>
          <p:nvPr userDrawn="1"/>
        </p:nvSpPr>
        <p:spPr bwMode="auto">
          <a:xfrm>
            <a:off x="3278188" y="6605588"/>
            <a:ext cx="2376487" cy="274637"/>
          </a:xfrm>
          <a:prstGeom prst="rect">
            <a:avLst/>
          </a:prstGeom>
          <a:noFill/>
          <a:ln w="9525">
            <a:noFill/>
            <a:miter lim="800000"/>
            <a:headEnd/>
            <a:tailEnd/>
          </a:ln>
          <a:effectLst/>
        </p:spPr>
        <p:txBody>
          <a:bodyPr wrap="none">
            <a:spAutoFit/>
          </a:bodyPr>
          <a:lstStyle/>
          <a:p>
            <a:pPr eaLnBrk="0" hangingPunct="0">
              <a:defRPr/>
            </a:pPr>
            <a:r>
              <a:rPr lang="en-US" sz="1200" b="1" dirty="0">
                <a:solidFill>
                  <a:srgbClr val="000000"/>
                </a:solidFill>
              </a:rPr>
              <a:t>DRAFT / FOUO / Pre-Decisional</a:t>
            </a:r>
          </a:p>
        </p:txBody>
      </p:sp>
      <p:sp>
        <p:nvSpPr>
          <p:cNvPr id="17" name="Text Box 9"/>
          <p:cNvSpPr txBox="1">
            <a:spLocks noChangeArrowheads="1"/>
          </p:cNvSpPr>
          <p:nvPr userDrawn="1"/>
        </p:nvSpPr>
        <p:spPr bwMode="auto">
          <a:xfrm>
            <a:off x="76200" y="6605588"/>
            <a:ext cx="1781175" cy="461962"/>
          </a:xfrm>
          <a:prstGeom prst="rect">
            <a:avLst/>
          </a:prstGeom>
          <a:noFill/>
          <a:ln w="9525">
            <a:noFill/>
            <a:miter lim="800000"/>
            <a:headEnd/>
            <a:tailEnd/>
          </a:ln>
          <a:effectLst/>
        </p:spPr>
        <p:txBody>
          <a:bodyPr wrap="none">
            <a:spAutoFit/>
          </a:bodyPr>
          <a:lstStyle/>
          <a:p>
            <a:pPr eaLnBrk="0" hangingPunct="0"/>
            <a:r>
              <a:rPr lang="en-US" sz="1200" b="1" dirty="0">
                <a:solidFill>
                  <a:srgbClr val="000000"/>
                </a:solidFill>
              </a:rPr>
              <a:t>As of 17 Feb 09 v0902</a:t>
            </a:r>
          </a:p>
          <a:p>
            <a:pPr eaLnBrk="0" hangingPunct="0"/>
            <a:endParaRPr lang="en-US" sz="1200" b="1" dirty="0">
              <a:solidFill>
                <a:srgbClr val="000000"/>
              </a:solidFill>
            </a:endParaRPr>
          </a:p>
        </p:txBody>
      </p:sp>
    </p:spTree>
  </p:cSld>
  <p:clrMap bg1="lt1" tx1="dk1" bg2="lt2" tx2="dk2" accent1="accent1" accent2="accent2" accent3="accent3" accent4="accent4" accent5="accent5" accent6="accent6" hlink="hlink" folHlink="folHlink"/>
  <p:sldLayoutIdLst>
    <p:sldLayoutId id="2147485259" r:id="rId1"/>
  </p:sldLayoutIdLst>
  <p:timing>
    <p:tnLst>
      <p:par>
        <p:cTn id="1" dur="indefinite" restart="never" nodeType="tmRoot"/>
      </p:par>
    </p:tnLst>
  </p:timing>
  <p:hf hdr="0" ft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4.png"/><Relationship Id="rId7" Type="http://schemas.openxmlformats.org/officeDocument/2006/relationships/image" Target="../media/image8.jpeg"/><Relationship Id="rId2" Type="http://schemas.openxmlformats.org/officeDocument/2006/relationships/notesSlide" Target="../notesSlides/notesSlide2.xml"/><Relationship Id="rId1" Type="http://schemas.openxmlformats.org/officeDocument/2006/relationships/slideLayout" Target="../slideLayouts/slideLayout12.xml"/><Relationship Id="rId6" Type="http://schemas.openxmlformats.org/officeDocument/2006/relationships/image" Target="../media/image7.png"/><Relationship Id="rId5" Type="http://schemas.openxmlformats.org/officeDocument/2006/relationships/image" Target="../media/image6.jpeg"/><Relationship Id="rId4" Type="http://schemas.openxmlformats.org/officeDocument/2006/relationships/image" Target="../media/image5.jpeg"/></Relationships>
</file>

<file path=ppt/slides/_rels/slide3.xml.rels><?xml version="1.0" encoding="UTF-8" standalone="yes"?>
<Relationships xmlns="http://schemas.openxmlformats.org/package/2006/relationships"><Relationship Id="rId8" Type="http://schemas.openxmlformats.org/officeDocument/2006/relationships/image" Target="../media/image15.emf"/><Relationship Id="rId13" Type="http://schemas.openxmlformats.org/officeDocument/2006/relationships/image" Target="../media/image20.emf"/><Relationship Id="rId3" Type="http://schemas.openxmlformats.org/officeDocument/2006/relationships/image" Target="../media/image10.emf"/><Relationship Id="rId7" Type="http://schemas.openxmlformats.org/officeDocument/2006/relationships/image" Target="../media/image14.png"/><Relationship Id="rId12" Type="http://schemas.openxmlformats.org/officeDocument/2006/relationships/image" Target="../media/image19.emf"/><Relationship Id="rId2" Type="http://schemas.openxmlformats.org/officeDocument/2006/relationships/notesSlide" Target="../notesSlides/notesSlide3.xml"/><Relationship Id="rId16" Type="http://schemas.openxmlformats.org/officeDocument/2006/relationships/image" Target="../media/image23.emf"/><Relationship Id="rId1" Type="http://schemas.openxmlformats.org/officeDocument/2006/relationships/slideLayout" Target="../slideLayouts/slideLayout1.xml"/><Relationship Id="rId6" Type="http://schemas.openxmlformats.org/officeDocument/2006/relationships/image" Target="../media/image13.emf"/><Relationship Id="rId11" Type="http://schemas.openxmlformats.org/officeDocument/2006/relationships/image" Target="../media/image18.emf"/><Relationship Id="rId5" Type="http://schemas.openxmlformats.org/officeDocument/2006/relationships/image" Target="../media/image12.emf"/><Relationship Id="rId15" Type="http://schemas.openxmlformats.org/officeDocument/2006/relationships/image" Target="../media/image22.emf"/><Relationship Id="rId10" Type="http://schemas.openxmlformats.org/officeDocument/2006/relationships/image" Target="../media/image17.emf"/><Relationship Id="rId4" Type="http://schemas.openxmlformats.org/officeDocument/2006/relationships/image" Target="../media/image11.emf"/><Relationship Id="rId9" Type="http://schemas.openxmlformats.org/officeDocument/2006/relationships/image" Target="../media/image16.emf"/><Relationship Id="rId14" Type="http://schemas.openxmlformats.org/officeDocument/2006/relationships/image" Target="../media/image21.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5"/>
          <p:cNvGrpSpPr/>
          <p:nvPr/>
        </p:nvGrpSpPr>
        <p:grpSpPr>
          <a:xfrm>
            <a:off x="676822" y="1222218"/>
            <a:ext cx="7401950" cy="3849404"/>
            <a:chOff x="1828623" y="539198"/>
            <a:chExt cx="7391577" cy="4032727"/>
          </a:xfrm>
          <a:solidFill>
            <a:schemeClr val="accent3">
              <a:lumMod val="60000"/>
              <a:lumOff val="40000"/>
            </a:schemeClr>
          </a:solidFill>
        </p:grpSpPr>
        <p:sp>
          <p:nvSpPr>
            <p:cNvPr id="5" name="Freeform 535"/>
            <p:cNvSpPr>
              <a:spLocks/>
            </p:cNvSpPr>
            <p:nvPr/>
          </p:nvSpPr>
          <p:spPr bwMode="auto">
            <a:xfrm>
              <a:off x="8017668" y="609594"/>
              <a:ext cx="1202532" cy="1538803"/>
            </a:xfrm>
            <a:custGeom>
              <a:avLst/>
              <a:gdLst>
                <a:gd name="T0" fmla="*/ 2147483647 w 165"/>
                <a:gd name="T1" fmla="*/ 2147483647 h 243"/>
                <a:gd name="T2" fmla="*/ 2147483647 w 165"/>
                <a:gd name="T3" fmla="*/ 2147483647 h 243"/>
                <a:gd name="T4" fmla="*/ 2147483647 w 165"/>
                <a:gd name="T5" fmla="*/ 2147483647 h 243"/>
                <a:gd name="T6" fmla="*/ 2147483647 w 165"/>
                <a:gd name="T7" fmla="*/ 2147483647 h 243"/>
                <a:gd name="T8" fmla="*/ 2147483647 w 165"/>
                <a:gd name="T9" fmla="*/ 2147483647 h 243"/>
                <a:gd name="T10" fmla="*/ 2147483647 w 165"/>
                <a:gd name="T11" fmla="*/ 2147483647 h 243"/>
                <a:gd name="T12" fmla="*/ 2147483647 w 165"/>
                <a:gd name="T13" fmla="*/ 2147483647 h 243"/>
                <a:gd name="T14" fmla="*/ 2147483647 w 165"/>
                <a:gd name="T15" fmla="*/ 2147483647 h 243"/>
                <a:gd name="T16" fmla="*/ 2147483647 w 165"/>
                <a:gd name="T17" fmla="*/ 2147483647 h 243"/>
                <a:gd name="T18" fmla="*/ 2147483647 w 165"/>
                <a:gd name="T19" fmla="*/ 2147483647 h 243"/>
                <a:gd name="T20" fmla="*/ 2147483647 w 165"/>
                <a:gd name="T21" fmla="*/ 2147483647 h 243"/>
                <a:gd name="T22" fmla="*/ 2147483647 w 165"/>
                <a:gd name="T23" fmla="*/ 2147483647 h 243"/>
                <a:gd name="T24" fmla="*/ 2147483647 w 165"/>
                <a:gd name="T25" fmla="*/ 2147483647 h 243"/>
                <a:gd name="T26" fmla="*/ 2147483647 w 165"/>
                <a:gd name="T27" fmla="*/ 2147483647 h 243"/>
                <a:gd name="T28" fmla="*/ 2147483647 w 165"/>
                <a:gd name="T29" fmla="*/ 2147483647 h 243"/>
                <a:gd name="T30" fmla="*/ 2147483647 w 165"/>
                <a:gd name="T31" fmla="*/ 2147483647 h 243"/>
                <a:gd name="T32" fmla="*/ 2147483647 w 165"/>
                <a:gd name="T33" fmla="*/ 2147483647 h 243"/>
                <a:gd name="T34" fmla="*/ 2147483647 w 165"/>
                <a:gd name="T35" fmla="*/ 2147483647 h 243"/>
                <a:gd name="T36" fmla="*/ 2147483647 w 165"/>
                <a:gd name="T37" fmla="*/ 2147483647 h 243"/>
                <a:gd name="T38" fmla="*/ 2147483647 w 165"/>
                <a:gd name="T39" fmla="*/ 2147483647 h 243"/>
                <a:gd name="T40" fmla="*/ 2147483647 w 165"/>
                <a:gd name="T41" fmla="*/ 2147483647 h 243"/>
                <a:gd name="T42" fmla="*/ 2147483647 w 165"/>
                <a:gd name="T43" fmla="*/ 2147483647 h 243"/>
                <a:gd name="T44" fmla="*/ 2147483647 w 165"/>
                <a:gd name="T45" fmla="*/ 2147483647 h 243"/>
                <a:gd name="T46" fmla="*/ 2147483647 w 165"/>
                <a:gd name="T47" fmla="*/ 2147483647 h 243"/>
                <a:gd name="T48" fmla="*/ 2147483647 w 165"/>
                <a:gd name="T49" fmla="*/ 2147483647 h 243"/>
                <a:gd name="T50" fmla="*/ 2147483647 w 165"/>
                <a:gd name="T51" fmla="*/ 2147483647 h 243"/>
                <a:gd name="T52" fmla="*/ 2147483647 w 165"/>
                <a:gd name="T53" fmla="*/ 2147483647 h 243"/>
                <a:gd name="T54" fmla="*/ 2147483647 w 165"/>
                <a:gd name="T55" fmla="*/ 2147483647 h 243"/>
                <a:gd name="T56" fmla="*/ 2147483647 w 165"/>
                <a:gd name="T57" fmla="*/ 2147483647 h 243"/>
                <a:gd name="T58" fmla="*/ 2147483647 w 165"/>
                <a:gd name="T59" fmla="*/ 2147483647 h 243"/>
                <a:gd name="T60" fmla="*/ 2147483647 w 165"/>
                <a:gd name="T61" fmla="*/ 2147483647 h 243"/>
                <a:gd name="T62" fmla="*/ 2147483647 w 165"/>
                <a:gd name="T63" fmla="*/ 2147483647 h 243"/>
                <a:gd name="T64" fmla="*/ 2147483647 w 165"/>
                <a:gd name="T65" fmla="*/ 2147483647 h 243"/>
                <a:gd name="T66" fmla="*/ 2147483647 w 165"/>
                <a:gd name="T67" fmla="*/ 2147483647 h 243"/>
                <a:gd name="T68" fmla="*/ 2147483647 w 165"/>
                <a:gd name="T69" fmla="*/ 2147483647 h 243"/>
                <a:gd name="T70" fmla="*/ 2147483647 w 165"/>
                <a:gd name="T71" fmla="*/ 2147483647 h 243"/>
                <a:gd name="T72" fmla="*/ 2147483647 w 165"/>
                <a:gd name="T73" fmla="*/ 2147483647 h 243"/>
                <a:gd name="T74" fmla="*/ 2147483647 w 165"/>
                <a:gd name="T75" fmla="*/ 0 h 243"/>
                <a:gd name="T76" fmla="*/ 2147483647 w 165"/>
                <a:gd name="T77" fmla="*/ 2147483647 h 243"/>
                <a:gd name="T78" fmla="*/ 2147483647 w 165"/>
                <a:gd name="T79" fmla="*/ 2147483647 h 243"/>
                <a:gd name="T80" fmla="*/ 2147483647 w 165"/>
                <a:gd name="T81" fmla="*/ 2147483647 h 243"/>
                <a:gd name="T82" fmla="*/ 2147483647 w 165"/>
                <a:gd name="T83" fmla="*/ 2147483647 h 243"/>
                <a:gd name="T84" fmla="*/ 2147483647 w 165"/>
                <a:gd name="T85" fmla="*/ 2147483647 h 243"/>
                <a:gd name="T86" fmla="*/ 2147483647 w 165"/>
                <a:gd name="T87" fmla="*/ 2147483647 h 243"/>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165"/>
                <a:gd name="T133" fmla="*/ 0 h 243"/>
                <a:gd name="T134" fmla="*/ 165 w 165"/>
                <a:gd name="T135" fmla="*/ 243 h 243"/>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165" h="243">
                  <a:moveTo>
                    <a:pt x="0" y="96"/>
                  </a:moveTo>
                  <a:lnTo>
                    <a:pt x="4" y="100"/>
                  </a:lnTo>
                  <a:lnTo>
                    <a:pt x="7" y="99"/>
                  </a:lnTo>
                  <a:lnTo>
                    <a:pt x="8" y="103"/>
                  </a:lnTo>
                  <a:lnTo>
                    <a:pt x="12" y="106"/>
                  </a:lnTo>
                  <a:lnTo>
                    <a:pt x="5" y="110"/>
                  </a:lnTo>
                  <a:lnTo>
                    <a:pt x="11" y="115"/>
                  </a:lnTo>
                  <a:lnTo>
                    <a:pt x="9" y="118"/>
                  </a:lnTo>
                  <a:lnTo>
                    <a:pt x="12" y="121"/>
                  </a:lnTo>
                  <a:lnTo>
                    <a:pt x="17" y="123"/>
                  </a:lnTo>
                  <a:lnTo>
                    <a:pt x="21" y="121"/>
                  </a:lnTo>
                  <a:lnTo>
                    <a:pt x="31" y="120"/>
                  </a:lnTo>
                  <a:lnTo>
                    <a:pt x="40" y="126"/>
                  </a:lnTo>
                  <a:lnTo>
                    <a:pt x="40" y="130"/>
                  </a:lnTo>
                  <a:lnTo>
                    <a:pt x="44" y="138"/>
                  </a:lnTo>
                  <a:lnTo>
                    <a:pt x="44" y="143"/>
                  </a:lnTo>
                  <a:lnTo>
                    <a:pt x="47" y="147"/>
                  </a:lnTo>
                  <a:lnTo>
                    <a:pt x="46" y="156"/>
                  </a:lnTo>
                  <a:lnTo>
                    <a:pt x="48" y="160"/>
                  </a:lnTo>
                  <a:lnTo>
                    <a:pt x="46" y="164"/>
                  </a:lnTo>
                  <a:lnTo>
                    <a:pt x="48" y="166"/>
                  </a:lnTo>
                  <a:lnTo>
                    <a:pt x="51" y="166"/>
                  </a:lnTo>
                  <a:lnTo>
                    <a:pt x="53" y="164"/>
                  </a:lnTo>
                  <a:lnTo>
                    <a:pt x="55" y="168"/>
                  </a:lnTo>
                  <a:lnTo>
                    <a:pt x="58" y="170"/>
                  </a:lnTo>
                  <a:lnTo>
                    <a:pt x="59" y="174"/>
                  </a:lnTo>
                  <a:lnTo>
                    <a:pt x="51" y="171"/>
                  </a:lnTo>
                  <a:lnTo>
                    <a:pt x="50" y="176"/>
                  </a:lnTo>
                  <a:lnTo>
                    <a:pt x="49" y="181"/>
                  </a:lnTo>
                  <a:lnTo>
                    <a:pt x="52" y="183"/>
                  </a:lnTo>
                  <a:lnTo>
                    <a:pt x="56" y="182"/>
                  </a:lnTo>
                  <a:lnTo>
                    <a:pt x="59" y="179"/>
                  </a:lnTo>
                  <a:lnTo>
                    <a:pt x="60" y="183"/>
                  </a:lnTo>
                  <a:lnTo>
                    <a:pt x="59" y="189"/>
                  </a:lnTo>
                  <a:lnTo>
                    <a:pt x="55" y="189"/>
                  </a:lnTo>
                  <a:lnTo>
                    <a:pt x="53" y="192"/>
                  </a:lnTo>
                  <a:lnTo>
                    <a:pt x="53" y="207"/>
                  </a:lnTo>
                  <a:lnTo>
                    <a:pt x="56" y="210"/>
                  </a:lnTo>
                  <a:lnTo>
                    <a:pt x="57" y="217"/>
                  </a:lnTo>
                  <a:lnTo>
                    <a:pt x="65" y="235"/>
                  </a:lnTo>
                  <a:lnTo>
                    <a:pt x="67" y="238"/>
                  </a:lnTo>
                  <a:lnTo>
                    <a:pt x="74" y="239"/>
                  </a:lnTo>
                  <a:lnTo>
                    <a:pt x="78" y="243"/>
                  </a:lnTo>
                  <a:lnTo>
                    <a:pt x="80" y="242"/>
                  </a:lnTo>
                  <a:lnTo>
                    <a:pt x="84" y="231"/>
                  </a:lnTo>
                  <a:lnTo>
                    <a:pt x="83" y="227"/>
                  </a:lnTo>
                  <a:lnTo>
                    <a:pt x="87" y="222"/>
                  </a:lnTo>
                  <a:lnTo>
                    <a:pt x="88" y="216"/>
                  </a:lnTo>
                  <a:lnTo>
                    <a:pt x="86" y="212"/>
                  </a:lnTo>
                  <a:lnTo>
                    <a:pt x="89" y="213"/>
                  </a:lnTo>
                  <a:lnTo>
                    <a:pt x="90" y="210"/>
                  </a:lnTo>
                  <a:lnTo>
                    <a:pt x="97" y="209"/>
                  </a:lnTo>
                  <a:lnTo>
                    <a:pt x="101" y="207"/>
                  </a:lnTo>
                  <a:lnTo>
                    <a:pt x="112" y="192"/>
                  </a:lnTo>
                  <a:lnTo>
                    <a:pt x="116" y="192"/>
                  </a:lnTo>
                  <a:lnTo>
                    <a:pt x="123" y="189"/>
                  </a:lnTo>
                  <a:lnTo>
                    <a:pt x="134" y="180"/>
                  </a:lnTo>
                  <a:lnTo>
                    <a:pt x="136" y="177"/>
                  </a:lnTo>
                  <a:lnTo>
                    <a:pt x="129" y="175"/>
                  </a:lnTo>
                  <a:lnTo>
                    <a:pt x="126" y="177"/>
                  </a:lnTo>
                  <a:lnTo>
                    <a:pt x="126" y="175"/>
                  </a:lnTo>
                  <a:lnTo>
                    <a:pt x="129" y="173"/>
                  </a:lnTo>
                  <a:lnTo>
                    <a:pt x="128" y="168"/>
                  </a:lnTo>
                  <a:lnTo>
                    <a:pt x="131" y="167"/>
                  </a:lnTo>
                  <a:lnTo>
                    <a:pt x="132" y="173"/>
                  </a:lnTo>
                  <a:lnTo>
                    <a:pt x="135" y="175"/>
                  </a:lnTo>
                  <a:lnTo>
                    <a:pt x="138" y="174"/>
                  </a:lnTo>
                  <a:lnTo>
                    <a:pt x="138" y="166"/>
                  </a:lnTo>
                  <a:lnTo>
                    <a:pt x="131" y="157"/>
                  </a:lnTo>
                  <a:lnTo>
                    <a:pt x="138" y="161"/>
                  </a:lnTo>
                  <a:lnTo>
                    <a:pt x="138" y="153"/>
                  </a:lnTo>
                  <a:lnTo>
                    <a:pt x="135" y="152"/>
                  </a:lnTo>
                  <a:lnTo>
                    <a:pt x="139" y="148"/>
                  </a:lnTo>
                  <a:lnTo>
                    <a:pt x="142" y="148"/>
                  </a:lnTo>
                  <a:lnTo>
                    <a:pt x="142" y="145"/>
                  </a:lnTo>
                  <a:lnTo>
                    <a:pt x="139" y="143"/>
                  </a:lnTo>
                  <a:lnTo>
                    <a:pt x="145" y="140"/>
                  </a:lnTo>
                  <a:lnTo>
                    <a:pt x="146" y="136"/>
                  </a:lnTo>
                  <a:lnTo>
                    <a:pt x="143" y="136"/>
                  </a:lnTo>
                  <a:lnTo>
                    <a:pt x="145" y="131"/>
                  </a:lnTo>
                  <a:lnTo>
                    <a:pt x="143" y="120"/>
                  </a:lnTo>
                  <a:lnTo>
                    <a:pt x="139" y="119"/>
                  </a:lnTo>
                  <a:lnTo>
                    <a:pt x="139" y="115"/>
                  </a:lnTo>
                  <a:lnTo>
                    <a:pt x="142" y="112"/>
                  </a:lnTo>
                  <a:lnTo>
                    <a:pt x="147" y="114"/>
                  </a:lnTo>
                  <a:lnTo>
                    <a:pt x="148" y="110"/>
                  </a:lnTo>
                  <a:lnTo>
                    <a:pt x="144" y="99"/>
                  </a:lnTo>
                  <a:lnTo>
                    <a:pt x="145" y="93"/>
                  </a:lnTo>
                  <a:lnTo>
                    <a:pt x="144" y="87"/>
                  </a:lnTo>
                  <a:lnTo>
                    <a:pt x="154" y="63"/>
                  </a:lnTo>
                  <a:lnTo>
                    <a:pt x="165" y="48"/>
                  </a:lnTo>
                  <a:lnTo>
                    <a:pt x="161" y="41"/>
                  </a:lnTo>
                  <a:lnTo>
                    <a:pt x="153" y="39"/>
                  </a:lnTo>
                  <a:lnTo>
                    <a:pt x="148" y="45"/>
                  </a:lnTo>
                  <a:lnTo>
                    <a:pt x="144" y="43"/>
                  </a:lnTo>
                  <a:lnTo>
                    <a:pt x="136" y="52"/>
                  </a:lnTo>
                  <a:lnTo>
                    <a:pt x="130" y="55"/>
                  </a:lnTo>
                  <a:lnTo>
                    <a:pt x="133" y="47"/>
                  </a:lnTo>
                  <a:lnTo>
                    <a:pt x="139" y="39"/>
                  </a:lnTo>
                  <a:lnTo>
                    <a:pt x="138" y="34"/>
                  </a:lnTo>
                  <a:lnTo>
                    <a:pt x="133" y="35"/>
                  </a:lnTo>
                  <a:lnTo>
                    <a:pt x="133" y="40"/>
                  </a:lnTo>
                  <a:lnTo>
                    <a:pt x="129" y="41"/>
                  </a:lnTo>
                  <a:lnTo>
                    <a:pt x="129" y="34"/>
                  </a:lnTo>
                  <a:lnTo>
                    <a:pt x="116" y="34"/>
                  </a:lnTo>
                  <a:lnTo>
                    <a:pt x="121" y="30"/>
                  </a:lnTo>
                  <a:lnTo>
                    <a:pt x="128" y="31"/>
                  </a:lnTo>
                  <a:lnTo>
                    <a:pt x="137" y="29"/>
                  </a:lnTo>
                  <a:lnTo>
                    <a:pt x="143" y="24"/>
                  </a:lnTo>
                  <a:lnTo>
                    <a:pt x="138" y="18"/>
                  </a:lnTo>
                  <a:lnTo>
                    <a:pt x="132" y="15"/>
                  </a:lnTo>
                  <a:lnTo>
                    <a:pt x="130" y="9"/>
                  </a:lnTo>
                  <a:lnTo>
                    <a:pt x="123" y="2"/>
                  </a:lnTo>
                  <a:lnTo>
                    <a:pt x="100" y="0"/>
                  </a:lnTo>
                  <a:lnTo>
                    <a:pt x="78" y="10"/>
                  </a:lnTo>
                  <a:lnTo>
                    <a:pt x="71" y="18"/>
                  </a:lnTo>
                  <a:lnTo>
                    <a:pt x="69" y="27"/>
                  </a:lnTo>
                  <a:lnTo>
                    <a:pt x="61" y="26"/>
                  </a:lnTo>
                  <a:lnTo>
                    <a:pt x="59" y="35"/>
                  </a:lnTo>
                  <a:lnTo>
                    <a:pt x="50" y="29"/>
                  </a:lnTo>
                  <a:lnTo>
                    <a:pt x="37" y="34"/>
                  </a:lnTo>
                  <a:lnTo>
                    <a:pt x="30" y="40"/>
                  </a:lnTo>
                  <a:lnTo>
                    <a:pt x="32" y="46"/>
                  </a:lnTo>
                  <a:lnTo>
                    <a:pt x="30" y="51"/>
                  </a:lnTo>
                  <a:lnTo>
                    <a:pt x="25" y="50"/>
                  </a:lnTo>
                  <a:lnTo>
                    <a:pt x="17" y="61"/>
                  </a:lnTo>
                  <a:lnTo>
                    <a:pt x="14" y="69"/>
                  </a:lnTo>
                  <a:lnTo>
                    <a:pt x="22" y="69"/>
                  </a:lnTo>
                  <a:lnTo>
                    <a:pt x="23" y="74"/>
                  </a:lnTo>
                  <a:lnTo>
                    <a:pt x="20" y="82"/>
                  </a:lnTo>
                  <a:lnTo>
                    <a:pt x="12" y="84"/>
                  </a:lnTo>
                  <a:lnTo>
                    <a:pt x="2" y="90"/>
                  </a:lnTo>
                  <a:lnTo>
                    <a:pt x="0" y="96"/>
                  </a:lnTo>
                </a:path>
              </a:pathLst>
            </a:custGeom>
            <a:grpFill/>
            <a:ln w="0">
              <a:solidFill>
                <a:srgbClr val="002060"/>
              </a:solidFill>
              <a:round/>
              <a:headEnd/>
              <a:tailEnd/>
            </a:ln>
          </p:spPr>
          <p:txBody>
            <a:bodyPr/>
            <a:lstStyle/>
            <a:p>
              <a:endParaRPr lang="en-US"/>
            </a:p>
          </p:txBody>
        </p:sp>
        <p:grpSp>
          <p:nvGrpSpPr>
            <p:cNvPr id="6" name="Group 590"/>
            <p:cNvGrpSpPr/>
            <p:nvPr/>
          </p:nvGrpSpPr>
          <p:grpSpPr>
            <a:xfrm>
              <a:off x="1828623" y="539198"/>
              <a:ext cx="7254384" cy="4032727"/>
              <a:chOff x="1828623" y="691598"/>
              <a:chExt cx="7254384" cy="4032727"/>
            </a:xfrm>
            <a:grpFill/>
          </p:grpSpPr>
          <p:sp>
            <p:nvSpPr>
              <p:cNvPr id="7" name="Freeform 3"/>
              <p:cNvSpPr>
                <a:spLocks/>
              </p:cNvSpPr>
              <p:nvPr/>
            </p:nvSpPr>
            <p:spPr bwMode="auto">
              <a:xfrm>
                <a:off x="2606978" y="2516214"/>
                <a:ext cx="47597" cy="48238"/>
              </a:xfrm>
              <a:custGeom>
                <a:avLst/>
                <a:gdLst>
                  <a:gd name="T0" fmla="*/ 2147483647 w 11"/>
                  <a:gd name="T1" fmla="*/ 2147483647 h 15"/>
                  <a:gd name="T2" fmla="*/ 2147483647 w 11"/>
                  <a:gd name="T3" fmla="*/ 2147483647 h 15"/>
                  <a:gd name="T4" fmla="*/ 2147483647 w 11"/>
                  <a:gd name="T5" fmla="*/ 2147483647 h 15"/>
                  <a:gd name="T6" fmla="*/ 0 w 11"/>
                  <a:gd name="T7" fmla="*/ 2147483647 h 15"/>
                  <a:gd name="T8" fmla="*/ 0 w 11"/>
                  <a:gd name="T9" fmla="*/ 2147483647 h 15"/>
                  <a:gd name="T10" fmla="*/ 2147483647 w 11"/>
                  <a:gd name="T11" fmla="*/ 0 h 15"/>
                  <a:gd name="T12" fmla="*/ 2147483647 w 11"/>
                  <a:gd name="T13" fmla="*/ 2147483647 h 15"/>
                  <a:gd name="T14" fmla="*/ 2147483647 w 11"/>
                  <a:gd name="T15" fmla="*/ 2147483647 h 15"/>
                  <a:gd name="T16" fmla="*/ 2147483647 w 11"/>
                  <a:gd name="T17" fmla="*/ 2147483647 h 15"/>
                  <a:gd name="T18" fmla="*/ 2147483647 w 11"/>
                  <a:gd name="T19" fmla="*/ 2147483647 h 15"/>
                  <a:gd name="T20" fmla="*/ 2147483647 w 11"/>
                  <a:gd name="T21" fmla="*/ 2147483647 h 15"/>
                  <a:gd name="T22" fmla="*/ 2147483647 w 11"/>
                  <a:gd name="T23" fmla="*/ 2147483647 h 15"/>
                  <a:gd name="T24" fmla="*/ 2147483647 w 11"/>
                  <a:gd name="T25" fmla="*/ 2147483647 h 15"/>
                  <a:gd name="T26" fmla="*/ 2147483647 w 11"/>
                  <a:gd name="T27" fmla="*/ 2147483647 h 15"/>
                  <a:gd name="T28" fmla="*/ 2147483647 w 11"/>
                  <a:gd name="T29" fmla="*/ 2147483647 h 15"/>
                  <a:gd name="T30" fmla="*/ 2147483647 w 11"/>
                  <a:gd name="T31" fmla="*/ 2147483647 h 15"/>
                  <a:gd name="T32" fmla="*/ 2147483647 w 11"/>
                  <a:gd name="T33" fmla="*/ 2147483647 h 15"/>
                  <a:gd name="T34" fmla="*/ 2147483647 w 11"/>
                  <a:gd name="T35" fmla="*/ 2147483647 h 15"/>
                  <a:gd name="T36" fmla="*/ 2147483647 w 11"/>
                  <a:gd name="T37" fmla="*/ 2147483647 h 15"/>
                  <a:gd name="T38" fmla="*/ 2147483647 w 11"/>
                  <a:gd name="T39" fmla="*/ 2147483647 h 15"/>
                  <a:gd name="T40" fmla="*/ 2147483647 w 11"/>
                  <a:gd name="T41" fmla="*/ 2147483647 h 15"/>
                  <a:gd name="T42" fmla="*/ 2147483647 w 11"/>
                  <a:gd name="T43" fmla="*/ 2147483647 h 15"/>
                  <a:gd name="T44" fmla="*/ 2147483647 w 11"/>
                  <a:gd name="T45" fmla="*/ 2147483647 h 15"/>
                  <a:gd name="T46" fmla="*/ 2147483647 w 11"/>
                  <a:gd name="T47" fmla="*/ 2147483647 h 15"/>
                  <a:gd name="T48" fmla="*/ 2147483647 w 11"/>
                  <a:gd name="T49" fmla="*/ 2147483647 h 15"/>
                  <a:gd name="T50" fmla="*/ 2147483647 w 11"/>
                  <a:gd name="T51" fmla="*/ 2147483647 h 15"/>
                  <a:gd name="T52" fmla="*/ 2147483647 w 11"/>
                  <a:gd name="T53" fmla="*/ 2147483647 h 15"/>
                  <a:gd name="T54" fmla="*/ 2147483647 w 11"/>
                  <a:gd name="T55" fmla="*/ 2147483647 h 15"/>
                  <a:gd name="T56" fmla="*/ 2147483647 w 11"/>
                  <a:gd name="T57" fmla="*/ 2147483647 h 15"/>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11"/>
                  <a:gd name="T88" fmla="*/ 0 h 15"/>
                  <a:gd name="T89" fmla="*/ 11 w 11"/>
                  <a:gd name="T90" fmla="*/ 15 h 15"/>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11" h="15">
                    <a:moveTo>
                      <a:pt x="1" y="4"/>
                    </a:moveTo>
                    <a:lnTo>
                      <a:pt x="1" y="3"/>
                    </a:lnTo>
                    <a:lnTo>
                      <a:pt x="2" y="3"/>
                    </a:lnTo>
                    <a:lnTo>
                      <a:pt x="0" y="2"/>
                    </a:lnTo>
                    <a:lnTo>
                      <a:pt x="0" y="1"/>
                    </a:lnTo>
                    <a:lnTo>
                      <a:pt x="4" y="0"/>
                    </a:lnTo>
                    <a:lnTo>
                      <a:pt x="7" y="5"/>
                    </a:lnTo>
                    <a:lnTo>
                      <a:pt x="10" y="5"/>
                    </a:lnTo>
                    <a:lnTo>
                      <a:pt x="11" y="7"/>
                    </a:lnTo>
                    <a:lnTo>
                      <a:pt x="10" y="9"/>
                    </a:lnTo>
                    <a:lnTo>
                      <a:pt x="11" y="11"/>
                    </a:lnTo>
                    <a:lnTo>
                      <a:pt x="10" y="13"/>
                    </a:lnTo>
                    <a:lnTo>
                      <a:pt x="10" y="14"/>
                    </a:lnTo>
                    <a:lnTo>
                      <a:pt x="7" y="14"/>
                    </a:lnTo>
                    <a:lnTo>
                      <a:pt x="5" y="15"/>
                    </a:lnTo>
                    <a:lnTo>
                      <a:pt x="4" y="13"/>
                    </a:lnTo>
                    <a:lnTo>
                      <a:pt x="3" y="13"/>
                    </a:lnTo>
                    <a:lnTo>
                      <a:pt x="3" y="12"/>
                    </a:lnTo>
                    <a:lnTo>
                      <a:pt x="4" y="12"/>
                    </a:lnTo>
                    <a:lnTo>
                      <a:pt x="1" y="10"/>
                    </a:lnTo>
                    <a:lnTo>
                      <a:pt x="1" y="9"/>
                    </a:lnTo>
                    <a:lnTo>
                      <a:pt x="2" y="9"/>
                    </a:lnTo>
                    <a:lnTo>
                      <a:pt x="1" y="8"/>
                    </a:lnTo>
                    <a:lnTo>
                      <a:pt x="2" y="8"/>
                    </a:lnTo>
                    <a:lnTo>
                      <a:pt x="2" y="7"/>
                    </a:lnTo>
                    <a:lnTo>
                      <a:pt x="1" y="6"/>
                    </a:lnTo>
                    <a:lnTo>
                      <a:pt x="2" y="4"/>
                    </a:lnTo>
                    <a:lnTo>
                      <a:pt x="1" y="4"/>
                    </a:lnTo>
                  </a:path>
                </a:pathLst>
              </a:custGeom>
              <a:grpFill/>
              <a:ln w="0">
                <a:solidFill>
                  <a:srgbClr val="002060"/>
                </a:solidFill>
                <a:round/>
                <a:headEnd/>
                <a:tailEnd/>
              </a:ln>
            </p:spPr>
            <p:txBody>
              <a:bodyPr/>
              <a:lstStyle/>
              <a:p>
                <a:endParaRPr lang="en-US"/>
              </a:p>
            </p:txBody>
          </p:sp>
          <p:sp>
            <p:nvSpPr>
              <p:cNvPr id="8" name="Freeform 4"/>
              <p:cNvSpPr>
                <a:spLocks/>
              </p:cNvSpPr>
              <p:nvPr/>
            </p:nvSpPr>
            <p:spPr bwMode="auto">
              <a:xfrm>
                <a:off x="2620978" y="2530686"/>
                <a:ext cx="125993" cy="95270"/>
              </a:xfrm>
              <a:custGeom>
                <a:avLst/>
                <a:gdLst>
                  <a:gd name="T0" fmla="*/ 0 w 6"/>
                  <a:gd name="T1" fmla="*/ 2147483647 h 7"/>
                  <a:gd name="T2" fmla="*/ 0 w 6"/>
                  <a:gd name="T3" fmla="*/ 2147483647 h 7"/>
                  <a:gd name="T4" fmla="*/ 2147483647 w 6"/>
                  <a:gd name="T5" fmla="*/ 2147483647 h 7"/>
                  <a:gd name="T6" fmla="*/ 2147483647 w 6"/>
                  <a:gd name="T7" fmla="*/ 2147483647 h 7"/>
                  <a:gd name="T8" fmla="*/ 2147483647 w 6"/>
                  <a:gd name="T9" fmla="*/ 2147483647 h 7"/>
                  <a:gd name="T10" fmla="*/ 2147483647 w 6"/>
                  <a:gd name="T11" fmla="*/ 2147483647 h 7"/>
                  <a:gd name="T12" fmla="*/ 2147483647 w 6"/>
                  <a:gd name="T13" fmla="*/ 2147483647 h 7"/>
                  <a:gd name="T14" fmla="*/ 2147483647 w 6"/>
                  <a:gd name="T15" fmla="*/ 2147483647 h 7"/>
                  <a:gd name="T16" fmla="*/ 2147483647 w 6"/>
                  <a:gd name="T17" fmla="*/ 2147483647 h 7"/>
                  <a:gd name="T18" fmla="*/ 2147483647 w 6"/>
                  <a:gd name="T19" fmla="*/ 2147483647 h 7"/>
                  <a:gd name="T20" fmla="*/ 2147483647 w 6"/>
                  <a:gd name="T21" fmla="*/ 0 h 7"/>
                  <a:gd name="T22" fmla="*/ 2147483647 w 6"/>
                  <a:gd name="T23" fmla="*/ 0 h 7"/>
                  <a:gd name="T24" fmla="*/ 2147483647 w 6"/>
                  <a:gd name="T25" fmla="*/ 2147483647 h 7"/>
                  <a:gd name="T26" fmla="*/ 2147483647 w 6"/>
                  <a:gd name="T27" fmla="*/ 0 h 7"/>
                  <a:gd name="T28" fmla="*/ 2147483647 w 6"/>
                  <a:gd name="T29" fmla="*/ 2147483647 h 7"/>
                  <a:gd name="T30" fmla="*/ 2147483647 w 6"/>
                  <a:gd name="T31" fmla="*/ 2147483647 h 7"/>
                  <a:gd name="T32" fmla="*/ 2147483647 w 6"/>
                  <a:gd name="T33" fmla="*/ 2147483647 h 7"/>
                  <a:gd name="T34" fmla="*/ 2147483647 w 6"/>
                  <a:gd name="T35" fmla="*/ 2147483647 h 7"/>
                  <a:gd name="T36" fmla="*/ 0 w 6"/>
                  <a:gd name="T37" fmla="*/ 2147483647 h 7"/>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6"/>
                  <a:gd name="T58" fmla="*/ 0 h 7"/>
                  <a:gd name="T59" fmla="*/ 6 w 6"/>
                  <a:gd name="T60" fmla="*/ 7 h 7"/>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6" h="7">
                    <a:moveTo>
                      <a:pt x="0" y="4"/>
                    </a:moveTo>
                    <a:lnTo>
                      <a:pt x="0" y="4"/>
                    </a:lnTo>
                    <a:lnTo>
                      <a:pt x="3" y="7"/>
                    </a:lnTo>
                    <a:lnTo>
                      <a:pt x="4" y="5"/>
                    </a:lnTo>
                    <a:lnTo>
                      <a:pt x="4" y="4"/>
                    </a:lnTo>
                    <a:lnTo>
                      <a:pt x="5" y="4"/>
                    </a:lnTo>
                    <a:lnTo>
                      <a:pt x="5" y="3"/>
                    </a:lnTo>
                    <a:lnTo>
                      <a:pt x="6" y="3"/>
                    </a:lnTo>
                    <a:lnTo>
                      <a:pt x="3" y="1"/>
                    </a:lnTo>
                    <a:lnTo>
                      <a:pt x="3" y="0"/>
                    </a:lnTo>
                    <a:lnTo>
                      <a:pt x="2" y="0"/>
                    </a:lnTo>
                    <a:lnTo>
                      <a:pt x="3" y="1"/>
                    </a:lnTo>
                    <a:lnTo>
                      <a:pt x="1" y="0"/>
                    </a:lnTo>
                    <a:lnTo>
                      <a:pt x="1" y="1"/>
                    </a:lnTo>
                    <a:lnTo>
                      <a:pt x="2" y="2"/>
                    </a:lnTo>
                    <a:lnTo>
                      <a:pt x="1" y="2"/>
                    </a:lnTo>
                    <a:lnTo>
                      <a:pt x="1" y="4"/>
                    </a:lnTo>
                    <a:lnTo>
                      <a:pt x="0" y="4"/>
                    </a:lnTo>
                  </a:path>
                </a:pathLst>
              </a:custGeom>
              <a:grpFill/>
              <a:ln w="0">
                <a:solidFill>
                  <a:srgbClr val="002060"/>
                </a:solidFill>
                <a:round/>
                <a:headEnd/>
                <a:tailEnd/>
              </a:ln>
            </p:spPr>
            <p:txBody>
              <a:bodyPr/>
              <a:lstStyle/>
              <a:p>
                <a:endParaRPr lang="en-US"/>
              </a:p>
            </p:txBody>
          </p:sp>
          <p:sp>
            <p:nvSpPr>
              <p:cNvPr id="9" name="Line 5"/>
              <p:cNvSpPr>
                <a:spLocks noChangeShapeType="1"/>
              </p:cNvSpPr>
              <p:nvPr/>
            </p:nvSpPr>
            <p:spPr bwMode="auto">
              <a:xfrm>
                <a:off x="3176746" y="4247972"/>
                <a:ext cx="1400" cy="3618"/>
              </a:xfrm>
              <a:prstGeom prst="line">
                <a:avLst/>
              </a:prstGeom>
              <a:grpFill/>
              <a:ln w="0">
                <a:solidFill>
                  <a:srgbClr val="002060"/>
                </a:solidFill>
                <a:round/>
                <a:headEnd/>
                <a:tailEnd/>
              </a:ln>
            </p:spPr>
            <p:txBody>
              <a:bodyPr/>
              <a:lstStyle/>
              <a:p>
                <a:endParaRPr lang="en-US"/>
              </a:p>
            </p:txBody>
          </p:sp>
          <p:sp>
            <p:nvSpPr>
              <p:cNvPr id="10" name="Line 6"/>
              <p:cNvSpPr>
                <a:spLocks noChangeShapeType="1"/>
              </p:cNvSpPr>
              <p:nvPr/>
            </p:nvSpPr>
            <p:spPr bwMode="auto">
              <a:xfrm>
                <a:off x="3256541" y="4237118"/>
                <a:ext cx="1400" cy="1206"/>
              </a:xfrm>
              <a:prstGeom prst="line">
                <a:avLst/>
              </a:prstGeom>
              <a:grpFill/>
              <a:ln w="0">
                <a:solidFill>
                  <a:srgbClr val="002060"/>
                </a:solidFill>
                <a:round/>
                <a:headEnd/>
                <a:tailEnd/>
              </a:ln>
            </p:spPr>
            <p:txBody>
              <a:bodyPr/>
              <a:lstStyle/>
              <a:p>
                <a:endParaRPr lang="en-US"/>
              </a:p>
            </p:txBody>
          </p:sp>
          <p:sp>
            <p:nvSpPr>
              <p:cNvPr id="11" name="Line 7"/>
              <p:cNvSpPr>
                <a:spLocks noChangeShapeType="1"/>
              </p:cNvSpPr>
              <p:nvPr/>
            </p:nvSpPr>
            <p:spPr bwMode="auto">
              <a:xfrm>
                <a:off x="3549125" y="3781265"/>
                <a:ext cx="1400" cy="1206"/>
              </a:xfrm>
              <a:prstGeom prst="line">
                <a:avLst/>
              </a:prstGeom>
              <a:grpFill/>
              <a:ln w="0">
                <a:solidFill>
                  <a:srgbClr val="002060"/>
                </a:solidFill>
                <a:round/>
                <a:headEnd/>
                <a:tailEnd/>
              </a:ln>
            </p:spPr>
            <p:txBody>
              <a:bodyPr/>
              <a:lstStyle/>
              <a:p>
                <a:endParaRPr lang="en-US"/>
              </a:p>
            </p:txBody>
          </p:sp>
          <p:sp>
            <p:nvSpPr>
              <p:cNvPr id="12" name="Line 8"/>
              <p:cNvSpPr>
                <a:spLocks noChangeShapeType="1"/>
              </p:cNvSpPr>
              <p:nvPr/>
            </p:nvSpPr>
            <p:spPr bwMode="auto">
              <a:xfrm>
                <a:off x="3564523" y="3787295"/>
                <a:ext cx="0" cy="1206"/>
              </a:xfrm>
              <a:prstGeom prst="line">
                <a:avLst/>
              </a:prstGeom>
              <a:grpFill/>
              <a:ln w="0">
                <a:solidFill>
                  <a:srgbClr val="002060"/>
                </a:solidFill>
                <a:round/>
                <a:headEnd/>
                <a:tailEnd/>
              </a:ln>
            </p:spPr>
            <p:txBody>
              <a:bodyPr/>
              <a:lstStyle/>
              <a:p>
                <a:endParaRPr lang="en-US"/>
              </a:p>
            </p:txBody>
          </p:sp>
          <p:sp>
            <p:nvSpPr>
              <p:cNvPr id="13" name="Line 9"/>
              <p:cNvSpPr>
                <a:spLocks noChangeShapeType="1"/>
              </p:cNvSpPr>
              <p:nvPr/>
            </p:nvSpPr>
            <p:spPr bwMode="auto">
              <a:xfrm>
                <a:off x="3613521" y="3672730"/>
                <a:ext cx="1400" cy="1206"/>
              </a:xfrm>
              <a:prstGeom prst="line">
                <a:avLst/>
              </a:prstGeom>
              <a:grpFill/>
              <a:ln w="0">
                <a:solidFill>
                  <a:srgbClr val="002060"/>
                </a:solidFill>
                <a:round/>
                <a:headEnd/>
                <a:tailEnd/>
              </a:ln>
            </p:spPr>
            <p:txBody>
              <a:bodyPr/>
              <a:lstStyle/>
              <a:p>
                <a:endParaRPr lang="en-US"/>
              </a:p>
            </p:txBody>
          </p:sp>
          <p:sp>
            <p:nvSpPr>
              <p:cNvPr id="14" name="Line 10"/>
              <p:cNvSpPr>
                <a:spLocks noChangeShapeType="1"/>
              </p:cNvSpPr>
              <p:nvPr/>
            </p:nvSpPr>
            <p:spPr bwMode="auto">
              <a:xfrm>
                <a:off x="3724114" y="3705290"/>
                <a:ext cx="1400" cy="1206"/>
              </a:xfrm>
              <a:prstGeom prst="line">
                <a:avLst/>
              </a:prstGeom>
              <a:grpFill/>
              <a:ln w="0">
                <a:solidFill>
                  <a:srgbClr val="002060"/>
                </a:solidFill>
                <a:round/>
                <a:headEnd/>
                <a:tailEnd/>
              </a:ln>
            </p:spPr>
            <p:txBody>
              <a:bodyPr/>
              <a:lstStyle/>
              <a:p>
                <a:endParaRPr lang="en-US"/>
              </a:p>
            </p:txBody>
          </p:sp>
          <p:sp>
            <p:nvSpPr>
              <p:cNvPr id="15" name="Line 11"/>
              <p:cNvSpPr>
                <a:spLocks noChangeShapeType="1"/>
              </p:cNvSpPr>
              <p:nvPr/>
            </p:nvSpPr>
            <p:spPr bwMode="auto">
              <a:xfrm>
                <a:off x="3759113" y="4229882"/>
                <a:ext cx="2800" cy="2412"/>
              </a:xfrm>
              <a:prstGeom prst="line">
                <a:avLst/>
              </a:prstGeom>
              <a:grpFill/>
              <a:ln w="0">
                <a:solidFill>
                  <a:srgbClr val="002060"/>
                </a:solidFill>
                <a:round/>
                <a:headEnd/>
                <a:tailEnd/>
              </a:ln>
            </p:spPr>
            <p:txBody>
              <a:bodyPr/>
              <a:lstStyle/>
              <a:p>
                <a:endParaRPr lang="en-US"/>
              </a:p>
            </p:txBody>
          </p:sp>
          <p:sp>
            <p:nvSpPr>
              <p:cNvPr id="16" name="Line 12"/>
              <p:cNvSpPr>
                <a:spLocks noChangeShapeType="1"/>
              </p:cNvSpPr>
              <p:nvPr/>
            </p:nvSpPr>
            <p:spPr bwMode="auto">
              <a:xfrm>
                <a:off x="3738114" y="4375803"/>
                <a:ext cx="2800" cy="2412"/>
              </a:xfrm>
              <a:prstGeom prst="line">
                <a:avLst/>
              </a:prstGeom>
              <a:grpFill/>
              <a:ln w="0">
                <a:solidFill>
                  <a:srgbClr val="002060"/>
                </a:solidFill>
                <a:round/>
                <a:headEnd/>
                <a:tailEnd/>
              </a:ln>
            </p:spPr>
            <p:txBody>
              <a:bodyPr/>
              <a:lstStyle/>
              <a:p>
                <a:endParaRPr lang="en-US"/>
              </a:p>
            </p:txBody>
          </p:sp>
          <p:sp>
            <p:nvSpPr>
              <p:cNvPr id="17" name="Line 13"/>
              <p:cNvSpPr>
                <a:spLocks noChangeShapeType="1"/>
              </p:cNvSpPr>
              <p:nvPr/>
            </p:nvSpPr>
            <p:spPr bwMode="auto">
              <a:xfrm>
                <a:off x="3774511" y="4375803"/>
                <a:ext cx="2800" cy="2412"/>
              </a:xfrm>
              <a:prstGeom prst="line">
                <a:avLst/>
              </a:prstGeom>
              <a:grpFill/>
              <a:ln w="0">
                <a:solidFill>
                  <a:srgbClr val="002060"/>
                </a:solidFill>
                <a:round/>
                <a:headEnd/>
                <a:tailEnd/>
              </a:ln>
            </p:spPr>
            <p:txBody>
              <a:bodyPr/>
              <a:lstStyle/>
              <a:p>
                <a:endParaRPr lang="en-US"/>
              </a:p>
            </p:txBody>
          </p:sp>
          <p:sp>
            <p:nvSpPr>
              <p:cNvPr id="18" name="Line 14"/>
              <p:cNvSpPr>
                <a:spLocks noChangeShapeType="1"/>
              </p:cNvSpPr>
              <p:nvPr/>
            </p:nvSpPr>
            <p:spPr bwMode="auto">
              <a:xfrm>
                <a:off x="5042839" y="3907891"/>
                <a:ext cx="0" cy="2412"/>
              </a:xfrm>
              <a:prstGeom prst="line">
                <a:avLst/>
              </a:prstGeom>
              <a:grpFill/>
              <a:ln w="0">
                <a:solidFill>
                  <a:srgbClr val="002060"/>
                </a:solidFill>
                <a:round/>
                <a:headEnd/>
                <a:tailEnd/>
              </a:ln>
            </p:spPr>
            <p:txBody>
              <a:bodyPr/>
              <a:lstStyle/>
              <a:p>
                <a:endParaRPr lang="en-US"/>
              </a:p>
            </p:txBody>
          </p:sp>
          <p:sp>
            <p:nvSpPr>
              <p:cNvPr id="19" name="Line 15"/>
              <p:cNvSpPr>
                <a:spLocks noChangeShapeType="1"/>
              </p:cNvSpPr>
              <p:nvPr/>
            </p:nvSpPr>
            <p:spPr bwMode="auto">
              <a:xfrm>
                <a:off x="5217829" y="4040546"/>
                <a:ext cx="1400" cy="1206"/>
              </a:xfrm>
              <a:prstGeom prst="line">
                <a:avLst/>
              </a:prstGeom>
              <a:grpFill/>
              <a:ln w="0">
                <a:solidFill>
                  <a:srgbClr val="002060"/>
                </a:solidFill>
                <a:round/>
                <a:headEnd/>
                <a:tailEnd/>
              </a:ln>
            </p:spPr>
            <p:txBody>
              <a:bodyPr/>
              <a:lstStyle/>
              <a:p>
                <a:endParaRPr lang="en-US"/>
              </a:p>
            </p:txBody>
          </p:sp>
          <p:sp>
            <p:nvSpPr>
              <p:cNvPr id="20" name="Line 16"/>
              <p:cNvSpPr>
                <a:spLocks noChangeShapeType="1"/>
              </p:cNvSpPr>
              <p:nvPr/>
            </p:nvSpPr>
            <p:spPr bwMode="auto">
              <a:xfrm>
                <a:off x="5086237" y="4445749"/>
                <a:ext cx="2800" cy="0"/>
              </a:xfrm>
              <a:prstGeom prst="line">
                <a:avLst/>
              </a:prstGeom>
              <a:grpFill/>
              <a:ln w="0">
                <a:solidFill>
                  <a:srgbClr val="002060"/>
                </a:solidFill>
                <a:round/>
                <a:headEnd/>
                <a:tailEnd/>
              </a:ln>
            </p:spPr>
            <p:txBody>
              <a:bodyPr/>
              <a:lstStyle/>
              <a:p>
                <a:endParaRPr lang="en-US"/>
              </a:p>
            </p:txBody>
          </p:sp>
          <p:sp>
            <p:nvSpPr>
              <p:cNvPr id="21" name="Line 17"/>
              <p:cNvSpPr>
                <a:spLocks noChangeShapeType="1"/>
              </p:cNvSpPr>
              <p:nvPr/>
            </p:nvSpPr>
            <p:spPr bwMode="auto">
              <a:xfrm>
                <a:off x="5131034" y="4521724"/>
                <a:ext cx="1400" cy="1206"/>
              </a:xfrm>
              <a:prstGeom prst="line">
                <a:avLst/>
              </a:prstGeom>
              <a:grpFill/>
              <a:ln w="0">
                <a:solidFill>
                  <a:srgbClr val="002060"/>
                </a:solidFill>
                <a:round/>
                <a:headEnd/>
                <a:tailEnd/>
              </a:ln>
            </p:spPr>
            <p:txBody>
              <a:bodyPr/>
              <a:lstStyle/>
              <a:p>
                <a:endParaRPr lang="en-US"/>
              </a:p>
            </p:txBody>
          </p:sp>
          <p:sp>
            <p:nvSpPr>
              <p:cNvPr id="22" name="Line 18"/>
              <p:cNvSpPr>
                <a:spLocks noChangeShapeType="1"/>
              </p:cNvSpPr>
              <p:nvPr/>
            </p:nvSpPr>
            <p:spPr bwMode="auto">
              <a:xfrm>
                <a:off x="3987299" y="3559368"/>
                <a:ext cx="0" cy="0"/>
              </a:xfrm>
              <a:prstGeom prst="line">
                <a:avLst/>
              </a:prstGeom>
              <a:grpFill/>
              <a:ln w="0">
                <a:solidFill>
                  <a:srgbClr val="002060"/>
                </a:solidFill>
                <a:round/>
                <a:headEnd/>
                <a:tailEnd/>
              </a:ln>
            </p:spPr>
            <p:txBody>
              <a:bodyPr/>
              <a:lstStyle/>
              <a:p>
                <a:endParaRPr lang="en-US"/>
              </a:p>
            </p:txBody>
          </p:sp>
          <p:sp>
            <p:nvSpPr>
              <p:cNvPr id="23" name="Line 19"/>
              <p:cNvSpPr>
                <a:spLocks noChangeShapeType="1"/>
              </p:cNvSpPr>
              <p:nvPr/>
            </p:nvSpPr>
            <p:spPr bwMode="auto">
              <a:xfrm>
                <a:off x="3971900" y="3559368"/>
                <a:ext cx="2800" cy="7236"/>
              </a:xfrm>
              <a:prstGeom prst="line">
                <a:avLst/>
              </a:prstGeom>
              <a:grpFill/>
              <a:ln w="0">
                <a:solidFill>
                  <a:srgbClr val="002060"/>
                </a:solidFill>
                <a:round/>
                <a:headEnd/>
                <a:tailEnd/>
              </a:ln>
            </p:spPr>
            <p:txBody>
              <a:bodyPr/>
              <a:lstStyle/>
              <a:p>
                <a:endParaRPr lang="en-US"/>
              </a:p>
            </p:txBody>
          </p:sp>
          <p:sp>
            <p:nvSpPr>
              <p:cNvPr id="24" name="Line 20"/>
              <p:cNvSpPr>
                <a:spLocks noChangeShapeType="1"/>
              </p:cNvSpPr>
              <p:nvPr/>
            </p:nvSpPr>
            <p:spPr bwMode="auto">
              <a:xfrm>
                <a:off x="3949502" y="3559368"/>
                <a:ext cx="1400" cy="0"/>
              </a:xfrm>
              <a:prstGeom prst="line">
                <a:avLst/>
              </a:prstGeom>
              <a:grpFill/>
              <a:ln w="0">
                <a:solidFill>
                  <a:srgbClr val="002060"/>
                </a:solidFill>
                <a:round/>
                <a:headEnd/>
                <a:tailEnd/>
              </a:ln>
            </p:spPr>
            <p:txBody>
              <a:bodyPr/>
              <a:lstStyle/>
              <a:p>
                <a:endParaRPr lang="en-US"/>
              </a:p>
            </p:txBody>
          </p:sp>
          <p:sp>
            <p:nvSpPr>
              <p:cNvPr id="25" name="Line 21"/>
              <p:cNvSpPr>
                <a:spLocks noChangeShapeType="1"/>
              </p:cNvSpPr>
              <p:nvPr/>
            </p:nvSpPr>
            <p:spPr bwMode="auto">
              <a:xfrm>
                <a:off x="4051695" y="3465304"/>
                <a:ext cx="2800" cy="1206"/>
              </a:xfrm>
              <a:prstGeom prst="line">
                <a:avLst/>
              </a:prstGeom>
              <a:grpFill/>
              <a:ln w="0">
                <a:solidFill>
                  <a:srgbClr val="002060"/>
                </a:solidFill>
                <a:round/>
                <a:headEnd/>
                <a:tailEnd/>
              </a:ln>
            </p:spPr>
            <p:txBody>
              <a:bodyPr/>
              <a:lstStyle/>
              <a:p>
                <a:endParaRPr lang="en-US"/>
              </a:p>
            </p:txBody>
          </p:sp>
          <p:sp>
            <p:nvSpPr>
              <p:cNvPr id="26" name="Line 22"/>
              <p:cNvSpPr>
                <a:spLocks noChangeShapeType="1"/>
              </p:cNvSpPr>
              <p:nvPr/>
            </p:nvSpPr>
            <p:spPr bwMode="auto">
              <a:xfrm>
                <a:off x="4060095" y="3446009"/>
                <a:ext cx="0" cy="1206"/>
              </a:xfrm>
              <a:prstGeom prst="line">
                <a:avLst/>
              </a:prstGeom>
              <a:grpFill/>
              <a:ln w="0">
                <a:solidFill>
                  <a:srgbClr val="002060"/>
                </a:solidFill>
                <a:round/>
                <a:headEnd/>
                <a:tailEnd/>
              </a:ln>
            </p:spPr>
            <p:txBody>
              <a:bodyPr/>
              <a:lstStyle/>
              <a:p>
                <a:endParaRPr lang="en-US"/>
              </a:p>
            </p:txBody>
          </p:sp>
          <p:sp>
            <p:nvSpPr>
              <p:cNvPr id="27" name="Line 23"/>
              <p:cNvSpPr>
                <a:spLocks noChangeShapeType="1"/>
              </p:cNvSpPr>
              <p:nvPr/>
            </p:nvSpPr>
            <p:spPr bwMode="auto">
              <a:xfrm>
                <a:off x="4081094" y="3452038"/>
                <a:ext cx="1400" cy="1206"/>
              </a:xfrm>
              <a:prstGeom prst="line">
                <a:avLst/>
              </a:prstGeom>
              <a:grpFill/>
              <a:ln w="0">
                <a:solidFill>
                  <a:srgbClr val="002060"/>
                </a:solidFill>
                <a:round/>
                <a:headEnd/>
                <a:tailEnd/>
              </a:ln>
            </p:spPr>
            <p:txBody>
              <a:bodyPr/>
              <a:lstStyle/>
              <a:p>
                <a:endParaRPr lang="en-US"/>
              </a:p>
            </p:txBody>
          </p:sp>
          <p:sp>
            <p:nvSpPr>
              <p:cNvPr id="28" name="Line 24"/>
              <p:cNvSpPr>
                <a:spLocks noChangeShapeType="1"/>
              </p:cNvSpPr>
              <p:nvPr/>
            </p:nvSpPr>
            <p:spPr bwMode="auto">
              <a:xfrm>
                <a:off x="4088093" y="3458068"/>
                <a:ext cx="1400" cy="0"/>
              </a:xfrm>
              <a:prstGeom prst="line">
                <a:avLst/>
              </a:prstGeom>
              <a:grpFill/>
              <a:ln w="0">
                <a:solidFill>
                  <a:srgbClr val="002060"/>
                </a:solidFill>
                <a:round/>
                <a:headEnd/>
                <a:tailEnd/>
              </a:ln>
            </p:spPr>
            <p:txBody>
              <a:bodyPr/>
              <a:lstStyle/>
              <a:p>
                <a:endParaRPr lang="en-US"/>
              </a:p>
            </p:txBody>
          </p:sp>
          <p:sp>
            <p:nvSpPr>
              <p:cNvPr id="29" name="Line 25"/>
              <p:cNvSpPr>
                <a:spLocks noChangeShapeType="1"/>
              </p:cNvSpPr>
              <p:nvPr/>
            </p:nvSpPr>
            <p:spPr bwMode="auto">
              <a:xfrm>
                <a:off x="4095093" y="3470128"/>
                <a:ext cx="0" cy="1206"/>
              </a:xfrm>
              <a:prstGeom prst="line">
                <a:avLst/>
              </a:prstGeom>
              <a:grpFill/>
              <a:ln w="0">
                <a:solidFill>
                  <a:srgbClr val="002060"/>
                </a:solidFill>
                <a:round/>
                <a:headEnd/>
                <a:tailEnd/>
              </a:ln>
            </p:spPr>
            <p:txBody>
              <a:bodyPr/>
              <a:lstStyle/>
              <a:p>
                <a:endParaRPr lang="en-US"/>
              </a:p>
            </p:txBody>
          </p:sp>
          <p:sp>
            <p:nvSpPr>
              <p:cNvPr id="30" name="Line 26"/>
              <p:cNvSpPr>
                <a:spLocks noChangeShapeType="1"/>
              </p:cNvSpPr>
              <p:nvPr/>
            </p:nvSpPr>
            <p:spPr bwMode="auto">
              <a:xfrm>
                <a:off x="4109092" y="3478570"/>
                <a:ext cx="1400" cy="0"/>
              </a:xfrm>
              <a:prstGeom prst="line">
                <a:avLst/>
              </a:prstGeom>
              <a:grpFill/>
              <a:ln w="0">
                <a:solidFill>
                  <a:srgbClr val="002060"/>
                </a:solidFill>
                <a:round/>
                <a:headEnd/>
                <a:tailEnd/>
              </a:ln>
            </p:spPr>
            <p:txBody>
              <a:bodyPr/>
              <a:lstStyle/>
              <a:p>
                <a:endParaRPr lang="en-US"/>
              </a:p>
            </p:txBody>
          </p:sp>
          <p:sp>
            <p:nvSpPr>
              <p:cNvPr id="31" name="Line 27"/>
              <p:cNvSpPr>
                <a:spLocks noChangeShapeType="1"/>
              </p:cNvSpPr>
              <p:nvPr/>
            </p:nvSpPr>
            <p:spPr bwMode="auto">
              <a:xfrm>
                <a:off x="4124491" y="3508718"/>
                <a:ext cx="1400" cy="0"/>
              </a:xfrm>
              <a:prstGeom prst="line">
                <a:avLst/>
              </a:prstGeom>
              <a:grpFill/>
              <a:ln w="0">
                <a:solidFill>
                  <a:srgbClr val="002060"/>
                </a:solidFill>
                <a:round/>
                <a:headEnd/>
                <a:tailEnd/>
              </a:ln>
            </p:spPr>
            <p:txBody>
              <a:bodyPr/>
              <a:lstStyle/>
              <a:p>
                <a:endParaRPr lang="en-US"/>
              </a:p>
            </p:txBody>
          </p:sp>
          <p:sp>
            <p:nvSpPr>
              <p:cNvPr id="32" name="Line 28"/>
              <p:cNvSpPr>
                <a:spLocks noChangeShapeType="1"/>
              </p:cNvSpPr>
              <p:nvPr/>
            </p:nvSpPr>
            <p:spPr bwMode="auto">
              <a:xfrm>
                <a:off x="4124491" y="3515954"/>
                <a:ext cx="7000" cy="4824"/>
              </a:xfrm>
              <a:prstGeom prst="line">
                <a:avLst/>
              </a:prstGeom>
              <a:grpFill/>
              <a:ln w="0">
                <a:solidFill>
                  <a:srgbClr val="002060"/>
                </a:solidFill>
                <a:round/>
                <a:headEnd/>
                <a:tailEnd/>
              </a:ln>
            </p:spPr>
            <p:txBody>
              <a:bodyPr/>
              <a:lstStyle/>
              <a:p>
                <a:endParaRPr lang="en-US"/>
              </a:p>
            </p:txBody>
          </p:sp>
          <p:sp>
            <p:nvSpPr>
              <p:cNvPr id="33" name="Line 29"/>
              <p:cNvSpPr>
                <a:spLocks noChangeShapeType="1"/>
              </p:cNvSpPr>
              <p:nvPr/>
            </p:nvSpPr>
            <p:spPr bwMode="auto">
              <a:xfrm>
                <a:off x="4124491" y="3534044"/>
                <a:ext cx="1400" cy="1206"/>
              </a:xfrm>
              <a:prstGeom prst="line">
                <a:avLst/>
              </a:prstGeom>
              <a:grpFill/>
              <a:ln w="0">
                <a:solidFill>
                  <a:srgbClr val="002060"/>
                </a:solidFill>
                <a:round/>
                <a:headEnd/>
                <a:tailEnd/>
              </a:ln>
            </p:spPr>
            <p:txBody>
              <a:bodyPr/>
              <a:lstStyle/>
              <a:p>
                <a:endParaRPr lang="en-US"/>
              </a:p>
            </p:txBody>
          </p:sp>
          <p:sp>
            <p:nvSpPr>
              <p:cNvPr id="34" name="Line 30"/>
              <p:cNvSpPr>
                <a:spLocks noChangeShapeType="1"/>
              </p:cNvSpPr>
              <p:nvPr/>
            </p:nvSpPr>
            <p:spPr bwMode="auto">
              <a:xfrm>
                <a:off x="4124491" y="3547309"/>
                <a:ext cx="1400" cy="1206"/>
              </a:xfrm>
              <a:prstGeom prst="line">
                <a:avLst/>
              </a:prstGeom>
              <a:grpFill/>
              <a:ln w="0">
                <a:solidFill>
                  <a:srgbClr val="002060"/>
                </a:solidFill>
                <a:round/>
                <a:headEnd/>
                <a:tailEnd/>
              </a:ln>
            </p:spPr>
            <p:txBody>
              <a:bodyPr/>
              <a:lstStyle/>
              <a:p>
                <a:endParaRPr lang="en-US"/>
              </a:p>
            </p:txBody>
          </p:sp>
          <p:sp>
            <p:nvSpPr>
              <p:cNvPr id="35" name="Line 31"/>
              <p:cNvSpPr>
                <a:spLocks noChangeShapeType="1"/>
              </p:cNvSpPr>
              <p:nvPr/>
            </p:nvSpPr>
            <p:spPr bwMode="auto">
              <a:xfrm>
                <a:off x="4118892" y="3566604"/>
                <a:ext cx="0" cy="1206"/>
              </a:xfrm>
              <a:prstGeom prst="line">
                <a:avLst/>
              </a:prstGeom>
              <a:grpFill/>
              <a:ln w="0">
                <a:solidFill>
                  <a:srgbClr val="002060"/>
                </a:solidFill>
                <a:round/>
                <a:headEnd/>
                <a:tailEnd/>
              </a:ln>
            </p:spPr>
            <p:txBody>
              <a:bodyPr/>
              <a:lstStyle/>
              <a:p>
                <a:endParaRPr lang="en-US"/>
              </a:p>
            </p:txBody>
          </p:sp>
          <p:sp>
            <p:nvSpPr>
              <p:cNvPr id="36" name="Line 32"/>
              <p:cNvSpPr>
                <a:spLocks noChangeShapeType="1"/>
              </p:cNvSpPr>
              <p:nvPr/>
            </p:nvSpPr>
            <p:spPr bwMode="auto">
              <a:xfrm>
                <a:off x="4153889" y="3547309"/>
                <a:ext cx="0" cy="1206"/>
              </a:xfrm>
              <a:prstGeom prst="line">
                <a:avLst/>
              </a:prstGeom>
              <a:grpFill/>
              <a:ln w="0">
                <a:solidFill>
                  <a:srgbClr val="002060"/>
                </a:solidFill>
                <a:round/>
                <a:headEnd/>
                <a:tailEnd/>
              </a:ln>
            </p:spPr>
            <p:txBody>
              <a:bodyPr/>
              <a:lstStyle/>
              <a:p>
                <a:endParaRPr lang="en-US"/>
              </a:p>
            </p:txBody>
          </p:sp>
          <p:sp>
            <p:nvSpPr>
              <p:cNvPr id="37" name="Line 33"/>
              <p:cNvSpPr>
                <a:spLocks noChangeShapeType="1"/>
              </p:cNvSpPr>
              <p:nvPr/>
            </p:nvSpPr>
            <p:spPr bwMode="auto">
              <a:xfrm>
                <a:off x="4131491" y="3579870"/>
                <a:ext cx="2800" cy="0"/>
              </a:xfrm>
              <a:prstGeom prst="line">
                <a:avLst/>
              </a:prstGeom>
              <a:grpFill/>
              <a:ln w="0">
                <a:solidFill>
                  <a:srgbClr val="002060"/>
                </a:solidFill>
                <a:round/>
                <a:headEnd/>
                <a:tailEnd/>
              </a:ln>
            </p:spPr>
            <p:txBody>
              <a:bodyPr/>
              <a:lstStyle/>
              <a:p>
                <a:endParaRPr lang="en-US"/>
              </a:p>
            </p:txBody>
          </p:sp>
          <p:sp>
            <p:nvSpPr>
              <p:cNvPr id="38" name="Line 34"/>
              <p:cNvSpPr>
                <a:spLocks noChangeShapeType="1"/>
              </p:cNvSpPr>
              <p:nvPr/>
            </p:nvSpPr>
            <p:spPr bwMode="auto">
              <a:xfrm>
                <a:off x="3774511" y="3300088"/>
                <a:ext cx="22399" cy="6030"/>
              </a:xfrm>
              <a:prstGeom prst="line">
                <a:avLst/>
              </a:prstGeom>
              <a:grpFill/>
              <a:ln w="0">
                <a:solidFill>
                  <a:srgbClr val="002060"/>
                </a:solidFill>
                <a:round/>
                <a:headEnd/>
                <a:tailEnd/>
              </a:ln>
            </p:spPr>
            <p:txBody>
              <a:bodyPr/>
              <a:lstStyle/>
              <a:p>
                <a:endParaRPr lang="en-US"/>
              </a:p>
            </p:txBody>
          </p:sp>
          <p:sp>
            <p:nvSpPr>
              <p:cNvPr id="39" name="Freeform 35"/>
              <p:cNvSpPr>
                <a:spLocks/>
              </p:cNvSpPr>
              <p:nvPr/>
            </p:nvSpPr>
            <p:spPr bwMode="auto">
              <a:xfrm>
                <a:off x="3803910" y="3300088"/>
                <a:ext cx="8399" cy="13266"/>
              </a:xfrm>
              <a:custGeom>
                <a:avLst/>
                <a:gdLst>
                  <a:gd name="T0" fmla="*/ 0 w 1"/>
                  <a:gd name="T1" fmla="*/ 0 h 2"/>
                  <a:gd name="T2" fmla="*/ 2147483647 w 1"/>
                  <a:gd name="T3" fmla="*/ 2147483647 h 2"/>
                  <a:gd name="T4" fmla="*/ 2147483647 w 1"/>
                  <a:gd name="T5" fmla="*/ 2147483647 h 2"/>
                  <a:gd name="T6" fmla="*/ 0 60000 65536"/>
                  <a:gd name="T7" fmla="*/ 0 60000 65536"/>
                  <a:gd name="T8" fmla="*/ 0 60000 65536"/>
                  <a:gd name="T9" fmla="*/ 0 w 1"/>
                  <a:gd name="T10" fmla="*/ 0 h 2"/>
                  <a:gd name="T11" fmla="*/ 1 w 1"/>
                  <a:gd name="T12" fmla="*/ 2 h 2"/>
                </a:gdLst>
                <a:ahLst/>
                <a:cxnLst>
                  <a:cxn ang="T6">
                    <a:pos x="T0" y="T1"/>
                  </a:cxn>
                  <a:cxn ang="T7">
                    <a:pos x="T2" y="T3"/>
                  </a:cxn>
                  <a:cxn ang="T8">
                    <a:pos x="T4" y="T5"/>
                  </a:cxn>
                </a:cxnLst>
                <a:rect l="T9" t="T10" r="T11" b="T12"/>
                <a:pathLst>
                  <a:path w="1" h="2">
                    <a:moveTo>
                      <a:pt x="0" y="0"/>
                    </a:moveTo>
                    <a:lnTo>
                      <a:pt x="1" y="1"/>
                    </a:lnTo>
                    <a:lnTo>
                      <a:pt x="1" y="2"/>
                    </a:lnTo>
                  </a:path>
                </a:pathLst>
              </a:custGeom>
              <a:grpFill/>
              <a:ln w="0">
                <a:solidFill>
                  <a:srgbClr val="002060"/>
                </a:solidFill>
                <a:round/>
                <a:headEnd/>
                <a:tailEnd/>
              </a:ln>
            </p:spPr>
            <p:txBody>
              <a:bodyPr/>
              <a:lstStyle/>
              <a:p>
                <a:endParaRPr lang="en-US"/>
              </a:p>
            </p:txBody>
          </p:sp>
          <p:sp>
            <p:nvSpPr>
              <p:cNvPr id="40" name="Freeform 36"/>
              <p:cNvSpPr>
                <a:spLocks/>
              </p:cNvSpPr>
              <p:nvPr/>
            </p:nvSpPr>
            <p:spPr bwMode="auto">
              <a:xfrm>
                <a:off x="3817909" y="3326618"/>
                <a:ext cx="15399" cy="10854"/>
              </a:xfrm>
              <a:custGeom>
                <a:avLst/>
                <a:gdLst>
                  <a:gd name="T0" fmla="*/ 0 w 2"/>
                  <a:gd name="T1" fmla="*/ 0 h 2"/>
                  <a:gd name="T2" fmla="*/ 2147483647 w 2"/>
                  <a:gd name="T3" fmla="*/ 2147483647 h 2"/>
                  <a:gd name="T4" fmla="*/ 2147483647 w 2"/>
                  <a:gd name="T5" fmla="*/ 2147483647 h 2"/>
                  <a:gd name="T6" fmla="*/ 0 60000 65536"/>
                  <a:gd name="T7" fmla="*/ 0 60000 65536"/>
                  <a:gd name="T8" fmla="*/ 0 60000 65536"/>
                  <a:gd name="T9" fmla="*/ 0 w 2"/>
                  <a:gd name="T10" fmla="*/ 0 h 2"/>
                  <a:gd name="T11" fmla="*/ 2 w 2"/>
                  <a:gd name="T12" fmla="*/ 2 h 2"/>
                </a:gdLst>
                <a:ahLst/>
                <a:cxnLst>
                  <a:cxn ang="T6">
                    <a:pos x="T0" y="T1"/>
                  </a:cxn>
                  <a:cxn ang="T7">
                    <a:pos x="T2" y="T3"/>
                  </a:cxn>
                  <a:cxn ang="T8">
                    <a:pos x="T4" y="T5"/>
                  </a:cxn>
                </a:cxnLst>
                <a:rect l="T9" t="T10" r="T11" b="T12"/>
                <a:pathLst>
                  <a:path w="2" h="2">
                    <a:moveTo>
                      <a:pt x="0" y="0"/>
                    </a:moveTo>
                    <a:lnTo>
                      <a:pt x="2" y="1"/>
                    </a:lnTo>
                    <a:lnTo>
                      <a:pt x="2" y="2"/>
                    </a:lnTo>
                  </a:path>
                </a:pathLst>
              </a:custGeom>
              <a:grpFill/>
              <a:ln w="0">
                <a:solidFill>
                  <a:srgbClr val="002060"/>
                </a:solidFill>
                <a:round/>
                <a:headEnd/>
                <a:tailEnd/>
              </a:ln>
            </p:spPr>
            <p:txBody>
              <a:bodyPr/>
              <a:lstStyle/>
              <a:p>
                <a:endParaRPr lang="en-US"/>
              </a:p>
            </p:txBody>
          </p:sp>
          <p:sp>
            <p:nvSpPr>
              <p:cNvPr id="41" name="Line 37"/>
              <p:cNvSpPr>
                <a:spLocks noChangeShapeType="1"/>
              </p:cNvSpPr>
              <p:nvPr/>
            </p:nvSpPr>
            <p:spPr bwMode="auto">
              <a:xfrm>
                <a:off x="3862707" y="3350738"/>
                <a:ext cx="1400" cy="1206"/>
              </a:xfrm>
              <a:prstGeom prst="line">
                <a:avLst/>
              </a:prstGeom>
              <a:grpFill/>
              <a:ln w="0">
                <a:solidFill>
                  <a:srgbClr val="002060"/>
                </a:solidFill>
                <a:round/>
                <a:headEnd/>
                <a:tailEnd/>
              </a:ln>
            </p:spPr>
            <p:txBody>
              <a:bodyPr/>
              <a:lstStyle/>
              <a:p>
                <a:endParaRPr lang="en-US"/>
              </a:p>
            </p:txBody>
          </p:sp>
          <p:sp>
            <p:nvSpPr>
              <p:cNvPr id="42" name="Line 38"/>
              <p:cNvSpPr>
                <a:spLocks noChangeShapeType="1"/>
              </p:cNvSpPr>
              <p:nvPr/>
            </p:nvSpPr>
            <p:spPr bwMode="auto">
              <a:xfrm>
                <a:off x="3848707" y="3356768"/>
                <a:ext cx="5600" cy="20502"/>
              </a:xfrm>
              <a:prstGeom prst="line">
                <a:avLst/>
              </a:prstGeom>
              <a:grpFill/>
              <a:ln w="0">
                <a:solidFill>
                  <a:srgbClr val="002060"/>
                </a:solidFill>
                <a:round/>
                <a:headEnd/>
                <a:tailEnd/>
              </a:ln>
            </p:spPr>
            <p:txBody>
              <a:bodyPr/>
              <a:lstStyle/>
              <a:p>
                <a:endParaRPr lang="en-US"/>
              </a:p>
            </p:txBody>
          </p:sp>
          <p:sp>
            <p:nvSpPr>
              <p:cNvPr id="43" name="Freeform 39"/>
              <p:cNvSpPr>
                <a:spLocks/>
              </p:cNvSpPr>
              <p:nvPr/>
            </p:nvSpPr>
            <p:spPr bwMode="auto">
              <a:xfrm>
                <a:off x="3869706" y="3377268"/>
                <a:ext cx="7000" cy="4824"/>
              </a:xfrm>
              <a:custGeom>
                <a:avLst/>
                <a:gdLst>
                  <a:gd name="T0" fmla="*/ 0 w 1"/>
                  <a:gd name="T1" fmla="*/ 0 h 1"/>
                  <a:gd name="T2" fmla="*/ 2147483647 w 1"/>
                  <a:gd name="T3" fmla="*/ 0 h 1"/>
                  <a:gd name="T4" fmla="*/ 0 w 1"/>
                  <a:gd name="T5" fmla="*/ 2147483647 h 1"/>
                  <a:gd name="T6" fmla="*/ 0 60000 65536"/>
                  <a:gd name="T7" fmla="*/ 0 60000 65536"/>
                  <a:gd name="T8" fmla="*/ 0 60000 65536"/>
                  <a:gd name="T9" fmla="*/ 0 w 1"/>
                  <a:gd name="T10" fmla="*/ 0 h 1"/>
                  <a:gd name="T11" fmla="*/ 1 w 1"/>
                  <a:gd name="T12" fmla="*/ 1 h 1"/>
                </a:gdLst>
                <a:ahLst/>
                <a:cxnLst>
                  <a:cxn ang="T6">
                    <a:pos x="T0" y="T1"/>
                  </a:cxn>
                  <a:cxn ang="T7">
                    <a:pos x="T2" y="T3"/>
                  </a:cxn>
                  <a:cxn ang="T8">
                    <a:pos x="T4" y="T5"/>
                  </a:cxn>
                </a:cxnLst>
                <a:rect l="T9" t="T10" r="T11" b="T12"/>
                <a:pathLst>
                  <a:path w="1" h="1">
                    <a:moveTo>
                      <a:pt x="0" y="0"/>
                    </a:moveTo>
                    <a:lnTo>
                      <a:pt x="1" y="0"/>
                    </a:lnTo>
                    <a:lnTo>
                      <a:pt x="0" y="1"/>
                    </a:lnTo>
                  </a:path>
                </a:pathLst>
              </a:custGeom>
              <a:grpFill/>
              <a:ln w="0">
                <a:solidFill>
                  <a:srgbClr val="002060"/>
                </a:solidFill>
                <a:round/>
                <a:headEnd/>
                <a:tailEnd/>
              </a:ln>
            </p:spPr>
            <p:txBody>
              <a:bodyPr/>
              <a:lstStyle/>
              <a:p>
                <a:endParaRPr lang="en-US"/>
              </a:p>
            </p:txBody>
          </p:sp>
          <p:sp>
            <p:nvSpPr>
              <p:cNvPr id="44" name="Line 40"/>
              <p:cNvSpPr>
                <a:spLocks noChangeShapeType="1"/>
              </p:cNvSpPr>
              <p:nvPr/>
            </p:nvSpPr>
            <p:spPr bwMode="auto">
              <a:xfrm>
                <a:off x="3892104" y="3382092"/>
                <a:ext cx="5600" cy="1206"/>
              </a:xfrm>
              <a:prstGeom prst="line">
                <a:avLst/>
              </a:prstGeom>
              <a:grpFill/>
              <a:ln w="0">
                <a:solidFill>
                  <a:srgbClr val="002060"/>
                </a:solidFill>
                <a:round/>
                <a:headEnd/>
                <a:tailEnd/>
              </a:ln>
            </p:spPr>
            <p:txBody>
              <a:bodyPr/>
              <a:lstStyle/>
              <a:p>
                <a:endParaRPr lang="en-US"/>
              </a:p>
            </p:txBody>
          </p:sp>
          <p:sp>
            <p:nvSpPr>
              <p:cNvPr id="45" name="Freeform 41"/>
              <p:cNvSpPr>
                <a:spLocks/>
              </p:cNvSpPr>
              <p:nvPr/>
            </p:nvSpPr>
            <p:spPr bwMode="auto">
              <a:xfrm>
                <a:off x="3897704" y="3388122"/>
                <a:ext cx="23800" cy="6030"/>
              </a:xfrm>
              <a:custGeom>
                <a:avLst/>
                <a:gdLst>
                  <a:gd name="T0" fmla="*/ 0 w 3"/>
                  <a:gd name="T1" fmla="*/ 2147483647 h 1"/>
                  <a:gd name="T2" fmla="*/ 2147483647 w 3"/>
                  <a:gd name="T3" fmla="*/ 0 h 1"/>
                  <a:gd name="T4" fmla="*/ 2147483647 w 3"/>
                  <a:gd name="T5" fmla="*/ 2147483647 h 1"/>
                  <a:gd name="T6" fmla="*/ 0 60000 65536"/>
                  <a:gd name="T7" fmla="*/ 0 60000 65536"/>
                  <a:gd name="T8" fmla="*/ 0 60000 65536"/>
                  <a:gd name="T9" fmla="*/ 0 w 3"/>
                  <a:gd name="T10" fmla="*/ 0 h 1"/>
                  <a:gd name="T11" fmla="*/ 3 w 3"/>
                  <a:gd name="T12" fmla="*/ 1 h 1"/>
                </a:gdLst>
                <a:ahLst/>
                <a:cxnLst>
                  <a:cxn ang="T6">
                    <a:pos x="T0" y="T1"/>
                  </a:cxn>
                  <a:cxn ang="T7">
                    <a:pos x="T2" y="T3"/>
                  </a:cxn>
                  <a:cxn ang="T8">
                    <a:pos x="T4" y="T5"/>
                  </a:cxn>
                </a:cxnLst>
                <a:rect l="T9" t="T10" r="T11" b="T12"/>
                <a:pathLst>
                  <a:path w="3" h="1">
                    <a:moveTo>
                      <a:pt x="0" y="1"/>
                    </a:moveTo>
                    <a:lnTo>
                      <a:pt x="2" y="0"/>
                    </a:lnTo>
                    <a:lnTo>
                      <a:pt x="3" y="1"/>
                    </a:lnTo>
                  </a:path>
                </a:pathLst>
              </a:custGeom>
              <a:grpFill/>
              <a:ln w="0">
                <a:solidFill>
                  <a:srgbClr val="002060"/>
                </a:solidFill>
                <a:round/>
                <a:headEnd/>
                <a:tailEnd/>
              </a:ln>
            </p:spPr>
            <p:txBody>
              <a:bodyPr/>
              <a:lstStyle/>
              <a:p>
                <a:endParaRPr lang="en-US"/>
              </a:p>
            </p:txBody>
          </p:sp>
          <p:sp>
            <p:nvSpPr>
              <p:cNvPr id="46" name="Line 42"/>
              <p:cNvSpPr>
                <a:spLocks noChangeShapeType="1"/>
              </p:cNvSpPr>
              <p:nvPr/>
            </p:nvSpPr>
            <p:spPr bwMode="auto">
              <a:xfrm>
                <a:off x="4051695" y="3191552"/>
                <a:ext cx="2800" cy="2412"/>
              </a:xfrm>
              <a:prstGeom prst="line">
                <a:avLst/>
              </a:prstGeom>
              <a:grpFill/>
              <a:ln w="0">
                <a:solidFill>
                  <a:srgbClr val="002060"/>
                </a:solidFill>
                <a:round/>
                <a:headEnd/>
                <a:tailEnd/>
              </a:ln>
            </p:spPr>
            <p:txBody>
              <a:bodyPr/>
              <a:lstStyle/>
              <a:p>
                <a:endParaRPr lang="en-US"/>
              </a:p>
            </p:txBody>
          </p:sp>
          <p:sp>
            <p:nvSpPr>
              <p:cNvPr id="47" name="Line 43"/>
              <p:cNvSpPr>
                <a:spLocks noChangeShapeType="1"/>
              </p:cNvSpPr>
              <p:nvPr/>
            </p:nvSpPr>
            <p:spPr bwMode="auto">
              <a:xfrm flipV="1">
                <a:off x="3717115" y="3337472"/>
                <a:ext cx="13999" cy="6030"/>
              </a:xfrm>
              <a:prstGeom prst="line">
                <a:avLst/>
              </a:prstGeom>
              <a:grpFill/>
              <a:ln w="0">
                <a:solidFill>
                  <a:srgbClr val="002060"/>
                </a:solidFill>
                <a:round/>
                <a:headEnd/>
                <a:tailEnd/>
              </a:ln>
            </p:spPr>
            <p:txBody>
              <a:bodyPr/>
              <a:lstStyle/>
              <a:p>
                <a:endParaRPr lang="en-US"/>
              </a:p>
            </p:txBody>
          </p:sp>
          <p:sp>
            <p:nvSpPr>
              <p:cNvPr id="48" name="Line 44"/>
              <p:cNvSpPr>
                <a:spLocks noChangeShapeType="1"/>
              </p:cNvSpPr>
              <p:nvPr/>
            </p:nvSpPr>
            <p:spPr bwMode="auto">
              <a:xfrm>
                <a:off x="8591636" y="2642841"/>
                <a:ext cx="15399" cy="18090"/>
              </a:xfrm>
              <a:prstGeom prst="line">
                <a:avLst/>
              </a:prstGeom>
              <a:grpFill/>
              <a:ln w="0">
                <a:solidFill>
                  <a:srgbClr val="002060"/>
                </a:solidFill>
                <a:round/>
                <a:headEnd/>
                <a:tailEnd/>
              </a:ln>
            </p:spPr>
            <p:txBody>
              <a:bodyPr/>
              <a:lstStyle/>
              <a:p>
                <a:endParaRPr lang="en-US"/>
              </a:p>
            </p:txBody>
          </p:sp>
          <p:sp>
            <p:nvSpPr>
              <p:cNvPr id="49" name="Freeform 45"/>
              <p:cNvSpPr>
                <a:spLocks/>
              </p:cNvSpPr>
              <p:nvPr/>
            </p:nvSpPr>
            <p:spPr bwMode="auto">
              <a:xfrm>
                <a:off x="8717628" y="2711580"/>
                <a:ext cx="22399" cy="0"/>
              </a:xfrm>
              <a:custGeom>
                <a:avLst/>
                <a:gdLst>
                  <a:gd name="T0" fmla="*/ 0 w 3"/>
                  <a:gd name="T1" fmla="*/ 2147483647 w 3"/>
                  <a:gd name="T2" fmla="*/ 0 w 3"/>
                  <a:gd name="T3" fmla="*/ 0 60000 65536"/>
                  <a:gd name="T4" fmla="*/ 0 60000 65536"/>
                  <a:gd name="T5" fmla="*/ 0 60000 65536"/>
                  <a:gd name="T6" fmla="*/ 0 w 3"/>
                  <a:gd name="T7" fmla="*/ 3 w 3"/>
                </a:gdLst>
                <a:ahLst/>
                <a:cxnLst>
                  <a:cxn ang="T3">
                    <a:pos x="T0" y="0"/>
                  </a:cxn>
                  <a:cxn ang="T4">
                    <a:pos x="T1" y="0"/>
                  </a:cxn>
                  <a:cxn ang="T5">
                    <a:pos x="T2" y="0"/>
                  </a:cxn>
                </a:cxnLst>
                <a:rect l="T6" t="0" r="T7" b="0"/>
                <a:pathLst>
                  <a:path w="3">
                    <a:moveTo>
                      <a:pt x="0" y="0"/>
                    </a:moveTo>
                    <a:lnTo>
                      <a:pt x="3" y="0"/>
                    </a:lnTo>
                    <a:lnTo>
                      <a:pt x="0" y="0"/>
                    </a:lnTo>
                  </a:path>
                </a:pathLst>
              </a:custGeom>
              <a:grpFill/>
              <a:ln w="0">
                <a:solidFill>
                  <a:srgbClr val="002060"/>
                </a:solidFill>
                <a:round/>
                <a:headEnd/>
                <a:tailEnd/>
              </a:ln>
            </p:spPr>
            <p:txBody>
              <a:bodyPr/>
              <a:lstStyle/>
              <a:p>
                <a:endParaRPr lang="en-US"/>
              </a:p>
            </p:txBody>
          </p:sp>
          <p:sp>
            <p:nvSpPr>
              <p:cNvPr id="50" name="Line 46"/>
              <p:cNvSpPr>
                <a:spLocks noChangeShapeType="1"/>
              </p:cNvSpPr>
              <p:nvPr/>
            </p:nvSpPr>
            <p:spPr bwMode="auto">
              <a:xfrm>
                <a:off x="8819823" y="2735698"/>
                <a:ext cx="1400" cy="1206"/>
              </a:xfrm>
              <a:prstGeom prst="line">
                <a:avLst/>
              </a:prstGeom>
              <a:grpFill/>
              <a:ln w="0">
                <a:solidFill>
                  <a:srgbClr val="002060"/>
                </a:solidFill>
                <a:round/>
                <a:headEnd/>
                <a:tailEnd/>
              </a:ln>
            </p:spPr>
            <p:txBody>
              <a:bodyPr/>
              <a:lstStyle/>
              <a:p>
                <a:endParaRPr lang="en-US"/>
              </a:p>
            </p:txBody>
          </p:sp>
          <p:sp>
            <p:nvSpPr>
              <p:cNvPr id="51" name="Freeform 47"/>
              <p:cNvSpPr>
                <a:spLocks/>
              </p:cNvSpPr>
              <p:nvPr/>
            </p:nvSpPr>
            <p:spPr bwMode="auto">
              <a:xfrm>
                <a:off x="8899618" y="2735698"/>
                <a:ext cx="12599" cy="13266"/>
              </a:xfrm>
              <a:custGeom>
                <a:avLst/>
                <a:gdLst>
                  <a:gd name="T0" fmla="*/ 0 w 2"/>
                  <a:gd name="T1" fmla="*/ 0 h 2"/>
                  <a:gd name="T2" fmla="*/ 2147483647 w 2"/>
                  <a:gd name="T3" fmla="*/ 2147483647 h 2"/>
                  <a:gd name="T4" fmla="*/ 2147483647 w 2"/>
                  <a:gd name="T5" fmla="*/ 2147483647 h 2"/>
                  <a:gd name="T6" fmla="*/ 0 60000 65536"/>
                  <a:gd name="T7" fmla="*/ 0 60000 65536"/>
                  <a:gd name="T8" fmla="*/ 0 60000 65536"/>
                  <a:gd name="T9" fmla="*/ 0 w 2"/>
                  <a:gd name="T10" fmla="*/ 0 h 2"/>
                  <a:gd name="T11" fmla="*/ 2 w 2"/>
                  <a:gd name="T12" fmla="*/ 2 h 2"/>
                </a:gdLst>
                <a:ahLst/>
                <a:cxnLst>
                  <a:cxn ang="T6">
                    <a:pos x="T0" y="T1"/>
                  </a:cxn>
                  <a:cxn ang="T7">
                    <a:pos x="T2" y="T3"/>
                  </a:cxn>
                  <a:cxn ang="T8">
                    <a:pos x="T4" y="T5"/>
                  </a:cxn>
                </a:cxnLst>
                <a:rect l="T9" t="T10" r="T11" b="T12"/>
                <a:pathLst>
                  <a:path w="2" h="2">
                    <a:moveTo>
                      <a:pt x="0" y="0"/>
                    </a:moveTo>
                    <a:lnTo>
                      <a:pt x="2" y="1"/>
                    </a:lnTo>
                    <a:lnTo>
                      <a:pt x="1" y="2"/>
                    </a:lnTo>
                  </a:path>
                </a:pathLst>
              </a:custGeom>
              <a:grpFill/>
              <a:ln w="0">
                <a:solidFill>
                  <a:srgbClr val="002060"/>
                </a:solidFill>
                <a:round/>
                <a:headEnd/>
                <a:tailEnd/>
              </a:ln>
            </p:spPr>
            <p:txBody>
              <a:bodyPr/>
              <a:lstStyle/>
              <a:p>
                <a:endParaRPr lang="en-US"/>
              </a:p>
            </p:txBody>
          </p:sp>
          <p:sp>
            <p:nvSpPr>
              <p:cNvPr id="52" name="Line 48"/>
              <p:cNvSpPr>
                <a:spLocks noChangeShapeType="1"/>
              </p:cNvSpPr>
              <p:nvPr/>
            </p:nvSpPr>
            <p:spPr bwMode="auto">
              <a:xfrm flipV="1">
                <a:off x="8971014" y="2722433"/>
                <a:ext cx="8399" cy="13266"/>
              </a:xfrm>
              <a:prstGeom prst="line">
                <a:avLst/>
              </a:prstGeom>
              <a:grpFill/>
              <a:ln w="0">
                <a:solidFill>
                  <a:srgbClr val="002060"/>
                </a:solidFill>
                <a:round/>
                <a:headEnd/>
                <a:tailEnd/>
              </a:ln>
            </p:spPr>
            <p:txBody>
              <a:bodyPr/>
              <a:lstStyle/>
              <a:p>
                <a:endParaRPr lang="en-US"/>
              </a:p>
            </p:txBody>
          </p:sp>
          <p:sp>
            <p:nvSpPr>
              <p:cNvPr id="53" name="Line 49"/>
              <p:cNvSpPr>
                <a:spLocks noChangeShapeType="1"/>
              </p:cNvSpPr>
              <p:nvPr/>
            </p:nvSpPr>
            <p:spPr bwMode="auto">
              <a:xfrm>
                <a:off x="9015812" y="2722433"/>
                <a:ext cx="1400" cy="1206"/>
              </a:xfrm>
              <a:prstGeom prst="line">
                <a:avLst/>
              </a:prstGeom>
              <a:grpFill/>
              <a:ln w="0">
                <a:solidFill>
                  <a:srgbClr val="002060"/>
                </a:solidFill>
                <a:round/>
                <a:headEnd/>
                <a:tailEnd/>
              </a:ln>
            </p:spPr>
            <p:txBody>
              <a:bodyPr/>
              <a:lstStyle/>
              <a:p>
                <a:endParaRPr lang="en-US"/>
              </a:p>
            </p:txBody>
          </p:sp>
          <p:sp>
            <p:nvSpPr>
              <p:cNvPr id="54" name="Line 50"/>
              <p:cNvSpPr>
                <a:spLocks noChangeShapeType="1"/>
              </p:cNvSpPr>
              <p:nvPr/>
            </p:nvSpPr>
            <p:spPr bwMode="auto">
              <a:xfrm flipV="1">
                <a:off x="9081607" y="2711580"/>
                <a:ext cx="1400" cy="6030"/>
              </a:xfrm>
              <a:prstGeom prst="line">
                <a:avLst/>
              </a:prstGeom>
              <a:grpFill/>
              <a:ln w="0">
                <a:solidFill>
                  <a:srgbClr val="002060"/>
                </a:solidFill>
                <a:round/>
                <a:headEnd/>
                <a:tailEnd/>
              </a:ln>
            </p:spPr>
            <p:txBody>
              <a:bodyPr/>
              <a:lstStyle/>
              <a:p>
                <a:endParaRPr lang="en-US"/>
              </a:p>
            </p:txBody>
          </p:sp>
          <p:sp>
            <p:nvSpPr>
              <p:cNvPr id="55" name="Line 51"/>
              <p:cNvSpPr>
                <a:spLocks noChangeShapeType="1"/>
              </p:cNvSpPr>
              <p:nvPr/>
            </p:nvSpPr>
            <p:spPr bwMode="auto">
              <a:xfrm>
                <a:off x="9081607" y="2711580"/>
                <a:ext cx="1400" cy="6030"/>
              </a:xfrm>
              <a:prstGeom prst="line">
                <a:avLst/>
              </a:prstGeom>
              <a:grpFill/>
              <a:ln w="0">
                <a:solidFill>
                  <a:srgbClr val="002060"/>
                </a:solidFill>
                <a:round/>
                <a:headEnd/>
                <a:tailEnd/>
              </a:ln>
            </p:spPr>
            <p:txBody>
              <a:bodyPr/>
              <a:lstStyle/>
              <a:p>
                <a:endParaRPr lang="en-US"/>
              </a:p>
            </p:txBody>
          </p:sp>
          <p:sp>
            <p:nvSpPr>
              <p:cNvPr id="56" name="Line 52"/>
              <p:cNvSpPr>
                <a:spLocks noChangeShapeType="1"/>
              </p:cNvSpPr>
              <p:nvPr/>
            </p:nvSpPr>
            <p:spPr bwMode="auto">
              <a:xfrm flipV="1">
                <a:off x="2003613" y="2369087"/>
                <a:ext cx="1400" cy="7236"/>
              </a:xfrm>
              <a:prstGeom prst="line">
                <a:avLst/>
              </a:prstGeom>
              <a:grpFill/>
              <a:ln w="0">
                <a:solidFill>
                  <a:srgbClr val="002060"/>
                </a:solidFill>
                <a:round/>
                <a:headEnd/>
                <a:tailEnd/>
              </a:ln>
            </p:spPr>
            <p:txBody>
              <a:bodyPr/>
              <a:lstStyle/>
              <a:p>
                <a:endParaRPr lang="en-US"/>
              </a:p>
            </p:txBody>
          </p:sp>
          <p:sp>
            <p:nvSpPr>
              <p:cNvPr id="57" name="Line 53"/>
              <p:cNvSpPr>
                <a:spLocks noChangeShapeType="1"/>
              </p:cNvSpPr>
              <p:nvPr/>
            </p:nvSpPr>
            <p:spPr bwMode="auto">
              <a:xfrm flipV="1">
                <a:off x="5150632" y="2020565"/>
                <a:ext cx="15399" cy="18090"/>
              </a:xfrm>
              <a:prstGeom prst="line">
                <a:avLst/>
              </a:prstGeom>
              <a:grpFill/>
              <a:ln w="0">
                <a:solidFill>
                  <a:srgbClr val="002060"/>
                </a:solidFill>
                <a:round/>
                <a:headEnd/>
                <a:tailEnd/>
              </a:ln>
            </p:spPr>
            <p:txBody>
              <a:bodyPr/>
              <a:lstStyle/>
              <a:p>
                <a:endParaRPr lang="en-US"/>
              </a:p>
            </p:txBody>
          </p:sp>
          <p:sp>
            <p:nvSpPr>
              <p:cNvPr id="58" name="Line 54"/>
              <p:cNvSpPr>
                <a:spLocks noChangeShapeType="1"/>
              </p:cNvSpPr>
              <p:nvPr/>
            </p:nvSpPr>
            <p:spPr bwMode="auto">
              <a:xfrm>
                <a:off x="6070380" y="4673675"/>
                <a:ext cx="1400" cy="1206"/>
              </a:xfrm>
              <a:prstGeom prst="line">
                <a:avLst/>
              </a:prstGeom>
              <a:grpFill/>
              <a:ln w="0">
                <a:solidFill>
                  <a:srgbClr val="002060"/>
                </a:solidFill>
                <a:round/>
                <a:headEnd/>
                <a:tailEnd/>
              </a:ln>
            </p:spPr>
            <p:txBody>
              <a:bodyPr/>
              <a:lstStyle/>
              <a:p>
                <a:endParaRPr lang="en-US"/>
              </a:p>
            </p:txBody>
          </p:sp>
          <p:sp>
            <p:nvSpPr>
              <p:cNvPr id="59" name="Line 55"/>
              <p:cNvSpPr>
                <a:spLocks noChangeShapeType="1"/>
              </p:cNvSpPr>
              <p:nvPr/>
            </p:nvSpPr>
            <p:spPr bwMode="auto">
              <a:xfrm>
                <a:off x="6340565" y="4660409"/>
                <a:ext cx="1400" cy="1206"/>
              </a:xfrm>
              <a:prstGeom prst="line">
                <a:avLst/>
              </a:prstGeom>
              <a:grpFill/>
              <a:ln w="0">
                <a:solidFill>
                  <a:srgbClr val="002060"/>
                </a:solidFill>
                <a:round/>
                <a:headEnd/>
                <a:tailEnd/>
              </a:ln>
            </p:spPr>
            <p:txBody>
              <a:bodyPr/>
              <a:lstStyle/>
              <a:p>
                <a:endParaRPr lang="en-US"/>
              </a:p>
            </p:txBody>
          </p:sp>
          <p:sp>
            <p:nvSpPr>
              <p:cNvPr id="60" name="Line 56"/>
              <p:cNvSpPr>
                <a:spLocks noChangeShapeType="1"/>
              </p:cNvSpPr>
              <p:nvPr/>
            </p:nvSpPr>
            <p:spPr bwMode="auto">
              <a:xfrm>
                <a:off x="6418960" y="3851212"/>
                <a:ext cx="2800" cy="0"/>
              </a:xfrm>
              <a:prstGeom prst="line">
                <a:avLst/>
              </a:prstGeom>
              <a:grpFill/>
              <a:ln w="0">
                <a:solidFill>
                  <a:srgbClr val="002060"/>
                </a:solidFill>
                <a:round/>
                <a:headEnd/>
                <a:tailEnd/>
              </a:ln>
            </p:spPr>
            <p:txBody>
              <a:bodyPr/>
              <a:lstStyle/>
              <a:p>
                <a:endParaRPr lang="en-US"/>
              </a:p>
            </p:txBody>
          </p:sp>
          <p:sp>
            <p:nvSpPr>
              <p:cNvPr id="61" name="Line 57"/>
              <p:cNvSpPr>
                <a:spLocks noChangeShapeType="1"/>
              </p:cNvSpPr>
              <p:nvPr/>
            </p:nvSpPr>
            <p:spPr bwMode="auto">
              <a:xfrm>
                <a:off x="6735342" y="3882566"/>
                <a:ext cx="1400" cy="1206"/>
              </a:xfrm>
              <a:prstGeom prst="line">
                <a:avLst/>
              </a:prstGeom>
              <a:grpFill/>
              <a:ln w="0">
                <a:solidFill>
                  <a:srgbClr val="002060"/>
                </a:solidFill>
                <a:round/>
                <a:headEnd/>
                <a:tailEnd/>
              </a:ln>
            </p:spPr>
            <p:txBody>
              <a:bodyPr/>
              <a:lstStyle/>
              <a:p>
                <a:endParaRPr lang="en-US"/>
              </a:p>
            </p:txBody>
          </p:sp>
          <p:sp>
            <p:nvSpPr>
              <p:cNvPr id="62" name="Line 58"/>
              <p:cNvSpPr>
                <a:spLocks noChangeShapeType="1"/>
              </p:cNvSpPr>
              <p:nvPr/>
            </p:nvSpPr>
            <p:spPr bwMode="auto">
              <a:xfrm>
                <a:off x="6770340" y="3699260"/>
                <a:ext cx="2800" cy="0"/>
              </a:xfrm>
              <a:prstGeom prst="line">
                <a:avLst/>
              </a:prstGeom>
              <a:grpFill/>
              <a:ln w="0">
                <a:solidFill>
                  <a:srgbClr val="002060"/>
                </a:solidFill>
                <a:round/>
                <a:headEnd/>
                <a:tailEnd/>
              </a:ln>
            </p:spPr>
            <p:txBody>
              <a:bodyPr/>
              <a:lstStyle/>
              <a:p>
                <a:endParaRPr lang="en-US"/>
              </a:p>
            </p:txBody>
          </p:sp>
          <p:sp>
            <p:nvSpPr>
              <p:cNvPr id="63" name="Line 59"/>
              <p:cNvSpPr>
                <a:spLocks noChangeShapeType="1"/>
              </p:cNvSpPr>
              <p:nvPr/>
            </p:nvSpPr>
            <p:spPr bwMode="auto">
              <a:xfrm>
                <a:off x="6850135" y="4484339"/>
                <a:ext cx="2800" cy="1206"/>
              </a:xfrm>
              <a:prstGeom prst="line">
                <a:avLst/>
              </a:prstGeom>
              <a:grpFill/>
              <a:ln w="0">
                <a:solidFill>
                  <a:srgbClr val="002060"/>
                </a:solidFill>
                <a:round/>
                <a:headEnd/>
                <a:tailEnd/>
              </a:ln>
            </p:spPr>
            <p:txBody>
              <a:bodyPr/>
              <a:lstStyle/>
              <a:p>
                <a:endParaRPr lang="en-US"/>
              </a:p>
            </p:txBody>
          </p:sp>
          <p:sp>
            <p:nvSpPr>
              <p:cNvPr id="64" name="Line 60"/>
              <p:cNvSpPr>
                <a:spLocks noChangeShapeType="1"/>
              </p:cNvSpPr>
              <p:nvPr/>
            </p:nvSpPr>
            <p:spPr bwMode="auto">
              <a:xfrm>
                <a:off x="6850135" y="4463838"/>
                <a:ext cx="2800" cy="2412"/>
              </a:xfrm>
              <a:prstGeom prst="line">
                <a:avLst/>
              </a:prstGeom>
              <a:grpFill/>
              <a:ln w="0">
                <a:solidFill>
                  <a:srgbClr val="002060"/>
                </a:solidFill>
                <a:round/>
                <a:headEnd/>
                <a:tailEnd/>
              </a:ln>
            </p:spPr>
            <p:txBody>
              <a:bodyPr/>
              <a:lstStyle/>
              <a:p>
                <a:endParaRPr lang="en-US"/>
              </a:p>
            </p:txBody>
          </p:sp>
          <p:sp>
            <p:nvSpPr>
              <p:cNvPr id="65" name="Line 61"/>
              <p:cNvSpPr>
                <a:spLocks noChangeShapeType="1"/>
              </p:cNvSpPr>
              <p:nvPr/>
            </p:nvSpPr>
            <p:spPr bwMode="auto">
              <a:xfrm flipH="1">
                <a:off x="7151118" y="3540073"/>
                <a:ext cx="5600" cy="31354"/>
              </a:xfrm>
              <a:prstGeom prst="line">
                <a:avLst/>
              </a:prstGeom>
              <a:grpFill/>
              <a:ln w="0">
                <a:solidFill>
                  <a:srgbClr val="002060"/>
                </a:solidFill>
                <a:round/>
                <a:headEnd/>
                <a:tailEnd/>
              </a:ln>
            </p:spPr>
            <p:txBody>
              <a:bodyPr/>
              <a:lstStyle/>
              <a:p>
                <a:endParaRPr lang="en-US"/>
              </a:p>
            </p:txBody>
          </p:sp>
          <p:sp>
            <p:nvSpPr>
              <p:cNvPr id="66" name="Line 62"/>
              <p:cNvSpPr>
                <a:spLocks noChangeShapeType="1"/>
              </p:cNvSpPr>
              <p:nvPr/>
            </p:nvSpPr>
            <p:spPr bwMode="auto">
              <a:xfrm>
                <a:off x="7151118" y="3590724"/>
                <a:ext cx="0" cy="2412"/>
              </a:xfrm>
              <a:prstGeom prst="line">
                <a:avLst/>
              </a:prstGeom>
              <a:grpFill/>
              <a:ln w="0">
                <a:solidFill>
                  <a:srgbClr val="002060"/>
                </a:solidFill>
                <a:round/>
                <a:headEnd/>
                <a:tailEnd/>
              </a:ln>
            </p:spPr>
            <p:txBody>
              <a:bodyPr/>
              <a:lstStyle/>
              <a:p>
                <a:endParaRPr lang="en-US"/>
              </a:p>
            </p:txBody>
          </p:sp>
          <p:sp>
            <p:nvSpPr>
              <p:cNvPr id="67" name="Line 63"/>
              <p:cNvSpPr>
                <a:spLocks noChangeShapeType="1"/>
              </p:cNvSpPr>
              <p:nvPr/>
            </p:nvSpPr>
            <p:spPr bwMode="auto">
              <a:xfrm>
                <a:off x="7172117" y="3648610"/>
                <a:ext cx="1400" cy="0"/>
              </a:xfrm>
              <a:prstGeom prst="line">
                <a:avLst/>
              </a:prstGeom>
              <a:grpFill/>
              <a:ln w="0">
                <a:solidFill>
                  <a:srgbClr val="002060"/>
                </a:solidFill>
                <a:round/>
                <a:headEnd/>
                <a:tailEnd/>
              </a:ln>
            </p:spPr>
            <p:txBody>
              <a:bodyPr/>
              <a:lstStyle/>
              <a:p>
                <a:endParaRPr lang="en-US"/>
              </a:p>
            </p:txBody>
          </p:sp>
          <p:sp>
            <p:nvSpPr>
              <p:cNvPr id="68" name="Line 64"/>
              <p:cNvSpPr>
                <a:spLocks noChangeShapeType="1"/>
              </p:cNvSpPr>
              <p:nvPr/>
            </p:nvSpPr>
            <p:spPr bwMode="auto">
              <a:xfrm>
                <a:off x="7215515" y="3723379"/>
                <a:ext cx="7000" cy="6030"/>
              </a:xfrm>
              <a:prstGeom prst="line">
                <a:avLst/>
              </a:prstGeom>
              <a:grpFill/>
              <a:ln w="0">
                <a:solidFill>
                  <a:srgbClr val="002060"/>
                </a:solidFill>
                <a:round/>
                <a:headEnd/>
                <a:tailEnd/>
              </a:ln>
            </p:spPr>
            <p:txBody>
              <a:bodyPr/>
              <a:lstStyle/>
              <a:p>
                <a:endParaRPr lang="en-US"/>
              </a:p>
            </p:txBody>
          </p:sp>
          <p:sp>
            <p:nvSpPr>
              <p:cNvPr id="69" name="Line 65"/>
              <p:cNvSpPr>
                <a:spLocks noChangeShapeType="1"/>
              </p:cNvSpPr>
              <p:nvPr/>
            </p:nvSpPr>
            <p:spPr bwMode="auto">
              <a:xfrm>
                <a:off x="7338708" y="3862064"/>
                <a:ext cx="1400" cy="2412"/>
              </a:xfrm>
              <a:prstGeom prst="line">
                <a:avLst/>
              </a:prstGeom>
              <a:grpFill/>
              <a:ln w="0">
                <a:solidFill>
                  <a:srgbClr val="002060"/>
                </a:solidFill>
                <a:round/>
                <a:headEnd/>
                <a:tailEnd/>
              </a:ln>
            </p:spPr>
            <p:txBody>
              <a:bodyPr/>
              <a:lstStyle/>
              <a:p>
                <a:endParaRPr lang="en-US"/>
              </a:p>
            </p:txBody>
          </p:sp>
          <p:sp>
            <p:nvSpPr>
              <p:cNvPr id="70" name="Line 66"/>
              <p:cNvSpPr>
                <a:spLocks noChangeShapeType="1"/>
              </p:cNvSpPr>
              <p:nvPr/>
            </p:nvSpPr>
            <p:spPr bwMode="auto">
              <a:xfrm>
                <a:off x="7403104" y="3945275"/>
                <a:ext cx="4200" cy="2412"/>
              </a:xfrm>
              <a:prstGeom prst="line">
                <a:avLst/>
              </a:prstGeom>
              <a:grpFill/>
              <a:ln w="0">
                <a:solidFill>
                  <a:srgbClr val="002060"/>
                </a:solidFill>
                <a:round/>
                <a:headEnd/>
                <a:tailEnd/>
              </a:ln>
            </p:spPr>
            <p:txBody>
              <a:bodyPr/>
              <a:lstStyle/>
              <a:p>
                <a:endParaRPr lang="en-US"/>
              </a:p>
            </p:txBody>
          </p:sp>
          <p:sp>
            <p:nvSpPr>
              <p:cNvPr id="71" name="Line 67"/>
              <p:cNvSpPr>
                <a:spLocks noChangeShapeType="1"/>
              </p:cNvSpPr>
              <p:nvPr/>
            </p:nvSpPr>
            <p:spPr bwMode="auto">
              <a:xfrm>
                <a:off x="7761484" y="3343502"/>
                <a:ext cx="2800" cy="2412"/>
              </a:xfrm>
              <a:prstGeom prst="line">
                <a:avLst/>
              </a:prstGeom>
              <a:grpFill/>
              <a:ln w="0">
                <a:solidFill>
                  <a:srgbClr val="002060"/>
                </a:solidFill>
                <a:round/>
                <a:headEnd/>
                <a:tailEnd/>
              </a:ln>
            </p:spPr>
            <p:txBody>
              <a:bodyPr/>
              <a:lstStyle/>
              <a:p>
                <a:endParaRPr lang="en-US"/>
              </a:p>
            </p:txBody>
          </p:sp>
          <p:sp>
            <p:nvSpPr>
              <p:cNvPr id="72" name="Line 68"/>
              <p:cNvSpPr>
                <a:spLocks noChangeShapeType="1"/>
              </p:cNvSpPr>
              <p:nvPr/>
            </p:nvSpPr>
            <p:spPr bwMode="auto">
              <a:xfrm>
                <a:off x="7797882" y="3337472"/>
                <a:ext cx="2800" cy="1206"/>
              </a:xfrm>
              <a:prstGeom prst="line">
                <a:avLst/>
              </a:prstGeom>
              <a:grpFill/>
              <a:ln w="0">
                <a:solidFill>
                  <a:srgbClr val="002060"/>
                </a:solidFill>
                <a:round/>
                <a:headEnd/>
                <a:tailEnd/>
              </a:ln>
            </p:spPr>
            <p:txBody>
              <a:bodyPr/>
              <a:lstStyle/>
              <a:p>
                <a:endParaRPr lang="en-US"/>
              </a:p>
            </p:txBody>
          </p:sp>
          <p:sp>
            <p:nvSpPr>
              <p:cNvPr id="73" name="Line 69"/>
              <p:cNvSpPr>
                <a:spLocks noChangeShapeType="1"/>
              </p:cNvSpPr>
              <p:nvPr/>
            </p:nvSpPr>
            <p:spPr bwMode="auto">
              <a:xfrm flipV="1">
                <a:off x="7841279" y="3300088"/>
                <a:ext cx="8399" cy="13266"/>
              </a:xfrm>
              <a:prstGeom prst="line">
                <a:avLst/>
              </a:prstGeom>
              <a:grpFill/>
              <a:ln w="0">
                <a:solidFill>
                  <a:srgbClr val="002060"/>
                </a:solidFill>
                <a:round/>
                <a:headEnd/>
                <a:tailEnd/>
              </a:ln>
            </p:spPr>
            <p:txBody>
              <a:bodyPr/>
              <a:lstStyle/>
              <a:p>
                <a:endParaRPr lang="en-US"/>
              </a:p>
            </p:txBody>
          </p:sp>
          <p:sp>
            <p:nvSpPr>
              <p:cNvPr id="74" name="Line 70"/>
              <p:cNvSpPr>
                <a:spLocks noChangeShapeType="1"/>
              </p:cNvSpPr>
              <p:nvPr/>
            </p:nvSpPr>
            <p:spPr bwMode="auto">
              <a:xfrm flipV="1">
                <a:off x="7872076" y="3267527"/>
                <a:ext cx="5600" cy="7236"/>
              </a:xfrm>
              <a:prstGeom prst="line">
                <a:avLst/>
              </a:prstGeom>
              <a:grpFill/>
              <a:ln w="0">
                <a:solidFill>
                  <a:srgbClr val="002060"/>
                </a:solidFill>
                <a:round/>
                <a:headEnd/>
                <a:tailEnd/>
              </a:ln>
            </p:spPr>
            <p:txBody>
              <a:bodyPr/>
              <a:lstStyle/>
              <a:p>
                <a:endParaRPr lang="en-US"/>
              </a:p>
            </p:txBody>
          </p:sp>
          <p:sp>
            <p:nvSpPr>
              <p:cNvPr id="75" name="Line 71"/>
              <p:cNvSpPr>
                <a:spLocks noChangeShapeType="1"/>
              </p:cNvSpPr>
              <p:nvPr/>
            </p:nvSpPr>
            <p:spPr bwMode="auto">
              <a:xfrm>
                <a:off x="7893076" y="3230142"/>
                <a:ext cx="1400" cy="1206"/>
              </a:xfrm>
              <a:prstGeom prst="line">
                <a:avLst/>
              </a:prstGeom>
              <a:grpFill/>
              <a:ln w="0">
                <a:solidFill>
                  <a:srgbClr val="002060"/>
                </a:solidFill>
                <a:round/>
                <a:headEnd/>
                <a:tailEnd/>
              </a:ln>
            </p:spPr>
            <p:txBody>
              <a:bodyPr/>
              <a:lstStyle/>
              <a:p>
                <a:endParaRPr lang="en-US"/>
              </a:p>
            </p:txBody>
          </p:sp>
          <p:sp>
            <p:nvSpPr>
              <p:cNvPr id="76" name="Line 72"/>
              <p:cNvSpPr>
                <a:spLocks noChangeShapeType="1"/>
              </p:cNvSpPr>
              <p:nvPr/>
            </p:nvSpPr>
            <p:spPr bwMode="auto">
              <a:xfrm>
                <a:off x="8090464" y="3230142"/>
                <a:ext cx="0" cy="1206"/>
              </a:xfrm>
              <a:prstGeom prst="line">
                <a:avLst/>
              </a:prstGeom>
              <a:grpFill/>
              <a:ln w="0">
                <a:solidFill>
                  <a:srgbClr val="002060"/>
                </a:solidFill>
                <a:round/>
                <a:headEnd/>
                <a:tailEnd/>
              </a:ln>
            </p:spPr>
            <p:txBody>
              <a:bodyPr/>
              <a:lstStyle/>
              <a:p>
                <a:endParaRPr lang="en-US"/>
              </a:p>
            </p:txBody>
          </p:sp>
          <p:sp>
            <p:nvSpPr>
              <p:cNvPr id="77" name="Line 73"/>
              <p:cNvSpPr>
                <a:spLocks noChangeShapeType="1"/>
              </p:cNvSpPr>
              <p:nvPr/>
            </p:nvSpPr>
            <p:spPr bwMode="auto">
              <a:xfrm>
                <a:off x="8126861" y="3292852"/>
                <a:ext cx="1400" cy="2412"/>
              </a:xfrm>
              <a:prstGeom prst="line">
                <a:avLst/>
              </a:prstGeom>
              <a:grpFill/>
              <a:ln w="0">
                <a:solidFill>
                  <a:srgbClr val="002060"/>
                </a:solidFill>
                <a:round/>
                <a:headEnd/>
                <a:tailEnd/>
              </a:ln>
            </p:spPr>
            <p:txBody>
              <a:bodyPr/>
              <a:lstStyle/>
              <a:p>
                <a:endParaRPr lang="en-US"/>
              </a:p>
            </p:txBody>
          </p:sp>
          <p:sp>
            <p:nvSpPr>
              <p:cNvPr id="78" name="Line 74"/>
              <p:cNvSpPr>
                <a:spLocks noChangeShapeType="1"/>
              </p:cNvSpPr>
              <p:nvPr/>
            </p:nvSpPr>
            <p:spPr bwMode="auto">
              <a:xfrm>
                <a:off x="8118462" y="3300088"/>
                <a:ext cx="2800" cy="1206"/>
              </a:xfrm>
              <a:prstGeom prst="line">
                <a:avLst/>
              </a:prstGeom>
              <a:grpFill/>
              <a:ln w="0">
                <a:solidFill>
                  <a:srgbClr val="002060"/>
                </a:solidFill>
                <a:round/>
                <a:headEnd/>
                <a:tailEnd/>
              </a:ln>
            </p:spPr>
            <p:txBody>
              <a:bodyPr/>
              <a:lstStyle/>
              <a:p>
                <a:endParaRPr lang="en-US"/>
              </a:p>
            </p:txBody>
          </p:sp>
          <p:sp>
            <p:nvSpPr>
              <p:cNvPr id="79" name="Line 75"/>
              <p:cNvSpPr>
                <a:spLocks noChangeShapeType="1"/>
              </p:cNvSpPr>
              <p:nvPr/>
            </p:nvSpPr>
            <p:spPr bwMode="auto">
              <a:xfrm>
                <a:off x="8104463" y="3337472"/>
                <a:ext cx="1400" cy="1206"/>
              </a:xfrm>
              <a:prstGeom prst="line">
                <a:avLst/>
              </a:prstGeom>
              <a:grpFill/>
              <a:ln w="0">
                <a:solidFill>
                  <a:srgbClr val="002060"/>
                </a:solidFill>
                <a:round/>
                <a:headEnd/>
                <a:tailEnd/>
              </a:ln>
            </p:spPr>
            <p:txBody>
              <a:bodyPr/>
              <a:lstStyle/>
              <a:p>
                <a:endParaRPr lang="en-US"/>
              </a:p>
            </p:txBody>
          </p:sp>
          <p:sp>
            <p:nvSpPr>
              <p:cNvPr id="80" name="Line 76"/>
              <p:cNvSpPr>
                <a:spLocks noChangeShapeType="1"/>
              </p:cNvSpPr>
              <p:nvPr/>
            </p:nvSpPr>
            <p:spPr bwMode="auto">
              <a:xfrm flipV="1">
                <a:off x="7936473" y="2991363"/>
                <a:ext cx="5600" cy="12060"/>
              </a:xfrm>
              <a:prstGeom prst="line">
                <a:avLst/>
              </a:prstGeom>
              <a:grpFill/>
              <a:ln w="0">
                <a:solidFill>
                  <a:srgbClr val="002060"/>
                </a:solidFill>
                <a:round/>
                <a:headEnd/>
                <a:tailEnd/>
              </a:ln>
            </p:spPr>
            <p:txBody>
              <a:bodyPr/>
              <a:lstStyle/>
              <a:p>
                <a:endParaRPr lang="en-US"/>
              </a:p>
            </p:txBody>
          </p:sp>
          <p:sp>
            <p:nvSpPr>
              <p:cNvPr id="81" name="Freeform 77"/>
              <p:cNvSpPr>
                <a:spLocks/>
              </p:cNvSpPr>
              <p:nvPr/>
            </p:nvSpPr>
            <p:spPr bwMode="auto">
              <a:xfrm>
                <a:off x="7926674" y="2956390"/>
                <a:ext cx="23800" cy="18090"/>
              </a:xfrm>
              <a:custGeom>
                <a:avLst/>
                <a:gdLst>
                  <a:gd name="T0" fmla="*/ 0 w 3"/>
                  <a:gd name="T1" fmla="*/ 2147483647 h 3"/>
                  <a:gd name="T2" fmla="*/ 2147483647 w 3"/>
                  <a:gd name="T3" fmla="*/ 0 h 3"/>
                  <a:gd name="T4" fmla="*/ 0 w 3"/>
                  <a:gd name="T5" fmla="*/ 2147483647 h 3"/>
                  <a:gd name="T6" fmla="*/ 0 60000 65536"/>
                  <a:gd name="T7" fmla="*/ 0 60000 65536"/>
                  <a:gd name="T8" fmla="*/ 0 60000 65536"/>
                  <a:gd name="T9" fmla="*/ 0 w 3"/>
                  <a:gd name="T10" fmla="*/ 0 h 3"/>
                  <a:gd name="T11" fmla="*/ 3 w 3"/>
                  <a:gd name="T12" fmla="*/ 3 h 3"/>
                </a:gdLst>
                <a:ahLst/>
                <a:cxnLst>
                  <a:cxn ang="T6">
                    <a:pos x="T0" y="T1"/>
                  </a:cxn>
                  <a:cxn ang="T7">
                    <a:pos x="T2" y="T3"/>
                  </a:cxn>
                  <a:cxn ang="T8">
                    <a:pos x="T4" y="T5"/>
                  </a:cxn>
                </a:cxnLst>
                <a:rect l="T9" t="T10" r="T11" b="T12"/>
                <a:pathLst>
                  <a:path w="3" h="3">
                    <a:moveTo>
                      <a:pt x="0" y="3"/>
                    </a:moveTo>
                    <a:lnTo>
                      <a:pt x="3" y="0"/>
                    </a:lnTo>
                    <a:lnTo>
                      <a:pt x="0" y="3"/>
                    </a:lnTo>
                  </a:path>
                </a:pathLst>
              </a:custGeom>
              <a:grpFill/>
              <a:ln w="0">
                <a:solidFill>
                  <a:srgbClr val="002060"/>
                </a:solidFill>
                <a:round/>
                <a:headEnd/>
                <a:tailEnd/>
              </a:ln>
            </p:spPr>
            <p:txBody>
              <a:bodyPr/>
              <a:lstStyle/>
              <a:p>
                <a:endParaRPr lang="en-US"/>
              </a:p>
            </p:txBody>
          </p:sp>
          <p:sp>
            <p:nvSpPr>
              <p:cNvPr id="82" name="Line 78"/>
              <p:cNvSpPr>
                <a:spLocks noChangeShapeType="1"/>
              </p:cNvSpPr>
              <p:nvPr/>
            </p:nvSpPr>
            <p:spPr bwMode="auto">
              <a:xfrm flipV="1">
                <a:off x="7946273" y="2973273"/>
                <a:ext cx="12599" cy="6030"/>
              </a:xfrm>
              <a:prstGeom prst="line">
                <a:avLst/>
              </a:prstGeom>
              <a:grpFill/>
              <a:ln w="0">
                <a:solidFill>
                  <a:srgbClr val="002060"/>
                </a:solidFill>
                <a:round/>
                <a:headEnd/>
                <a:tailEnd/>
              </a:ln>
            </p:spPr>
            <p:txBody>
              <a:bodyPr/>
              <a:lstStyle/>
              <a:p>
                <a:endParaRPr lang="en-US"/>
              </a:p>
            </p:txBody>
          </p:sp>
          <p:sp>
            <p:nvSpPr>
              <p:cNvPr id="83" name="Line 79"/>
              <p:cNvSpPr>
                <a:spLocks noChangeShapeType="1"/>
              </p:cNvSpPr>
              <p:nvPr/>
            </p:nvSpPr>
            <p:spPr bwMode="auto">
              <a:xfrm>
                <a:off x="7974271" y="2947948"/>
                <a:ext cx="2800" cy="0"/>
              </a:xfrm>
              <a:prstGeom prst="line">
                <a:avLst/>
              </a:prstGeom>
              <a:grpFill/>
              <a:ln w="0">
                <a:solidFill>
                  <a:srgbClr val="002060"/>
                </a:solidFill>
                <a:round/>
                <a:headEnd/>
                <a:tailEnd/>
              </a:ln>
            </p:spPr>
            <p:txBody>
              <a:bodyPr/>
              <a:lstStyle/>
              <a:p>
                <a:endParaRPr lang="en-US"/>
              </a:p>
            </p:txBody>
          </p:sp>
          <p:sp>
            <p:nvSpPr>
              <p:cNvPr id="84" name="Line 80"/>
              <p:cNvSpPr>
                <a:spLocks noChangeShapeType="1"/>
              </p:cNvSpPr>
              <p:nvPr/>
            </p:nvSpPr>
            <p:spPr bwMode="auto">
              <a:xfrm>
                <a:off x="8003669" y="2910563"/>
                <a:ext cx="1400" cy="0"/>
              </a:xfrm>
              <a:prstGeom prst="line">
                <a:avLst/>
              </a:prstGeom>
              <a:grpFill/>
              <a:ln w="0">
                <a:solidFill>
                  <a:srgbClr val="002060"/>
                </a:solidFill>
                <a:round/>
                <a:headEnd/>
                <a:tailEnd/>
              </a:ln>
            </p:spPr>
            <p:txBody>
              <a:bodyPr/>
              <a:lstStyle/>
              <a:p>
                <a:endParaRPr lang="en-US"/>
              </a:p>
            </p:txBody>
          </p:sp>
          <p:sp>
            <p:nvSpPr>
              <p:cNvPr id="85" name="Line 81"/>
              <p:cNvSpPr>
                <a:spLocks noChangeShapeType="1"/>
              </p:cNvSpPr>
              <p:nvPr/>
            </p:nvSpPr>
            <p:spPr bwMode="auto">
              <a:xfrm>
                <a:off x="5196829" y="2426973"/>
                <a:ext cx="0" cy="1206"/>
              </a:xfrm>
              <a:prstGeom prst="line">
                <a:avLst/>
              </a:prstGeom>
              <a:grpFill/>
              <a:ln w="0">
                <a:solidFill>
                  <a:srgbClr val="002060"/>
                </a:solidFill>
                <a:round/>
                <a:headEnd/>
                <a:tailEnd/>
              </a:ln>
            </p:spPr>
            <p:txBody>
              <a:bodyPr/>
              <a:lstStyle/>
              <a:p>
                <a:endParaRPr lang="en-US"/>
              </a:p>
            </p:txBody>
          </p:sp>
          <p:sp>
            <p:nvSpPr>
              <p:cNvPr id="86" name="Line 82"/>
              <p:cNvSpPr>
                <a:spLocks noChangeShapeType="1"/>
              </p:cNvSpPr>
              <p:nvPr/>
            </p:nvSpPr>
            <p:spPr bwMode="auto">
              <a:xfrm>
                <a:off x="5187030" y="2439033"/>
                <a:ext cx="4200" cy="0"/>
              </a:xfrm>
              <a:prstGeom prst="line">
                <a:avLst/>
              </a:prstGeom>
              <a:grpFill/>
              <a:ln w="0">
                <a:solidFill>
                  <a:srgbClr val="002060"/>
                </a:solidFill>
                <a:round/>
                <a:headEnd/>
                <a:tailEnd/>
              </a:ln>
            </p:spPr>
            <p:txBody>
              <a:bodyPr/>
              <a:lstStyle/>
              <a:p>
                <a:endParaRPr lang="en-US"/>
              </a:p>
            </p:txBody>
          </p:sp>
          <p:sp>
            <p:nvSpPr>
              <p:cNvPr id="87" name="Freeform 83"/>
              <p:cNvSpPr>
                <a:spLocks/>
              </p:cNvSpPr>
              <p:nvPr/>
            </p:nvSpPr>
            <p:spPr bwMode="auto">
              <a:xfrm>
                <a:off x="5297624" y="2477624"/>
                <a:ext cx="7000" cy="13266"/>
              </a:xfrm>
              <a:custGeom>
                <a:avLst/>
                <a:gdLst>
                  <a:gd name="T0" fmla="*/ 0 w 1"/>
                  <a:gd name="T1" fmla="*/ 2147483647 h 2"/>
                  <a:gd name="T2" fmla="*/ 2147483647 w 1"/>
                  <a:gd name="T3" fmla="*/ 0 h 2"/>
                  <a:gd name="T4" fmla="*/ 2147483647 w 1"/>
                  <a:gd name="T5" fmla="*/ 2147483647 h 2"/>
                  <a:gd name="T6" fmla="*/ 0 60000 65536"/>
                  <a:gd name="T7" fmla="*/ 0 60000 65536"/>
                  <a:gd name="T8" fmla="*/ 0 60000 65536"/>
                  <a:gd name="T9" fmla="*/ 0 w 1"/>
                  <a:gd name="T10" fmla="*/ 0 h 2"/>
                  <a:gd name="T11" fmla="*/ 1 w 1"/>
                  <a:gd name="T12" fmla="*/ 2 h 2"/>
                </a:gdLst>
                <a:ahLst/>
                <a:cxnLst>
                  <a:cxn ang="T6">
                    <a:pos x="T0" y="T1"/>
                  </a:cxn>
                  <a:cxn ang="T7">
                    <a:pos x="T2" y="T3"/>
                  </a:cxn>
                  <a:cxn ang="T8">
                    <a:pos x="T4" y="T5"/>
                  </a:cxn>
                </a:cxnLst>
                <a:rect l="T9" t="T10" r="T11" b="T12"/>
                <a:pathLst>
                  <a:path w="1" h="2">
                    <a:moveTo>
                      <a:pt x="0" y="1"/>
                    </a:moveTo>
                    <a:lnTo>
                      <a:pt x="1" y="0"/>
                    </a:lnTo>
                    <a:lnTo>
                      <a:pt x="1" y="2"/>
                    </a:lnTo>
                  </a:path>
                </a:pathLst>
              </a:custGeom>
              <a:grpFill/>
              <a:ln w="0">
                <a:solidFill>
                  <a:srgbClr val="002060"/>
                </a:solidFill>
                <a:round/>
                <a:headEnd/>
                <a:tailEnd/>
              </a:ln>
            </p:spPr>
            <p:txBody>
              <a:bodyPr/>
              <a:lstStyle/>
              <a:p>
                <a:endParaRPr lang="en-US"/>
              </a:p>
            </p:txBody>
          </p:sp>
          <p:sp>
            <p:nvSpPr>
              <p:cNvPr id="88" name="Line 84"/>
              <p:cNvSpPr>
                <a:spLocks noChangeShapeType="1"/>
              </p:cNvSpPr>
              <p:nvPr/>
            </p:nvSpPr>
            <p:spPr bwMode="auto">
              <a:xfrm>
                <a:off x="5297624" y="2470388"/>
                <a:ext cx="1400" cy="0"/>
              </a:xfrm>
              <a:prstGeom prst="line">
                <a:avLst/>
              </a:prstGeom>
              <a:grpFill/>
              <a:ln w="0">
                <a:solidFill>
                  <a:srgbClr val="002060"/>
                </a:solidFill>
                <a:round/>
                <a:headEnd/>
                <a:tailEnd/>
              </a:ln>
            </p:spPr>
            <p:txBody>
              <a:bodyPr/>
              <a:lstStyle/>
              <a:p>
                <a:endParaRPr lang="en-US"/>
              </a:p>
            </p:txBody>
          </p:sp>
          <p:sp>
            <p:nvSpPr>
              <p:cNvPr id="89" name="Line 85"/>
              <p:cNvSpPr>
                <a:spLocks noChangeShapeType="1"/>
              </p:cNvSpPr>
              <p:nvPr/>
            </p:nvSpPr>
            <p:spPr bwMode="auto">
              <a:xfrm>
                <a:off x="5304624" y="2470388"/>
                <a:ext cx="2800" cy="0"/>
              </a:xfrm>
              <a:prstGeom prst="line">
                <a:avLst/>
              </a:prstGeom>
              <a:grpFill/>
              <a:ln w="0">
                <a:solidFill>
                  <a:srgbClr val="002060"/>
                </a:solidFill>
                <a:round/>
                <a:headEnd/>
                <a:tailEnd/>
              </a:ln>
            </p:spPr>
            <p:txBody>
              <a:bodyPr/>
              <a:lstStyle/>
              <a:p>
                <a:endParaRPr lang="en-US"/>
              </a:p>
            </p:txBody>
          </p:sp>
          <p:sp>
            <p:nvSpPr>
              <p:cNvPr id="90" name="Line 86"/>
              <p:cNvSpPr>
                <a:spLocks noChangeShapeType="1"/>
              </p:cNvSpPr>
              <p:nvPr/>
            </p:nvSpPr>
            <p:spPr bwMode="auto">
              <a:xfrm>
                <a:off x="5261226" y="2528274"/>
                <a:ext cx="2800" cy="1206"/>
              </a:xfrm>
              <a:prstGeom prst="line">
                <a:avLst/>
              </a:prstGeom>
              <a:grpFill/>
              <a:ln w="0">
                <a:solidFill>
                  <a:srgbClr val="002060"/>
                </a:solidFill>
                <a:round/>
                <a:headEnd/>
                <a:tailEnd/>
              </a:ln>
            </p:spPr>
            <p:txBody>
              <a:bodyPr/>
              <a:lstStyle/>
              <a:p>
                <a:endParaRPr lang="en-US"/>
              </a:p>
            </p:txBody>
          </p:sp>
          <p:sp>
            <p:nvSpPr>
              <p:cNvPr id="91" name="Line 87"/>
              <p:cNvSpPr>
                <a:spLocks noChangeShapeType="1"/>
              </p:cNvSpPr>
              <p:nvPr/>
            </p:nvSpPr>
            <p:spPr bwMode="auto">
              <a:xfrm>
                <a:off x="5261226" y="2521038"/>
                <a:ext cx="15399" cy="7236"/>
              </a:xfrm>
              <a:prstGeom prst="line">
                <a:avLst/>
              </a:prstGeom>
              <a:grpFill/>
              <a:ln w="0">
                <a:solidFill>
                  <a:srgbClr val="002060"/>
                </a:solidFill>
                <a:round/>
                <a:headEnd/>
                <a:tailEnd/>
              </a:ln>
            </p:spPr>
            <p:txBody>
              <a:bodyPr/>
              <a:lstStyle/>
              <a:p>
                <a:endParaRPr lang="en-US"/>
              </a:p>
            </p:txBody>
          </p:sp>
          <p:sp>
            <p:nvSpPr>
              <p:cNvPr id="92" name="Line 88"/>
              <p:cNvSpPr>
                <a:spLocks noChangeShapeType="1"/>
              </p:cNvSpPr>
              <p:nvPr/>
            </p:nvSpPr>
            <p:spPr bwMode="auto">
              <a:xfrm>
                <a:off x="5276625" y="2515008"/>
                <a:ext cx="1400" cy="1206"/>
              </a:xfrm>
              <a:prstGeom prst="line">
                <a:avLst/>
              </a:prstGeom>
              <a:grpFill/>
              <a:ln w="0">
                <a:solidFill>
                  <a:srgbClr val="002060"/>
                </a:solidFill>
                <a:round/>
                <a:headEnd/>
                <a:tailEnd/>
              </a:ln>
            </p:spPr>
            <p:txBody>
              <a:bodyPr/>
              <a:lstStyle/>
              <a:p>
                <a:endParaRPr lang="en-US"/>
              </a:p>
            </p:txBody>
          </p:sp>
          <p:sp>
            <p:nvSpPr>
              <p:cNvPr id="93" name="Line 89"/>
              <p:cNvSpPr>
                <a:spLocks noChangeShapeType="1"/>
              </p:cNvSpPr>
              <p:nvPr/>
            </p:nvSpPr>
            <p:spPr bwMode="auto">
              <a:xfrm>
                <a:off x="5181431" y="2583749"/>
                <a:ext cx="2800" cy="1206"/>
              </a:xfrm>
              <a:prstGeom prst="line">
                <a:avLst/>
              </a:prstGeom>
              <a:grpFill/>
              <a:ln w="0">
                <a:solidFill>
                  <a:srgbClr val="002060"/>
                </a:solidFill>
                <a:round/>
                <a:headEnd/>
                <a:tailEnd/>
              </a:ln>
            </p:spPr>
            <p:txBody>
              <a:bodyPr/>
              <a:lstStyle/>
              <a:p>
                <a:endParaRPr lang="en-US"/>
              </a:p>
            </p:txBody>
          </p:sp>
          <p:sp>
            <p:nvSpPr>
              <p:cNvPr id="94" name="Line 90"/>
              <p:cNvSpPr>
                <a:spLocks noChangeShapeType="1"/>
              </p:cNvSpPr>
              <p:nvPr/>
            </p:nvSpPr>
            <p:spPr bwMode="auto">
              <a:xfrm>
                <a:off x="5618205" y="2647664"/>
                <a:ext cx="1400" cy="1206"/>
              </a:xfrm>
              <a:prstGeom prst="line">
                <a:avLst/>
              </a:prstGeom>
              <a:grpFill/>
              <a:ln w="0">
                <a:solidFill>
                  <a:srgbClr val="002060"/>
                </a:solidFill>
                <a:round/>
                <a:headEnd/>
                <a:tailEnd/>
              </a:ln>
            </p:spPr>
            <p:txBody>
              <a:bodyPr/>
              <a:lstStyle/>
              <a:p>
                <a:endParaRPr lang="en-US"/>
              </a:p>
            </p:txBody>
          </p:sp>
          <p:sp>
            <p:nvSpPr>
              <p:cNvPr id="95" name="Line 91"/>
              <p:cNvSpPr>
                <a:spLocks noChangeShapeType="1"/>
              </p:cNvSpPr>
              <p:nvPr/>
            </p:nvSpPr>
            <p:spPr bwMode="auto">
              <a:xfrm>
                <a:off x="5713401" y="2482447"/>
                <a:ext cx="1400" cy="1206"/>
              </a:xfrm>
              <a:prstGeom prst="line">
                <a:avLst/>
              </a:prstGeom>
              <a:grpFill/>
              <a:ln w="0">
                <a:solidFill>
                  <a:srgbClr val="002060"/>
                </a:solidFill>
                <a:round/>
                <a:headEnd/>
                <a:tailEnd/>
              </a:ln>
            </p:spPr>
            <p:txBody>
              <a:bodyPr/>
              <a:lstStyle/>
              <a:p>
                <a:endParaRPr lang="en-US"/>
              </a:p>
            </p:txBody>
          </p:sp>
          <p:sp>
            <p:nvSpPr>
              <p:cNvPr id="96" name="Line 92"/>
              <p:cNvSpPr>
                <a:spLocks noChangeShapeType="1"/>
              </p:cNvSpPr>
              <p:nvPr/>
            </p:nvSpPr>
            <p:spPr bwMode="auto">
              <a:xfrm>
                <a:off x="5356420" y="3052866"/>
                <a:ext cx="1400" cy="1206"/>
              </a:xfrm>
              <a:prstGeom prst="line">
                <a:avLst/>
              </a:prstGeom>
              <a:grpFill/>
              <a:ln w="0">
                <a:solidFill>
                  <a:srgbClr val="002060"/>
                </a:solidFill>
                <a:round/>
                <a:headEnd/>
                <a:tailEnd/>
              </a:ln>
            </p:spPr>
            <p:txBody>
              <a:bodyPr/>
              <a:lstStyle/>
              <a:p>
                <a:endParaRPr lang="en-US"/>
              </a:p>
            </p:txBody>
          </p:sp>
          <p:sp>
            <p:nvSpPr>
              <p:cNvPr id="97" name="Line 93"/>
              <p:cNvSpPr>
                <a:spLocks noChangeShapeType="1"/>
              </p:cNvSpPr>
              <p:nvPr/>
            </p:nvSpPr>
            <p:spPr bwMode="auto">
              <a:xfrm>
                <a:off x="5408217" y="3034777"/>
                <a:ext cx="1400" cy="0"/>
              </a:xfrm>
              <a:prstGeom prst="line">
                <a:avLst/>
              </a:prstGeom>
              <a:grpFill/>
              <a:ln w="0">
                <a:solidFill>
                  <a:srgbClr val="002060"/>
                </a:solidFill>
                <a:round/>
                <a:headEnd/>
                <a:tailEnd/>
              </a:ln>
            </p:spPr>
            <p:txBody>
              <a:bodyPr/>
              <a:lstStyle/>
              <a:p>
                <a:endParaRPr lang="en-US"/>
              </a:p>
            </p:txBody>
          </p:sp>
          <p:sp>
            <p:nvSpPr>
              <p:cNvPr id="98" name="Line 94"/>
              <p:cNvSpPr>
                <a:spLocks noChangeShapeType="1"/>
              </p:cNvSpPr>
              <p:nvPr/>
            </p:nvSpPr>
            <p:spPr bwMode="auto">
              <a:xfrm>
                <a:off x="5531410" y="2970861"/>
                <a:ext cx="1400" cy="2412"/>
              </a:xfrm>
              <a:prstGeom prst="line">
                <a:avLst/>
              </a:prstGeom>
              <a:grpFill/>
              <a:ln w="0">
                <a:solidFill>
                  <a:srgbClr val="002060"/>
                </a:solidFill>
                <a:round/>
                <a:headEnd/>
                <a:tailEnd/>
              </a:ln>
            </p:spPr>
            <p:txBody>
              <a:bodyPr/>
              <a:lstStyle/>
              <a:p>
                <a:endParaRPr lang="en-US"/>
              </a:p>
            </p:txBody>
          </p:sp>
          <p:sp>
            <p:nvSpPr>
              <p:cNvPr id="99" name="Line 95"/>
              <p:cNvSpPr>
                <a:spLocks noChangeShapeType="1"/>
              </p:cNvSpPr>
              <p:nvPr/>
            </p:nvSpPr>
            <p:spPr bwMode="auto">
              <a:xfrm>
                <a:off x="5560809" y="3097486"/>
                <a:ext cx="2800" cy="1206"/>
              </a:xfrm>
              <a:prstGeom prst="line">
                <a:avLst/>
              </a:prstGeom>
              <a:grpFill/>
              <a:ln w="0">
                <a:solidFill>
                  <a:srgbClr val="002060"/>
                </a:solidFill>
                <a:round/>
                <a:headEnd/>
                <a:tailEnd/>
              </a:ln>
            </p:spPr>
            <p:txBody>
              <a:bodyPr/>
              <a:lstStyle/>
              <a:p>
                <a:endParaRPr lang="en-US"/>
              </a:p>
            </p:txBody>
          </p:sp>
          <p:sp>
            <p:nvSpPr>
              <p:cNvPr id="100" name="Line 96"/>
              <p:cNvSpPr>
                <a:spLocks noChangeShapeType="1"/>
              </p:cNvSpPr>
              <p:nvPr/>
            </p:nvSpPr>
            <p:spPr bwMode="auto">
              <a:xfrm>
                <a:off x="5612606" y="3116782"/>
                <a:ext cx="0" cy="0"/>
              </a:xfrm>
              <a:prstGeom prst="line">
                <a:avLst/>
              </a:prstGeom>
              <a:grpFill/>
              <a:ln w="0">
                <a:solidFill>
                  <a:srgbClr val="002060"/>
                </a:solidFill>
                <a:round/>
                <a:headEnd/>
                <a:tailEnd/>
              </a:ln>
            </p:spPr>
            <p:txBody>
              <a:bodyPr/>
              <a:lstStyle/>
              <a:p>
                <a:endParaRPr lang="en-US"/>
              </a:p>
            </p:txBody>
          </p:sp>
          <p:sp>
            <p:nvSpPr>
              <p:cNvPr id="101" name="Line 97"/>
              <p:cNvSpPr>
                <a:spLocks noChangeShapeType="1"/>
              </p:cNvSpPr>
              <p:nvPr/>
            </p:nvSpPr>
            <p:spPr bwMode="auto">
              <a:xfrm>
                <a:off x="5858992" y="3127636"/>
                <a:ext cx="2800" cy="2412"/>
              </a:xfrm>
              <a:prstGeom prst="line">
                <a:avLst/>
              </a:prstGeom>
              <a:grpFill/>
              <a:ln w="0">
                <a:solidFill>
                  <a:srgbClr val="002060"/>
                </a:solidFill>
                <a:round/>
                <a:headEnd/>
                <a:tailEnd/>
              </a:ln>
            </p:spPr>
            <p:txBody>
              <a:bodyPr/>
              <a:lstStyle/>
              <a:p>
                <a:endParaRPr lang="en-US"/>
              </a:p>
            </p:txBody>
          </p:sp>
          <p:sp>
            <p:nvSpPr>
              <p:cNvPr id="102" name="Line 98"/>
              <p:cNvSpPr>
                <a:spLocks noChangeShapeType="1"/>
              </p:cNvSpPr>
              <p:nvPr/>
            </p:nvSpPr>
            <p:spPr bwMode="auto">
              <a:xfrm>
                <a:off x="5728800" y="3072162"/>
                <a:ext cx="1400" cy="2412"/>
              </a:xfrm>
              <a:prstGeom prst="line">
                <a:avLst/>
              </a:prstGeom>
              <a:grpFill/>
              <a:ln w="0">
                <a:solidFill>
                  <a:srgbClr val="002060"/>
                </a:solidFill>
                <a:round/>
                <a:headEnd/>
                <a:tailEnd/>
              </a:ln>
            </p:spPr>
            <p:txBody>
              <a:bodyPr/>
              <a:lstStyle/>
              <a:p>
                <a:endParaRPr lang="en-US"/>
              </a:p>
            </p:txBody>
          </p:sp>
          <p:sp>
            <p:nvSpPr>
              <p:cNvPr id="103" name="Line 99"/>
              <p:cNvSpPr>
                <a:spLocks noChangeShapeType="1"/>
              </p:cNvSpPr>
              <p:nvPr/>
            </p:nvSpPr>
            <p:spPr bwMode="auto">
              <a:xfrm>
                <a:off x="5808595" y="3103516"/>
                <a:ext cx="1400" cy="1206"/>
              </a:xfrm>
              <a:prstGeom prst="line">
                <a:avLst/>
              </a:prstGeom>
              <a:grpFill/>
              <a:ln w="0">
                <a:solidFill>
                  <a:srgbClr val="002060"/>
                </a:solidFill>
                <a:round/>
                <a:headEnd/>
                <a:tailEnd/>
              </a:ln>
            </p:spPr>
            <p:txBody>
              <a:bodyPr/>
              <a:lstStyle/>
              <a:p>
                <a:endParaRPr lang="en-US"/>
              </a:p>
            </p:txBody>
          </p:sp>
          <p:sp>
            <p:nvSpPr>
              <p:cNvPr id="104" name="Line 100"/>
              <p:cNvSpPr>
                <a:spLocks noChangeShapeType="1"/>
              </p:cNvSpPr>
              <p:nvPr/>
            </p:nvSpPr>
            <p:spPr bwMode="auto">
              <a:xfrm>
                <a:off x="5823994" y="3110752"/>
                <a:ext cx="1400" cy="1206"/>
              </a:xfrm>
              <a:prstGeom prst="line">
                <a:avLst/>
              </a:prstGeom>
              <a:grpFill/>
              <a:ln w="0">
                <a:solidFill>
                  <a:srgbClr val="002060"/>
                </a:solidFill>
                <a:round/>
                <a:headEnd/>
                <a:tailEnd/>
              </a:ln>
            </p:spPr>
            <p:txBody>
              <a:bodyPr/>
              <a:lstStyle/>
              <a:p>
                <a:endParaRPr lang="en-US"/>
              </a:p>
            </p:txBody>
          </p:sp>
          <p:sp>
            <p:nvSpPr>
              <p:cNvPr id="105" name="Line 101"/>
              <p:cNvSpPr>
                <a:spLocks noChangeShapeType="1"/>
              </p:cNvSpPr>
              <p:nvPr/>
            </p:nvSpPr>
            <p:spPr bwMode="auto">
              <a:xfrm>
                <a:off x="5829595" y="3097486"/>
                <a:ext cx="1400" cy="1206"/>
              </a:xfrm>
              <a:prstGeom prst="line">
                <a:avLst/>
              </a:prstGeom>
              <a:grpFill/>
              <a:ln w="0">
                <a:solidFill>
                  <a:srgbClr val="002060"/>
                </a:solidFill>
                <a:round/>
                <a:headEnd/>
                <a:tailEnd/>
              </a:ln>
            </p:spPr>
            <p:txBody>
              <a:bodyPr/>
              <a:lstStyle/>
              <a:p>
                <a:endParaRPr lang="en-US"/>
              </a:p>
            </p:txBody>
          </p:sp>
          <p:sp>
            <p:nvSpPr>
              <p:cNvPr id="106" name="Line 102"/>
              <p:cNvSpPr>
                <a:spLocks noChangeShapeType="1"/>
              </p:cNvSpPr>
              <p:nvPr/>
            </p:nvSpPr>
            <p:spPr bwMode="auto">
              <a:xfrm>
                <a:off x="5823994" y="3085427"/>
                <a:ext cx="1400" cy="0"/>
              </a:xfrm>
              <a:prstGeom prst="line">
                <a:avLst/>
              </a:prstGeom>
              <a:grpFill/>
              <a:ln w="0">
                <a:solidFill>
                  <a:srgbClr val="002060"/>
                </a:solidFill>
                <a:round/>
                <a:headEnd/>
                <a:tailEnd/>
              </a:ln>
            </p:spPr>
            <p:txBody>
              <a:bodyPr/>
              <a:lstStyle/>
              <a:p>
                <a:endParaRPr lang="en-US"/>
              </a:p>
            </p:txBody>
          </p:sp>
          <p:sp>
            <p:nvSpPr>
              <p:cNvPr id="107" name="Line 103"/>
              <p:cNvSpPr>
                <a:spLocks noChangeShapeType="1"/>
              </p:cNvSpPr>
              <p:nvPr/>
            </p:nvSpPr>
            <p:spPr bwMode="auto">
              <a:xfrm>
                <a:off x="5823994" y="3034777"/>
                <a:ext cx="1400" cy="0"/>
              </a:xfrm>
              <a:prstGeom prst="line">
                <a:avLst/>
              </a:prstGeom>
              <a:grpFill/>
              <a:ln w="0">
                <a:solidFill>
                  <a:srgbClr val="002060"/>
                </a:solidFill>
                <a:round/>
                <a:headEnd/>
                <a:tailEnd/>
              </a:ln>
            </p:spPr>
            <p:txBody>
              <a:bodyPr/>
              <a:lstStyle/>
              <a:p>
                <a:endParaRPr lang="en-US"/>
              </a:p>
            </p:txBody>
          </p:sp>
          <p:sp>
            <p:nvSpPr>
              <p:cNvPr id="108" name="Line 104"/>
              <p:cNvSpPr>
                <a:spLocks noChangeShapeType="1"/>
              </p:cNvSpPr>
              <p:nvPr/>
            </p:nvSpPr>
            <p:spPr bwMode="auto">
              <a:xfrm>
                <a:off x="5851993" y="3076985"/>
                <a:ext cx="1400" cy="2412"/>
              </a:xfrm>
              <a:prstGeom prst="line">
                <a:avLst/>
              </a:prstGeom>
              <a:grpFill/>
              <a:ln w="0">
                <a:solidFill>
                  <a:srgbClr val="002060"/>
                </a:solidFill>
                <a:round/>
                <a:headEnd/>
                <a:tailEnd/>
              </a:ln>
            </p:spPr>
            <p:txBody>
              <a:bodyPr/>
              <a:lstStyle/>
              <a:p>
                <a:endParaRPr lang="en-US"/>
              </a:p>
            </p:txBody>
          </p:sp>
          <p:sp>
            <p:nvSpPr>
              <p:cNvPr id="109" name="Line 105"/>
              <p:cNvSpPr>
                <a:spLocks noChangeShapeType="1"/>
              </p:cNvSpPr>
              <p:nvPr/>
            </p:nvSpPr>
            <p:spPr bwMode="auto">
              <a:xfrm>
                <a:off x="4715257" y="3039601"/>
                <a:ext cx="1400" cy="2412"/>
              </a:xfrm>
              <a:prstGeom prst="line">
                <a:avLst/>
              </a:prstGeom>
              <a:grpFill/>
              <a:ln w="0">
                <a:solidFill>
                  <a:srgbClr val="002060"/>
                </a:solidFill>
                <a:round/>
                <a:headEnd/>
                <a:tailEnd/>
              </a:ln>
            </p:spPr>
            <p:txBody>
              <a:bodyPr/>
              <a:lstStyle/>
              <a:p>
                <a:endParaRPr lang="en-US"/>
              </a:p>
            </p:txBody>
          </p:sp>
          <p:sp>
            <p:nvSpPr>
              <p:cNvPr id="110" name="Line 106"/>
              <p:cNvSpPr>
                <a:spLocks noChangeShapeType="1"/>
              </p:cNvSpPr>
              <p:nvPr/>
            </p:nvSpPr>
            <p:spPr bwMode="auto">
              <a:xfrm>
                <a:off x="4765654" y="3058896"/>
                <a:ext cx="8399" cy="7236"/>
              </a:xfrm>
              <a:prstGeom prst="line">
                <a:avLst/>
              </a:prstGeom>
              <a:grpFill/>
              <a:ln w="0">
                <a:solidFill>
                  <a:srgbClr val="002060"/>
                </a:solidFill>
                <a:round/>
                <a:headEnd/>
                <a:tailEnd/>
              </a:ln>
            </p:spPr>
            <p:txBody>
              <a:bodyPr/>
              <a:lstStyle/>
              <a:p>
                <a:endParaRPr lang="en-US"/>
              </a:p>
            </p:txBody>
          </p:sp>
          <p:sp>
            <p:nvSpPr>
              <p:cNvPr id="111" name="Line 107"/>
              <p:cNvSpPr>
                <a:spLocks noChangeShapeType="1"/>
              </p:cNvSpPr>
              <p:nvPr/>
            </p:nvSpPr>
            <p:spPr bwMode="auto">
              <a:xfrm>
                <a:off x="4796453" y="3058896"/>
                <a:ext cx="0" cy="2412"/>
              </a:xfrm>
              <a:prstGeom prst="line">
                <a:avLst/>
              </a:prstGeom>
              <a:grpFill/>
              <a:ln w="0">
                <a:solidFill>
                  <a:srgbClr val="002060"/>
                </a:solidFill>
                <a:round/>
                <a:headEnd/>
                <a:tailEnd/>
              </a:ln>
            </p:spPr>
            <p:txBody>
              <a:bodyPr/>
              <a:lstStyle/>
              <a:p>
                <a:endParaRPr lang="en-US"/>
              </a:p>
            </p:txBody>
          </p:sp>
          <p:sp>
            <p:nvSpPr>
              <p:cNvPr id="112" name="Line 108"/>
              <p:cNvSpPr>
                <a:spLocks noChangeShapeType="1"/>
              </p:cNvSpPr>
              <p:nvPr/>
            </p:nvSpPr>
            <p:spPr bwMode="auto">
              <a:xfrm>
                <a:off x="4817451" y="3076985"/>
                <a:ext cx="15399" cy="2412"/>
              </a:xfrm>
              <a:prstGeom prst="line">
                <a:avLst/>
              </a:prstGeom>
              <a:grpFill/>
              <a:ln w="0">
                <a:solidFill>
                  <a:srgbClr val="002060"/>
                </a:solidFill>
                <a:round/>
                <a:headEnd/>
                <a:tailEnd/>
              </a:ln>
            </p:spPr>
            <p:txBody>
              <a:bodyPr/>
              <a:lstStyle/>
              <a:p>
                <a:endParaRPr lang="en-US"/>
              </a:p>
            </p:txBody>
          </p:sp>
          <p:sp>
            <p:nvSpPr>
              <p:cNvPr id="113" name="Line 109"/>
              <p:cNvSpPr>
                <a:spLocks noChangeShapeType="1"/>
              </p:cNvSpPr>
              <p:nvPr/>
            </p:nvSpPr>
            <p:spPr bwMode="auto">
              <a:xfrm>
                <a:off x="4992442" y="3185522"/>
                <a:ext cx="1400" cy="1206"/>
              </a:xfrm>
              <a:prstGeom prst="line">
                <a:avLst/>
              </a:prstGeom>
              <a:grpFill/>
              <a:ln w="0">
                <a:solidFill>
                  <a:srgbClr val="002060"/>
                </a:solidFill>
                <a:round/>
                <a:headEnd/>
                <a:tailEnd/>
              </a:ln>
            </p:spPr>
            <p:txBody>
              <a:bodyPr/>
              <a:lstStyle/>
              <a:p>
                <a:endParaRPr lang="en-US"/>
              </a:p>
            </p:txBody>
          </p:sp>
          <p:sp>
            <p:nvSpPr>
              <p:cNvPr id="114" name="Line 110"/>
              <p:cNvSpPr>
                <a:spLocks noChangeShapeType="1"/>
              </p:cNvSpPr>
              <p:nvPr/>
            </p:nvSpPr>
            <p:spPr bwMode="auto">
              <a:xfrm>
                <a:off x="4977042" y="3262703"/>
                <a:ext cx="1400" cy="1206"/>
              </a:xfrm>
              <a:prstGeom prst="line">
                <a:avLst/>
              </a:prstGeom>
              <a:grpFill/>
              <a:ln w="0">
                <a:solidFill>
                  <a:srgbClr val="002060"/>
                </a:solidFill>
                <a:round/>
                <a:headEnd/>
                <a:tailEnd/>
              </a:ln>
            </p:spPr>
            <p:txBody>
              <a:bodyPr/>
              <a:lstStyle/>
              <a:p>
                <a:endParaRPr lang="en-US"/>
              </a:p>
            </p:txBody>
          </p:sp>
          <p:sp>
            <p:nvSpPr>
              <p:cNvPr id="115" name="Line 111"/>
              <p:cNvSpPr>
                <a:spLocks noChangeShapeType="1"/>
              </p:cNvSpPr>
              <p:nvPr/>
            </p:nvSpPr>
            <p:spPr bwMode="auto">
              <a:xfrm>
                <a:off x="4832851" y="3478570"/>
                <a:ext cx="0" cy="0"/>
              </a:xfrm>
              <a:prstGeom prst="line">
                <a:avLst/>
              </a:prstGeom>
              <a:grpFill/>
              <a:ln w="0">
                <a:solidFill>
                  <a:srgbClr val="002060"/>
                </a:solidFill>
                <a:round/>
                <a:headEnd/>
                <a:tailEnd/>
              </a:ln>
            </p:spPr>
            <p:txBody>
              <a:bodyPr/>
              <a:lstStyle/>
              <a:p>
                <a:endParaRPr lang="en-US"/>
              </a:p>
            </p:txBody>
          </p:sp>
          <p:sp>
            <p:nvSpPr>
              <p:cNvPr id="116" name="Line 112"/>
              <p:cNvSpPr>
                <a:spLocks noChangeShapeType="1"/>
              </p:cNvSpPr>
              <p:nvPr/>
            </p:nvSpPr>
            <p:spPr bwMode="auto">
              <a:xfrm>
                <a:off x="4876249" y="3496658"/>
                <a:ext cx="0" cy="1206"/>
              </a:xfrm>
              <a:prstGeom prst="line">
                <a:avLst/>
              </a:prstGeom>
              <a:grpFill/>
              <a:ln w="0">
                <a:solidFill>
                  <a:srgbClr val="002060"/>
                </a:solidFill>
                <a:round/>
                <a:headEnd/>
                <a:tailEnd/>
              </a:ln>
            </p:spPr>
            <p:txBody>
              <a:bodyPr/>
              <a:lstStyle/>
              <a:p>
                <a:endParaRPr lang="en-US"/>
              </a:p>
            </p:txBody>
          </p:sp>
          <p:sp>
            <p:nvSpPr>
              <p:cNvPr id="117" name="Line 113"/>
              <p:cNvSpPr>
                <a:spLocks noChangeShapeType="1"/>
              </p:cNvSpPr>
              <p:nvPr/>
            </p:nvSpPr>
            <p:spPr bwMode="auto">
              <a:xfrm>
                <a:off x="4860849" y="3515954"/>
                <a:ext cx="1400" cy="1206"/>
              </a:xfrm>
              <a:prstGeom prst="line">
                <a:avLst/>
              </a:prstGeom>
              <a:grpFill/>
              <a:ln w="0">
                <a:solidFill>
                  <a:srgbClr val="002060"/>
                </a:solidFill>
                <a:round/>
                <a:headEnd/>
                <a:tailEnd/>
              </a:ln>
            </p:spPr>
            <p:txBody>
              <a:bodyPr/>
              <a:lstStyle/>
              <a:p>
                <a:endParaRPr lang="en-US"/>
              </a:p>
            </p:txBody>
          </p:sp>
          <p:sp>
            <p:nvSpPr>
              <p:cNvPr id="118" name="Line 114"/>
              <p:cNvSpPr>
                <a:spLocks noChangeShapeType="1"/>
              </p:cNvSpPr>
              <p:nvPr/>
            </p:nvSpPr>
            <p:spPr bwMode="auto">
              <a:xfrm>
                <a:off x="5458615" y="3769205"/>
                <a:ext cx="0" cy="0"/>
              </a:xfrm>
              <a:prstGeom prst="line">
                <a:avLst/>
              </a:prstGeom>
              <a:grpFill/>
              <a:ln w="0">
                <a:solidFill>
                  <a:srgbClr val="002060"/>
                </a:solidFill>
                <a:round/>
                <a:headEnd/>
                <a:tailEnd/>
              </a:ln>
            </p:spPr>
            <p:txBody>
              <a:bodyPr/>
              <a:lstStyle/>
              <a:p>
                <a:endParaRPr lang="en-US"/>
              </a:p>
            </p:txBody>
          </p:sp>
          <p:sp>
            <p:nvSpPr>
              <p:cNvPr id="119" name="Freeform 115"/>
              <p:cNvSpPr>
                <a:spLocks/>
              </p:cNvSpPr>
              <p:nvPr/>
            </p:nvSpPr>
            <p:spPr bwMode="auto">
              <a:xfrm>
                <a:off x="7908474" y="3888596"/>
                <a:ext cx="5600" cy="13266"/>
              </a:xfrm>
              <a:custGeom>
                <a:avLst/>
                <a:gdLst>
                  <a:gd name="T0" fmla="*/ 0 w 1"/>
                  <a:gd name="T1" fmla="*/ 2147483647 h 2"/>
                  <a:gd name="T2" fmla="*/ 2147483647 w 1"/>
                  <a:gd name="T3" fmla="*/ 0 h 2"/>
                  <a:gd name="T4" fmla="*/ 0 w 1"/>
                  <a:gd name="T5" fmla="*/ 2147483647 h 2"/>
                  <a:gd name="T6" fmla="*/ 0 60000 65536"/>
                  <a:gd name="T7" fmla="*/ 0 60000 65536"/>
                  <a:gd name="T8" fmla="*/ 0 60000 65536"/>
                  <a:gd name="T9" fmla="*/ 0 w 1"/>
                  <a:gd name="T10" fmla="*/ 0 h 2"/>
                  <a:gd name="T11" fmla="*/ 1 w 1"/>
                  <a:gd name="T12" fmla="*/ 2 h 2"/>
                </a:gdLst>
                <a:ahLst/>
                <a:cxnLst>
                  <a:cxn ang="T6">
                    <a:pos x="T0" y="T1"/>
                  </a:cxn>
                  <a:cxn ang="T7">
                    <a:pos x="T2" y="T3"/>
                  </a:cxn>
                  <a:cxn ang="T8">
                    <a:pos x="T4" y="T5"/>
                  </a:cxn>
                </a:cxnLst>
                <a:rect l="T9" t="T10" r="T11" b="T12"/>
                <a:pathLst>
                  <a:path w="1" h="2">
                    <a:moveTo>
                      <a:pt x="0" y="2"/>
                    </a:moveTo>
                    <a:lnTo>
                      <a:pt x="1" y="0"/>
                    </a:lnTo>
                    <a:lnTo>
                      <a:pt x="0" y="2"/>
                    </a:lnTo>
                  </a:path>
                </a:pathLst>
              </a:custGeom>
              <a:grpFill/>
              <a:ln w="0">
                <a:solidFill>
                  <a:srgbClr val="002060"/>
                </a:solidFill>
                <a:round/>
                <a:headEnd/>
                <a:tailEnd/>
              </a:ln>
            </p:spPr>
            <p:txBody>
              <a:bodyPr/>
              <a:lstStyle/>
              <a:p>
                <a:endParaRPr lang="en-US"/>
              </a:p>
            </p:txBody>
          </p:sp>
          <p:sp>
            <p:nvSpPr>
              <p:cNvPr id="120" name="Line 116"/>
              <p:cNvSpPr>
                <a:spLocks noChangeShapeType="1"/>
              </p:cNvSpPr>
              <p:nvPr/>
            </p:nvSpPr>
            <p:spPr bwMode="auto">
              <a:xfrm>
                <a:off x="7456300" y="3705290"/>
                <a:ext cx="1400" cy="1206"/>
              </a:xfrm>
              <a:prstGeom prst="line">
                <a:avLst/>
              </a:prstGeom>
              <a:grpFill/>
              <a:ln w="0">
                <a:solidFill>
                  <a:srgbClr val="002060"/>
                </a:solidFill>
                <a:round/>
                <a:headEnd/>
                <a:tailEnd/>
              </a:ln>
            </p:spPr>
            <p:txBody>
              <a:bodyPr/>
              <a:lstStyle/>
              <a:p>
                <a:endParaRPr lang="en-US"/>
              </a:p>
            </p:txBody>
          </p:sp>
          <p:sp>
            <p:nvSpPr>
              <p:cNvPr id="121" name="Line 117"/>
              <p:cNvSpPr>
                <a:spLocks noChangeShapeType="1"/>
              </p:cNvSpPr>
              <p:nvPr/>
            </p:nvSpPr>
            <p:spPr bwMode="auto">
              <a:xfrm>
                <a:off x="7382105" y="3749910"/>
                <a:ext cx="1400" cy="0"/>
              </a:xfrm>
              <a:prstGeom prst="line">
                <a:avLst/>
              </a:prstGeom>
              <a:grpFill/>
              <a:ln w="0">
                <a:solidFill>
                  <a:srgbClr val="002060"/>
                </a:solidFill>
                <a:round/>
                <a:headEnd/>
                <a:tailEnd/>
              </a:ln>
            </p:spPr>
            <p:txBody>
              <a:bodyPr/>
              <a:lstStyle/>
              <a:p>
                <a:endParaRPr lang="en-US"/>
              </a:p>
            </p:txBody>
          </p:sp>
          <p:sp>
            <p:nvSpPr>
              <p:cNvPr id="122" name="Line 118"/>
              <p:cNvSpPr>
                <a:spLocks noChangeShapeType="1"/>
              </p:cNvSpPr>
              <p:nvPr/>
            </p:nvSpPr>
            <p:spPr bwMode="auto">
              <a:xfrm>
                <a:off x="7551496" y="3888596"/>
                <a:ext cx="12599" cy="1206"/>
              </a:xfrm>
              <a:prstGeom prst="line">
                <a:avLst/>
              </a:prstGeom>
              <a:grpFill/>
              <a:ln w="0">
                <a:solidFill>
                  <a:srgbClr val="002060"/>
                </a:solidFill>
                <a:round/>
                <a:headEnd/>
                <a:tailEnd/>
              </a:ln>
            </p:spPr>
            <p:txBody>
              <a:bodyPr/>
              <a:lstStyle/>
              <a:p>
                <a:endParaRPr lang="en-US"/>
              </a:p>
            </p:txBody>
          </p:sp>
          <p:sp>
            <p:nvSpPr>
              <p:cNvPr id="123" name="Line 119"/>
              <p:cNvSpPr>
                <a:spLocks noChangeShapeType="1"/>
              </p:cNvSpPr>
              <p:nvPr/>
            </p:nvSpPr>
            <p:spPr bwMode="auto">
              <a:xfrm>
                <a:off x="7776882" y="3800560"/>
                <a:ext cx="15399" cy="0"/>
              </a:xfrm>
              <a:prstGeom prst="line">
                <a:avLst/>
              </a:prstGeom>
              <a:grpFill/>
              <a:ln w="0">
                <a:solidFill>
                  <a:srgbClr val="002060"/>
                </a:solidFill>
                <a:round/>
                <a:headEnd/>
                <a:tailEnd/>
              </a:ln>
            </p:spPr>
            <p:txBody>
              <a:bodyPr/>
              <a:lstStyle/>
              <a:p>
                <a:endParaRPr lang="en-US"/>
              </a:p>
            </p:txBody>
          </p:sp>
          <p:sp>
            <p:nvSpPr>
              <p:cNvPr id="124" name="Line 120"/>
              <p:cNvSpPr>
                <a:spLocks noChangeShapeType="1"/>
              </p:cNvSpPr>
              <p:nvPr/>
            </p:nvSpPr>
            <p:spPr bwMode="auto">
              <a:xfrm>
                <a:off x="7886076" y="3800560"/>
                <a:ext cx="1400" cy="0"/>
              </a:xfrm>
              <a:prstGeom prst="line">
                <a:avLst/>
              </a:prstGeom>
              <a:grpFill/>
              <a:ln w="0">
                <a:solidFill>
                  <a:srgbClr val="002060"/>
                </a:solidFill>
                <a:round/>
                <a:headEnd/>
                <a:tailEnd/>
              </a:ln>
            </p:spPr>
            <p:txBody>
              <a:bodyPr/>
              <a:lstStyle/>
              <a:p>
                <a:endParaRPr lang="en-US"/>
              </a:p>
            </p:txBody>
          </p:sp>
          <p:sp>
            <p:nvSpPr>
              <p:cNvPr id="125" name="Freeform 121"/>
              <p:cNvSpPr>
                <a:spLocks/>
              </p:cNvSpPr>
              <p:nvPr/>
            </p:nvSpPr>
            <p:spPr bwMode="auto">
              <a:xfrm>
                <a:off x="7893076" y="3774029"/>
                <a:ext cx="15399" cy="1206"/>
              </a:xfrm>
              <a:custGeom>
                <a:avLst/>
                <a:gdLst>
                  <a:gd name="T0" fmla="*/ 0 w 2"/>
                  <a:gd name="T1" fmla="*/ 0 h 1"/>
                  <a:gd name="T2" fmla="*/ 2147483647 w 2"/>
                  <a:gd name="T3" fmla="*/ 0 h 1"/>
                  <a:gd name="T4" fmla="*/ 0 w 2"/>
                  <a:gd name="T5" fmla="*/ 0 h 1"/>
                  <a:gd name="T6" fmla="*/ 0 60000 65536"/>
                  <a:gd name="T7" fmla="*/ 0 60000 65536"/>
                  <a:gd name="T8" fmla="*/ 0 60000 65536"/>
                  <a:gd name="T9" fmla="*/ 0 w 2"/>
                  <a:gd name="T10" fmla="*/ 0 h 1"/>
                  <a:gd name="T11" fmla="*/ 2 w 2"/>
                  <a:gd name="T12" fmla="*/ 1 h 1"/>
                </a:gdLst>
                <a:ahLst/>
                <a:cxnLst>
                  <a:cxn ang="T6">
                    <a:pos x="T0" y="T1"/>
                  </a:cxn>
                  <a:cxn ang="T7">
                    <a:pos x="T2" y="T3"/>
                  </a:cxn>
                  <a:cxn ang="T8">
                    <a:pos x="T4" y="T5"/>
                  </a:cxn>
                </a:cxnLst>
                <a:rect l="T9" t="T10" r="T11" b="T12"/>
                <a:pathLst>
                  <a:path w="2" h="1">
                    <a:moveTo>
                      <a:pt x="0" y="0"/>
                    </a:moveTo>
                    <a:lnTo>
                      <a:pt x="2" y="0"/>
                    </a:lnTo>
                    <a:lnTo>
                      <a:pt x="0" y="0"/>
                    </a:lnTo>
                  </a:path>
                </a:pathLst>
              </a:custGeom>
              <a:grpFill/>
              <a:ln w="0">
                <a:solidFill>
                  <a:srgbClr val="002060"/>
                </a:solidFill>
                <a:round/>
                <a:headEnd/>
                <a:tailEnd/>
              </a:ln>
            </p:spPr>
            <p:txBody>
              <a:bodyPr/>
              <a:lstStyle/>
              <a:p>
                <a:endParaRPr lang="en-US"/>
              </a:p>
            </p:txBody>
          </p:sp>
          <p:sp>
            <p:nvSpPr>
              <p:cNvPr id="126" name="Line 122"/>
              <p:cNvSpPr>
                <a:spLocks noChangeShapeType="1"/>
              </p:cNvSpPr>
              <p:nvPr/>
            </p:nvSpPr>
            <p:spPr bwMode="auto">
              <a:xfrm>
                <a:off x="7687287" y="3678758"/>
                <a:ext cx="2800" cy="2412"/>
              </a:xfrm>
              <a:prstGeom prst="line">
                <a:avLst/>
              </a:prstGeom>
              <a:grpFill/>
              <a:ln w="0">
                <a:solidFill>
                  <a:srgbClr val="002060"/>
                </a:solidFill>
                <a:round/>
                <a:headEnd/>
                <a:tailEnd/>
              </a:ln>
            </p:spPr>
            <p:txBody>
              <a:bodyPr/>
              <a:lstStyle/>
              <a:p>
                <a:endParaRPr lang="en-US"/>
              </a:p>
            </p:txBody>
          </p:sp>
          <p:sp>
            <p:nvSpPr>
              <p:cNvPr id="127" name="Line 123"/>
              <p:cNvSpPr>
                <a:spLocks noChangeShapeType="1"/>
              </p:cNvSpPr>
              <p:nvPr/>
            </p:nvSpPr>
            <p:spPr bwMode="auto">
              <a:xfrm>
                <a:off x="7711087" y="3667906"/>
                <a:ext cx="1400" cy="0"/>
              </a:xfrm>
              <a:prstGeom prst="line">
                <a:avLst/>
              </a:prstGeom>
              <a:grpFill/>
              <a:ln w="0">
                <a:solidFill>
                  <a:srgbClr val="002060"/>
                </a:solidFill>
                <a:round/>
                <a:headEnd/>
                <a:tailEnd/>
              </a:ln>
            </p:spPr>
            <p:txBody>
              <a:bodyPr/>
              <a:lstStyle/>
              <a:p>
                <a:endParaRPr lang="en-US"/>
              </a:p>
            </p:txBody>
          </p:sp>
          <p:sp>
            <p:nvSpPr>
              <p:cNvPr id="128" name="Line 124"/>
              <p:cNvSpPr>
                <a:spLocks noChangeShapeType="1"/>
              </p:cNvSpPr>
              <p:nvPr/>
            </p:nvSpPr>
            <p:spPr bwMode="auto">
              <a:xfrm>
                <a:off x="8213657" y="3806590"/>
                <a:ext cx="8399" cy="2412"/>
              </a:xfrm>
              <a:prstGeom prst="line">
                <a:avLst/>
              </a:prstGeom>
              <a:grpFill/>
              <a:ln w="0">
                <a:solidFill>
                  <a:srgbClr val="002060"/>
                </a:solidFill>
                <a:round/>
                <a:headEnd/>
                <a:tailEnd/>
              </a:ln>
            </p:spPr>
            <p:txBody>
              <a:bodyPr/>
              <a:lstStyle/>
              <a:p>
                <a:endParaRPr lang="en-US"/>
              </a:p>
            </p:txBody>
          </p:sp>
          <p:sp>
            <p:nvSpPr>
              <p:cNvPr id="129" name="Line 125"/>
              <p:cNvSpPr>
                <a:spLocks noChangeShapeType="1"/>
              </p:cNvSpPr>
              <p:nvPr/>
            </p:nvSpPr>
            <p:spPr bwMode="auto">
              <a:xfrm>
                <a:off x="8404046" y="3882566"/>
                <a:ext cx="15399" cy="12060"/>
              </a:xfrm>
              <a:prstGeom prst="line">
                <a:avLst/>
              </a:prstGeom>
              <a:grpFill/>
              <a:ln w="0">
                <a:solidFill>
                  <a:srgbClr val="002060"/>
                </a:solidFill>
                <a:round/>
                <a:headEnd/>
                <a:tailEnd/>
              </a:ln>
            </p:spPr>
            <p:txBody>
              <a:bodyPr/>
              <a:lstStyle/>
              <a:p>
                <a:endParaRPr lang="en-US"/>
              </a:p>
            </p:txBody>
          </p:sp>
          <p:sp>
            <p:nvSpPr>
              <p:cNvPr id="130" name="Line 126"/>
              <p:cNvSpPr>
                <a:spLocks noChangeShapeType="1"/>
              </p:cNvSpPr>
              <p:nvPr/>
            </p:nvSpPr>
            <p:spPr bwMode="auto">
              <a:xfrm>
                <a:off x="8419445" y="3907891"/>
                <a:ext cx="12599" cy="4824"/>
              </a:xfrm>
              <a:prstGeom prst="line">
                <a:avLst/>
              </a:prstGeom>
              <a:grpFill/>
              <a:ln w="0">
                <a:solidFill>
                  <a:srgbClr val="002060"/>
                </a:solidFill>
                <a:round/>
                <a:headEnd/>
                <a:tailEnd/>
              </a:ln>
            </p:spPr>
            <p:txBody>
              <a:bodyPr/>
              <a:lstStyle/>
              <a:p>
                <a:endParaRPr lang="en-US"/>
              </a:p>
            </p:txBody>
          </p:sp>
          <p:sp>
            <p:nvSpPr>
              <p:cNvPr id="131" name="Line 127"/>
              <p:cNvSpPr>
                <a:spLocks noChangeShapeType="1"/>
              </p:cNvSpPr>
              <p:nvPr/>
            </p:nvSpPr>
            <p:spPr bwMode="auto">
              <a:xfrm>
                <a:off x="8446043" y="3894626"/>
                <a:ext cx="22399" cy="18090"/>
              </a:xfrm>
              <a:prstGeom prst="line">
                <a:avLst/>
              </a:prstGeom>
              <a:grpFill/>
              <a:ln w="0">
                <a:solidFill>
                  <a:srgbClr val="002060"/>
                </a:solidFill>
                <a:round/>
                <a:headEnd/>
                <a:tailEnd/>
              </a:ln>
            </p:spPr>
            <p:txBody>
              <a:bodyPr/>
              <a:lstStyle/>
              <a:p>
                <a:endParaRPr lang="en-US"/>
              </a:p>
            </p:txBody>
          </p:sp>
          <p:sp>
            <p:nvSpPr>
              <p:cNvPr id="132" name="Line 128"/>
              <p:cNvSpPr>
                <a:spLocks noChangeShapeType="1"/>
              </p:cNvSpPr>
              <p:nvPr/>
            </p:nvSpPr>
            <p:spPr bwMode="auto">
              <a:xfrm>
                <a:off x="8483842" y="3912714"/>
                <a:ext cx="21000" cy="20502"/>
              </a:xfrm>
              <a:prstGeom prst="line">
                <a:avLst/>
              </a:prstGeom>
              <a:grpFill/>
              <a:ln w="0">
                <a:solidFill>
                  <a:srgbClr val="002060"/>
                </a:solidFill>
                <a:round/>
                <a:headEnd/>
                <a:tailEnd/>
              </a:ln>
            </p:spPr>
            <p:txBody>
              <a:bodyPr/>
              <a:lstStyle/>
              <a:p>
                <a:endParaRPr lang="en-US"/>
              </a:p>
            </p:txBody>
          </p:sp>
          <p:sp>
            <p:nvSpPr>
              <p:cNvPr id="133" name="Freeform 129"/>
              <p:cNvSpPr>
                <a:spLocks/>
              </p:cNvSpPr>
              <p:nvPr/>
            </p:nvSpPr>
            <p:spPr bwMode="auto">
              <a:xfrm>
                <a:off x="8499240" y="3945275"/>
                <a:ext cx="21000" cy="7236"/>
              </a:xfrm>
              <a:custGeom>
                <a:avLst/>
                <a:gdLst>
                  <a:gd name="T0" fmla="*/ 0 w 3"/>
                  <a:gd name="T1" fmla="*/ 0 h 1"/>
                  <a:gd name="T2" fmla="*/ 2147483647 w 3"/>
                  <a:gd name="T3" fmla="*/ 2147483647 h 1"/>
                  <a:gd name="T4" fmla="*/ 0 w 3"/>
                  <a:gd name="T5" fmla="*/ 0 h 1"/>
                  <a:gd name="T6" fmla="*/ 0 60000 65536"/>
                  <a:gd name="T7" fmla="*/ 0 60000 65536"/>
                  <a:gd name="T8" fmla="*/ 0 60000 65536"/>
                  <a:gd name="T9" fmla="*/ 0 w 3"/>
                  <a:gd name="T10" fmla="*/ 0 h 1"/>
                  <a:gd name="T11" fmla="*/ 3 w 3"/>
                  <a:gd name="T12" fmla="*/ 1 h 1"/>
                </a:gdLst>
                <a:ahLst/>
                <a:cxnLst>
                  <a:cxn ang="T6">
                    <a:pos x="T0" y="T1"/>
                  </a:cxn>
                  <a:cxn ang="T7">
                    <a:pos x="T2" y="T3"/>
                  </a:cxn>
                  <a:cxn ang="T8">
                    <a:pos x="T4" y="T5"/>
                  </a:cxn>
                </a:cxnLst>
                <a:rect l="T9" t="T10" r="T11" b="T12"/>
                <a:pathLst>
                  <a:path w="3" h="1">
                    <a:moveTo>
                      <a:pt x="0" y="0"/>
                    </a:moveTo>
                    <a:lnTo>
                      <a:pt x="3" y="1"/>
                    </a:lnTo>
                    <a:lnTo>
                      <a:pt x="0" y="0"/>
                    </a:lnTo>
                  </a:path>
                </a:pathLst>
              </a:custGeom>
              <a:grpFill/>
              <a:ln w="0">
                <a:solidFill>
                  <a:srgbClr val="002060"/>
                </a:solidFill>
                <a:round/>
                <a:headEnd/>
                <a:tailEnd/>
              </a:ln>
            </p:spPr>
            <p:txBody>
              <a:bodyPr/>
              <a:lstStyle/>
              <a:p>
                <a:endParaRPr lang="en-US"/>
              </a:p>
            </p:txBody>
          </p:sp>
          <p:sp>
            <p:nvSpPr>
              <p:cNvPr id="134" name="Line 130"/>
              <p:cNvSpPr>
                <a:spLocks noChangeShapeType="1"/>
              </p:cNvSpPr>
              <p:nvPr/>
            </p:nvSpPr>
            <p:spPr bwMode="auto">
              <a:xfrm>
                <a:off x="8591636" y="3952511"/>
                <a:ext cx="4200" cy="0"/>
              </a:xfrm>
              <a:prstGeom prst="line">
                <a:avLst/>
              </a:prstGeom>
              <a:grpFill/>
              <a:ln w="0">
                <a:solidFill>
                  <a:srgbClr val="002060"/>
                </a:solidFill>
                <a:round/>
                <a:headEnd/>
                <a:tailEnd/>
              </a:ln>
            </p:spPr>
            <p:txBody>
              <a:bodyPr/>
              <a:lstStyle/>
              <a:p>
                <a:endParaRPr lang="en-US"/>
              </a:p>
            </p:txBody>
          </p:sp>
          <p:sp>
            <p:nvSpPr>
              <p:cNvPr id="135" name="Line 131"/>
              <p:cNvSpPr>
                <a:spLocks noChangeShapeType="1"/>
              </p:cNvSpPr>
              <p:nvPr/>
            </p:nvSpPr>
            <p:spPr bwMode="auto">
              <a:xfrm>
                <a:off x="8644832" y="4073108"/>
                <a:ext cx="0" cy="0"/>
              </a:xfrm>
              <a:prstGeom prst="line">
                <a:avLst/>
              </a:prstGeom>
              <a:grpFill/>
              <a:ln w="0">
                <a:solidFill>
                  <a:srgbClr val="002060"/>
                </a:solidFill>
                <a:round/>
                <a:headEnd/>
                <a:tailEnd/>
              </a:ln>
            </p:spPr>
            <p:txBody>
              <a:bodyPr/>
              <a:lstStyle/>
              <a:p>
                <a:endParaRPr lang="en-US"/>
              </a:p>
            </p:txBody>
          </p:sp>
          <p:sp>
            <p:nvSpPr>
              <p:cNvPr id="136" name="Line 132"/>
              <p:cNvSpPr>
                <a:spLocks noChangeShapeType="1"/>
              </p:cNvSpPr>
              <p:nvPr/>
            </p:nvSpPr>
            <p:spPr bwMode="auto">
              <a:xfrm>
                <a:off x="8622433" y="4135817"/>
                <a:ext cx="0" cy="1206"/>
              </a:xfrm>
              <a:prstGeom prst="line">
                <a:avLst/>
              </a:prstGeom>
              <a:grpFill/>
              <a:ln w="0">
                <a:solidFill>
                  <a:srgbClr val="002060"/>
                </a:solidFill>
                <a:round/>
                <a:headEnd/>
                <a:tailEnd/>
              </a:ln>
            </p:spPr>
            <p:txBody>
              <a:bodyPr/>
              <a:lstStyle/>
              <a:p>
                <a:endParaRPr lang="en-US"/>
              </a:p>
            </p:txBody>
          </p:sp>
          <p:sp>
            <p:nvSpPr>
              <p:cNvPr id="137" name="Line 133"/>
              <p:cNvSpPr>
                <a:spLocks noChangeShapeType="1"/>
              </p:cNvSpPr>
              <p:nvPr/>
            </p:nvSpPr>
            <p:spPr bwMode="auto">
              <a:xfrm>
                <a:off x="8629434" y="4141847"/>
                <a:ext cx="2800" cy="0"/>
              </a:xfrm>
              <a:prstGeom prst="line">
                <a:avLst/>
              </a:prstGeom>
              <a:grpFill/>
              <a:ln w="0">
                <a:solidFill>
                  <a:srgbClr val="002060"/>
                </a:solidFill>
                <a:round/>
                <a:headEnd/>
                <a:tailEnd/>
              </a:ln>
            </p:spPr>
            <p:txBody>
              <a:bodyPr/>
              <a:lstStyle/>
              <a:p>
                <a:endParaRPr lang="en-US"/>
              </a:p>
            </p:txBody>
          </p:sp>
          <p:sp>
            <p:nvSpPr>
              <p:cNvPr id="138" name="Line 134"/>
              <p:cNvSpPr>
                <a:spLocks noChangeShapeType="1"/>
              </p:cNvSpPr>
              <p:nvPr/>
            </p:nvSpPr>
            <p:spPr bwMode="auto">
              <a:xfrm>
                <a:off x="8629434" y="4280532"/>
                <a:ext cx="2800" cy="2412"/>
              </a:xfrm>
              <a:prstGeom prst="line">
                <a:avLst/>
              </a:prstGeom>
              <a:grpFill/>
              <a:ln w="0">
                <a:solidFill>
                  <a:srgbClr val="002060"/>
                </a:solidFill>
                <a:round/>
                <a:headEnd/>
                <a:tailEnd/>
              </a:ln>
            </p:spPr>
            <p:txBody>
              <a:bodyPr/>
              <a:lstStyle/>
              <a:p>
                <a:endParaRPr lang="en-US"/>
              </a:p>
            </p:txBody>
          </p:sp>
          <p:sp>
            <p:nvSpPr>
              <p:cNvPr id="139" name="Line 135"/>
              <p:cNvSpPr>
                <a:spLocks noChangeShapeType="1"/>
              </p:cNvSpPr>
              <p:nvPr/>
            </p:nvSpPr>
            <p:spPr bwMode="auto">
              <a:xfrm>
                <a:off x="8454443" y="4332388"/>
                <a:ext cx="0" cy="1206"/>
              </a:xfrm>
              <a:prstGeom prst="line">
                <a:avLst/>
              </a:prstGeom>
              <a:grpFill/>
              <a:ln w="0">
                <a:solidFill>
                  <a:srgbClr val="002060"/>
                </a:solidFill>
                <a:round/>
                <a:headEnd/>
                <a:tailEnd/>
              </a:ln>
            </p:spPr>
            <p:txBody>
              <a:bodyPr/>
              <a:lstStyle/>
              <a:p>
                <a:endParaRPr lang="en-US"/>
              </a:p>
            </p:txBody>
          </p:sp>
          <p:sp>
            <p:nvSpPr>
              <p:cNvPr id="140" name="Line 136"/>
              <p:cNvSpPr>
                <a:spLocks noChangeShapeType="1"/>
              </p:cNvSpPr>
              <p:nvPr/>
            </p:nvSpPr>
            <p:spPr bwMode="auto">
              <a:xfrm>
                <a:off x="8185659" y="3432744"/>
                <a:ext cx="0" cy="1206"/>
              </a:xfrm>
              <a:prstGeom prst="line">
                <a:avLst/>
              </a:prstGeom>
              <a:grpFill/>
              <a:ln w="0">
                <a:solidFill>
                  <a:srgbClr val="002060"/>
                </a:solidFill>
                <a:round/>
                <a:headEnd/>
                <a:tailEnd/>
              </a:ln>
            </p:spPr>
            <p:txBody>
              <a:bodyPr/>
              <a:lstStyle/>
              <a:p>
                <a:endParaRPr lang="en-US"/>
              </a:p>
            </p:txBody>
          </p:sp>
          <p:sp>
            <p:nvSpPr>
              <p:cNvPr id="141" name="Line 137"/>
              <p:cNvSpPr>
                <a:spLocks noChangeShapeType="1"/>
              </p:cNvSpPr>
              <p:nvPr/>
            </p:nvSpPr>
            <p:spPr bwMode="auto">
              <a:xfrm>
                <a:off x="8192659" y="3446009"/>
                <a:ext cx="0" cy="1206"/>
              </a:xfrm>
              <a:prstGeom prst="line">
                <a:avLst/>
              </a:prstGeom>
              <a:grpFill/>
              <a:ln w="0">
                <a:solidFill>
                  <a:srgbClr val="002060"/>
                </a:solidFill>
                <a:round/>
                <a:headEnd/>
                <a:tailEnd/>
              </a:ln>
            </p:spPr>
            <p:txBody>
              <a:bodyPr/>
              <a:lstStyle/>
              <a:p>
                <a:endParaRPr lang="en-US"/>
              </a:p>
            </p:txBody>
          </p:sp>
          <p:sp>
            <p:nvSpPr>
              <p:cNvPr id="142" name="Line 138"/>
              <p:cNvSpPr>
                <a:spLocks noChangeShapeType="1"/>
              </p:cNvSpPr>
              <p:nvPr/>
            </p:nvSpPr>
            <p:spPr bwMode="auto">
              <a:xfrm>
                <a:off x="8192659" y="3470128"/>
                <a:ext cx="0" cy="1206"/>
              </a:xfrm>
              <a:prstGeom prst="line">
                <a:avLst/>
              </a:prstGeom>
              <a:grpFill/>
              <a:ln w="0">
                <a:solidFill>
                  <a:srgbClr val="002060"/>
                </a:solidFill>
                <a:round/>
                <a:headEnd/>
                <a:tailEnd/>
              </a:ln>
            </p:spPr>
            <p:txBody>
              <a:bodyPr/>
              <a:lstStyle/>
              <a:p>
                <a:endParaRPr lang="en-US"/>
              </a:p>
            </p:txBody>
          </p:sp>
          <p:sp>
            <p:nvSpPr>
              <p:cNvPr id="143" name="Line 139"/>
              <p:cNvSpPr>
                <a:spLocks noChangeShapeType="1"/>
              </p:cNvSpPr>
              <p:nvPr/>
            </p:nvSpPr>
            <p:spPr bwMode="auto">
              <a:xfrm>
                <a:off x="8192659" y="3489424"/>
                <a:ext cx="0" cy="1206"/>
              </a:xfrm>
              <a:prstGeom prst="line">
                <a:avLst/>
              </a:prstGeom>
              <a:grpFill/>
              <a:ln w="0">
                <a:solidFill>
                  <a:srgbClr val="002060"/>
                </a:solidFill>
                <a:round/>
                <a:headEnd/>
                <a:tailEnd/>
              </a:ln>
            </p:spPr>
            <p:txBody>
              <a:bodyPr/>
              <a:lstStyle/>
              <a:p>
                <a:endParaRPr lang="en-US"/>
              </a:p>
            </p:txBody>
          </p:sp>
          <p:sp>
            <p:nvSpPr>
              <p:cNvPr id="144" name="Line 140"/>
              <p:cNvSpPr>
                <a:spLocks noChangeShapeType="1"/>
              </p:cNvSpPr>
              <p:nvPr/>
            </p:nvSpPr>
            <p:spPr bwMode="auto">
              <a:xfrm>
                <a:off x="8192659" y="3508718"/>
                <a:ext cx="0" cy="0"/>
              </a:xfrm>
              <a:prstGeom prst="line">
                <a:avLst/>
              </a:prstGeom>
              <a:grpFill/>
              <a:ln w="0">
                <a:solidFill>
                  <a:srgbClr val="002060"/>
                </a:solidFill>
                <a:round/>
                <a:headEnd/>
                <a:tailEnd/>
              </a:ln>
            </p:spPr>
            <p:txBody>
              <a:bodyPr/>
              <a:lstStyle/>
              <a:p>
                <a:endParaRPr lang="en-US"/>
              </a:p>
            </p:txBody>
          </p:sp>
          <p:sp>
            <p:nvSpPr>
              <p:cNvPr id="145" name="Line 141"/>
              <p:cNvSpPr>
                <a:spLocks noChangeShapeType="1"/>
              </p:cNvSpPr>
              <p:nvPr/>
            </p:nvSpPr>
            <p:spPr bwMode="auto">
              <a:xfrm>
                <a:off x="8192659" y="3515954"/>
                <a:ext cx="0" cy="1206"/>
              </a:xfrm>
              <a:prstGeom prst="line">
                <a:avLst/>
              </a:prstGeom>
              <a:grpFill/>
              <a:ln w="0">
                <a:solidFill>
                  <a:srgbClr val="002060"/>
                </a:solidFill>
                <a:round/>
                <a:headEnd/>
                <a:tailEnd/>
              </a:ln>
            </p:spPr>
            <p:txBody>
              <a:bodyPr/>
              <a:lstStyle/>
              <a:p>
                <a:endParaRPr lang="en-US"/>
              </a:p>
            </p:txBody>
          </p:sp>
          <p:sp>
            <p:nvSpPr>
              <p:cNvPr id="146" name="Line 142"/>
              <p:cNvSpPr>
                <a:spLocks noChangeShapeType="1"/>
              </p:cNvSpPr>
              <p:nvPr/>
            </p:nvSpPr>
            <p:spPr bwMode="auto">
              <a:xfrm>
                <a:off x="8185659" y="3529220"/>
                <a:ext cx="0" cy="0"/>
              </a:xfrm>
              <a:prstGeom prst="line">
                <a:avLst/>
              </a:prstGeom>
              <a:grpFill/>
              <a:ln w="0">
                <a:solidFill>
                  <a:srgbClr val="002060"/>
                </a:solidFill>
                <a:round/>
                <a:headEnd/>
                <a:tailEnd/>
              </a:ln>
            </p:spPr>
            <p:txBody>
              <a:bodyPr/>
              <a:lstStyle/>
              <a:p>
                <a:endParaRPr lang="en-US"/>
              </a:p>
            </p:txBody>
          </p:sp>
          <p:sp>
            <p:nvSpPr>
              <p:cNvPr id="147" name="Line 143"/>
              <p:cNvSpPr>
                <a:spLocks noChangeShapeType="1"/>
              </p:cNvSpPr>
              <p:nvPr/>
            </p:nvSpPr>
            <p:spPr bwMode="auto">
              <a:xfrm>
                <a:off x="8170260" y="3540073"/>
                <a:ext cx="0" cy="2412"/>
              </a:xfrm>
              <a:prstGeom prst="line">
                <a:avLst/>
              </a:prstGeom>
              <a:grpFill/>
              <a:ln w="0">
                <a:solidFill>
                  <a:srgbClr val="002060"/>
                </a:solidFill>
                <a:round/>
                <a:headEnd/>
                <a:tailEnd/>
              </a:ln>
            </p:spPr>
            <p:txBody>
              <a:bodyPr/>
              <a:lstStyle/>
              <a:p>
                <a:endParaRPr lang="en-US"/>
              </a:p>
            </p:txBody>
          </p:sp>
          <p:sp>
            <p:nvSpPr>
              <p:cNvPr id="148" name="Line 144"/>
              <p:cNvSpPr>
                <a:spLocks noChangeShapeType="1"/>
              </p:cNvSpPr>
              <p:nvPr/>
            </p:nvSpPr>
            <p:spPr bwMode="auto">
              <a:xfrm>
                <a:off x="7908474" y="3718555"/>
                <a:ext cx="1400" cy="0"/>
              </a:xfrm>
              <a:prstGeom prst="line">
                <a:avLst/>
              </a:prstGeom>
              <a:grpFill/>
              <a:ln w="0">
                <a:solidFill>
                  <a:srgbClr val="002060"/>
                </a:solidFill>
                <a:round/>
                <a:headEnd/>
                <a:tailEnd/>
              </a:ln>
            </p:spPr>
            <p:txBody>
              <a:bodyPr/>
              <a:lstStyle/>
              <a:p>
                <a:endParaRPr lang="en-US"/>
              </a:p>
            </p:txBody>
          </p:sp>
          <p:sp>
            <p:nvSpPr>
              <p:cNvPr id="149" name="Line 145"/>
              <p:cNvSpPr>
                <a:spLocks noChangeShapeType="1"/>
              </p:cNvSpPr>
              <p:nvPr/>
            </p:nvSpPr>
            <p:spPr bwMode="auto">
              <a:xfrm>
                <a:off x="7929474" y="3699260"/>
                <a:ext cx="1400" cy="0"/>
              </a:xfrm>
              <a:prstGeom prst="line">
                <a:avLst/>
              </a:prstGeom>
              <a:grpFill/>
              <a:ln w="0">
                <a:solidFill>
                  <a:srgbClr val="002060"/>
                </a:solidFill>
                <a:round/>
                <a:headEnd/>
                <a:tailEnd/>
              </a:ln>
            </p:spPr>
            <p:txBody>
              <a:bodyPr/>
              <a:lstStyle/>
              <a:p>
                <a:endParaRPr lang="en-US"/>
              </a:p>
            </p:txBody>
          </p:sp>
          <p:sp>
            <p:nvSpPr>
              <p:cNvPr id="150" name="Line 146"/>
              <p:cNvSpPr>
                <a:spLocks noChangeShapeType="1"/>
              </p:cNvSpPr>
              <p:nvPr/>
            </p:nvSpPr>
            <p:spPr bwMode="auto">
              <a:xfrm>
                <a:off x="7929474" y="3678758"/>
                <a:ext cx="1400" cy="2412"/>
              </a:xfrm>
              <a:prstGeom prst="line">
                <a:avLst/>
              </a:prstGeom>
              <a:grpFill/>
              <a:ln w="0">
                <a:solidFill>
                  <a:srgbClr val="002060"/>
                </a:solidFill>
                <a:round/>
                <a:headEnd/>
                <a:tailEnd/>
              </a:ln>
            </p:spPr>
            <p:txBody>
              <a:bodyPr/>
              <a:lstStyle/>
              <a:p>
                <a:endParaRPr lang="en-US"/>
              </a:p>
            </p:txBody>
          </p:sp>
          <p:sp>
            <p:nvSpPr>
              <p:cNvPr id="151" name="Line 147"/>
              <p:cNvSpPr>
                <a:spLocks noChangeShapeType="1"/>
              </p:cNvSpPr>
              <p:nvPr/>
            </p:nvSpPr>
            <p:spPr bwMode="auto">
              <a:xfrm>
                <a:off x="7964472" y="3654640"/>
                <a:ext cx="2800" cy="1206"/>
              </a:xfrm>
              <a:prstGeom prst="line">
                <a:avLst/>
              </a:prstGeom>
              <a:grpFill/>
              <a:ln w="0">
                <a:solidFill>
                  <a:srgbClr val="002060"/>
                </a:solidFill>
                <a:round/>
                <a:headEnd/>
                <a:tailEnd/>
              </a:ln>
            </p:spPr>
            <p:txBody>
              <a:bodyPr/>
              <a:lstStyle/>
              <a:p>
                <a:endParaRPr lang="en-US"/>
              </a:p>
            </p:txBody>
          </p:sp>
          <p:sp>
            <p:nvSpPr>
              <p:cNvPr id="152" name="Line 148"/>
              <p:cNvSpPr>
                <a:spLocks noChangeShapeType="1"/>
              </p:cNvSpPr>
              <p:nvPr/>
            </p:nvSpPr>
            <p:spPr bwMode="auto">
              <a:xfrm>
                <a:off x="7964472" y="3654640"/>
                <a:ext cx="2800" cy="1206"/>
              </a:xfrm>
              <a:prstGeom prst="line">
                <a:avLst/>
              </a:prstGeom>
              <a:grpFill/>
              <a:ln w="0">
                <a:solidFill>
                  <a:srgbClr val="002060"/>
                </a:solidFill>
                <a:round/>
                <a:headEnd/>
                <a:tailEnd/>
              </a:ln>
            </p:spPr>
            <p:txBody>
              <a:bodyPr/>
              <a:lstStyle/>
              <a:p>
                <a:endParaRPr lang="en-US"/>
              </a:p>
            </p:txBody>
          </p:sp>
          <p:sp>
            <p:nvSpPr>
              <p:cNvPr id="153" name="Line 149"/>
              <p:cNvSpPr>
                <a:spLocks noChangeShapeType="1"/>
              </p:cNvSpPr>
              <p:nvPr/>
            </p:nvSpPr>
            <p:spPr bwMode="auto">
              <a:xfrm>
                <a:off x="7972871" y="3641374"/>
                <a:ext cx="1400" cy="2412"/>
              </a:xfrm>
              <a:prstGeom prst="line">
                <a:avLst/>
              </a:prstGeom>
              <a:grpFill/>
              <a:ln w="0">
                <a:solidFill>
                  <a:srgbClr val="002060"/>
                </a:solidFill>
                <a:round/>
                <a:headEnd/>
                <a:tailEnd/>
              </a:ln>
            </p:spPr>
            <p:txBody>
              <a:bodyPr/>
              <a:lstStyle/>
              <a:p>
                <a:endParaRPr lang="en-US"/>
              </a:p>
            </p:txBody>
          </p:sp>
          <p:sp>
            <p:nvSpPr>
              <p:cNvPr id="154" name="Line 150"/>
              <p:cNvSpPr>
                <a:spLocks noChangeShapeType="1"/>
              </p:cNvSpPr>
              <p:nvPr/>
            </p:nvSpPr>
            <p:spPr bwMode="auto">
              <a:xfrm>
                <a:off x="8044268" y="3610020"/>
                <a:ext cx="4200" cy="0"/>
              </a:xfrm>
              <a:prstGeom prst="line">
                <a:avLst/>
              </a:prstGeom>
              <a:grpFill/>
              <a:ln w="0">
                <a:solidFill>
                  <a:srgbClr val="002060"/>
                </a:solidFill>
                <a:round/>
                <a:headEnd/>
                <a:tailEnd/>
              </a:ln>
            </p:spPr>
            <p:txBody>
              <a:bodyPr/>
              <a:lstStyle/>
              <a:p>
                <a:endParaRPr lang="en-US"/>
              </a:p>
            </p:txBody>
          </p:sp>
          <p:sp>
            <p:nvSpPr>
              <p:cNvPr id="155" name="Line 151"/>
              <p:cNvSpPr>
                <a:spLocks noChangeShapeType="1"/>
              </p:cNvSpPr>
              <p:nvPr/>
            </p:nvSpPr>
            <p:spPr bwMode="auto">
              <a:xfrm>
                <a:off x="8075065" y="3597960"/>
                <a:ext cx="2800" cy="1206"/>
              </a:xfrm>
              <a:prstGeom prst="line">
                <a:avLst/>
              </a:prstGeom>
              <a:grpFill/>
              <a:ln w="0">
                <a:solidFill>
                  <a:srgbClr val="002060"/>
                </a:solidFill>
                <a:round/>
                <a:headEnd/>
                <a:tailEnd/>
              </a:ln>
            </p:spPr>
            <p:txBody>
              <a:bodyPr/>
              <a:lstStyle/>
              <a:p>
                <a:endParaRPr lang="en-US"/>
              </a:p>
            </p:txBody>
          </p:sp>
          <p:sp>
            <p:nvSpPr>
              <p:cNvPr id="156" name="Line 152"/>
              <p:cNvSpPr>
                <a:spLocks noChangeShapeType="1"/>
              </p:cNvSpPr>
              <p:nvPr/>
            </p:nvSpPr>
            <p:spPr bwMode="auto">
              <a:xfrm>
                <a:off x="8314451" y="3648610"/>
                <a:ext cx="1400" cy="0"/>
              </a:xfrm>
              <a:prstGeom prst="line">
                <a:avLst/>
              </a:prstGeom>
              <a:grpFill/>
              <a:ln w="0">
                <a:solidFill>
                  <a:srgbClr val="002060"/>
                </a:solidFill>
                <a:round/>
                <a:headEnd/>
                <a:tailEnd/>
              </a:ln>
            </p:spPr>
            <p:txBody>
              <a:bodyPr/>
              <a:lstStyle/>
              <a:p>
                <a:endParaRPr lang="en-US"/>
              </a:p>
            </p:txBody>
          </p:sp>
          <p:sp>
            <p:nvSpPr>
              <p:cNvPr id="157" name="Line 153"/>
              <p:cNvSpPr>
                <a:spLocks noChangeShapeType="1"/>
              </p:cNvSpPr>
              <p:nvPr/>
            </p:nvSpPr>
            <p:spPr bwMode="auto">
              <a:xfrm>
                <a:off x="8440444" y="3654640"/>
                <a:ext cx="1400" cy="1206"/>
              </a:xfrm>
              <a:prstGeom prst="line">
                <a:avLst/>
              </a:prstGeom>
              <a:grpFill/>
              <a:ln w="0">
                <a:solidFill>
                  <a:srgbClr val="002060"/>
                </a:solidFill>
                <a:round/>
                <a:headEnd/>
                <a:tailEnd/>
              </a:ln>
            </p:spPr>
            <p:txBody>
              <a:bodyPr/>
              <a:lstStyle/>
              <a:p>
                <a:endParaRPr lang="en-US"/>
              </a:p>
            </p:txBody>
          </p:sp>
          <p:sp>
            <p:nvSpPr>
              <p:cNvPr id="158" name="Line 154"/>
              <p:cNvSpPr>
                <a:spLocks noChangeShapeType="1"/>
              </p:cNvSpPr>
              <p:nvPr/>
            </p:nvSpPr>
            <p:spPr bwMode="auto">
              <a:xfrm>
                <a:off x="8534239" y="3678758"/>
                <a:ext cx="2800" cy="2412"/>
              </a:xfrm>
              <a:prstGeom prst="line">
                <a:avLst/>
              </a:prstGeom>
              <a:grpFill/>
              <a:ln w="0">
                <a:solidFill>
                  <a:srgbClr val="002060"/>
                </a:solidFill>
                <a:round/>
                <a:headEnd/>
                <a:tailEnd/>
              </a:ln>
            </p:spPr>
            <p:txBody>
              <a:bodyPr/>
              <a:lstStyle/>
              <a:p>
                <a:endParaRPr lang="en-US"/>
              </a:p>
            </p:txBody>
          </p:sp>
          <p:sp>
            <p:nvSpPr>
              <p:cNvPr id="159" name="Line 155"/>
              <p:cNvSpPr>
                <a:spLocks noChangeShapeType="1"/>
              </p:cNvSpPr>
              <p:nvPr/>
            </p:nvSpPr>
            <p:spPr bwMode="auto">
              <a:xfrm>
                <a:off x="8352250" y="3343502"/>
                <a:ext cx="2800" cy="2412"/>
              </a:xfrm>
              <a:prstGeom prst="line">
                <a:avLst/>
              </a:prstGeom>
              <a:grpFill/>
              <a:ln w="0">
                <a:solidFill>
                  <a:srgbClr val="002060"/>
                </a:solidFill>
                <a:round/>
                <a:headEnd/>
                <a:tailEnd/>
              </a:ln>
            </p:spPr>
            <p:txBody>
              <a:bodyPr/>
              <a:lstStyle/>
              <a:p>
                <a:endParaRPr lang="en-US"/>
              </a:p>
            </p:txBody>
          </p:sp>
          <p:sp>
            <p:nvSpPr>
              <p:cNvPr id="160" name="Line 156"/>
              <p:cNvSpPr>
                <a:spLocks noChangeShapeType="1"/>
              </p:cNvSpPr>
              <p:nvPr/>
            </p:nvSpPr>
            <p:spPr bwMode="auto">
              <a:xfrm>
                <a:off x="8607035" y="3438773"/>
                <a:ext cx="1400" cy="1206"/>
              </a:xfrm>
              <a:prstGeom prst="line">
                <a:avLst/>
              </a:prstGeom>
              <a:grpFill/>
              <a:ln w="0">
                <a:solidFill>
                  <a:srgbClr val="002060"/>
                </a:solidFill>
                <a:round/>
                <a:headEnd/>
                <a:tailEnd/>
              </a:ln>
            </p:spPr>
            <p:txBody>
              <a:bodyPr/>
              <a:lstStyle/>
              <a:p>
                <a:endParaRPr lang="en-US"/>
              </a:p>
            </p:txBody>
          </p:sp>
          <p:sp>
            <p:nvSpPr>
              <p:cNvPr id="161" name="Line 157"/>
              <p:cNvSpPr>
                <a:spLocks noChangeShapeType="1"/>
              </p:cNvSpPr>
              <p:nvPr/>
            </p:nvSpPr>
            <p:spPr bwMode="auto">
              <a:xfrm>
                <a:off x="8520240" y="3579870"/>
                <a:ext cx="1400" cy="0"/>
              </a:xfrm>
              <a:prstGeom prst="line">
                <a:avLst/>
              </a:prstGeom>
              <a:grpFill/>
              <a:ln w="0">
                <a:solidFill>
                  <a:srgbClr val="002060"/>
                </a:solidFill>
                <a:round/>
                <a:headEnd/>
                <a:tailEnd/>
              </a:ln>
            </p:spPr>
            <p:txBody>
              <a:bodyPr/>
              <a:lstStyle/>
              <a:p>
                <a:endParaRPr lang="en-US"/>
              </a:p>
            </p:txBody>
          </p:sp>
          <p:sp>
            <p:nvSpPr>
              <p:cNvPr id="162" name="Line 158"/>
              <p:cNvSpPr>
                <a:spLocks noChangeShapeType="1"/>
              </p:cNvSpPr>
              <p:nvPr/>
            </p:nvSpPr>
            <p:spPr bwMode="auto">
              <a:xfrm>
                <a:off x="8586035" y="3571428"/>
                <a:ext cx="0" cy="1206"/>
              </a:xfrm>
              <a:prstGeom prst="line">
                <a:avLst/>
              </a:prstGeom>
              <a:grpFill/>
              <a:ln w="0">
                <a:solidFill>
                  <a:srgbClr val="002060"/>
                </a:solidFill>
                <a:round/>
                <a:headEnd/>
                <a:tailEnd/>
              </a:ln>
            </p:spPr>
            <p:txBody>
              <a:bodyPr/>
              <a:lstStyle/>
              <a:p>
                <a:endParaRPr lang="en-US"/>
              </a:p>
            </p:txBody>
          </p:sp>
          <p:sp>
            <p:nvSpPr>
              <p:cNvPr id="163" name="Line 159"/>
              <p:cNvSpPr>
                <a:spLocks noChangeShapeType="1"/>
              </p:cNvSpPr>
              <p:nvPr/>
            </p:nvSpPr>
            <p:spPr bwMode="auto">
              <a:xfrm>
                <a:off x="8629434" y="3622079"/>
                <a:ext cx="2800" cy="1206"/>
              </a:xfrm>
              <a:prstGeom prst="line">
                <a:avLst/>
              </a:prstGeom>
              <a:grpFill/>
              <a:ln w="0">
                <a:solidFill>
                  <a:srgbClr val="002060"/>
                </a:solidFill>
                <a:round/>
                <a:headEnd/>
                <a:tailEnd/>
              </a:ln>
            </p:spPr>
            <p:txBody>
              <a:bodyPr/>
              <a:lstStyle/>
              <a:p>
                <a:endParaRPr lang="en-US"/>
              </a:p>
            </p:txBody>
          </p:sp>
          <p:sp>
            <p:nvSpPr>
              <p:cNvPr id="164" name="Line 160"/>
              <p:cNvSpPr>
                <a:spLocks noChangeShapeType="1"/>
              </p:cNvSpPr>
              <p:nvPr/>
            </p:nvSpPr>
            <p:spPr bwMode="auto">
              <a:xfrm>
                <a:off x="8671432" y="3610020"/>
                <a:ext cx="4200" cy="0"/>
              </a:xfrm>
              <a:prstGeom prst="line">
                <a:avLst/>
              </a:prstGeom>
              <a:grpFill/>
              <a:ln w="0">
                <a:solidFill>
                  <a:srgbClr val="002060"/>
                </a:solidFill>
                <a:round/>
                <a:headEnd/>
                <a:tailEnd/>
              </a:ln>
            </p:spPr>
            <p:txBody>
              <a:bodyPr/>
              <a:lstStyle/>
              <a:p>
                <a:endParaRPr lang="en-US"/>
              </a:p>
            </p:txBody>
          </p:sp>
          <p:sp>
            <p:nvSpPr>
              <p:cNvPr id="165" name="Line 161"/>
              <p:cNvSpPr>
                <a:spLocks noChangeShapeType="1"/>
              </p:cNvSpPr>
              <p:nvPr/>
            </p:nvSpPr>
            <p:spPr bwMode="auto">
              <a:xfrm>
                <a:off x="8693830" y="3648610"/>
                <a:ext cx="2800" cy="0"/>
              </a:xfrm>
              <a:prstGeom prst="line">
                <a:avLst/>
              </a:prstGeom>
              <a:grpFill/>
              <a:ln w="0">
                <a:solidFill>
                  <a:srgbClr val="002060"/>
                </a:solidFill>
                <a:round/>
                <a:headEnd/>
                <a:tailEnd/>
              </a:ln>
            </p:spPr>
            <p:txBody>
              <a:bodyPr/>
              <a:lstStyle/>
              <a:p>
                <a:endParaRPr lang="en-US"/>
              </a:p>
            </p:txBody>
          </p:sp>
          <p:sp>
            <p:nvSpPr>
              <p:cNvPr id="166" name="Line 162"/>
              <p:cNvSpPr>
                <a:spLocks noChangeShapeType="1"/>
              </p:cNvSpPr>
              <p:nvPr/>
            </p:nvSpPr>
            <p:spPr bwMode="auto">
              <a:xfrm>
                <a:off x="8665831" y="3667906"/>
                <a:ext cx="1400" cy="0"/>
              </a:xfrm>
              <a:prstGeom prst="line">
                <a:avLst/>
              </a:prstGeom>
              <a:grpFill/>
              <a:ln w="0">
                <a:solidFill>
                  <a:srgbClr val="002060"/>
                </a:solidFill>
                <a:round/>
                <a:headEnd/>
                <a:tailEnd/>
              </a:ln>
            </p:spPr>
            <p:txBody>
              <a:bodyPr/>
              <a:lstStyle/>
              <a:p>
                <a:endParaRPr lang="en-US"/>
              </a:p>
            </p:txBody>
          </p:sp>
          <p:sp>
            <p:nvSpPr>
              <p:cNvPr id="167" name="Line 163"/>
              <p:cNvSpPr>
                <a:spLocks noChangeShapeType="1"/>
              </p:cNvSpPr>
              <p:nvPr/>
            </p:nvSpPr>
            <p:spPr bwMode="auto">
              <a:xfrm>
                <a:off x="8724628" y="3718555"/>
                <a:ext cx="1400" cy="0"/>
              </a:xfrm>
              <a:prstGeom prst="line">
                <a:avLst/>
              </a:prstGeom>
              <a:grpFill/>
              <a:ln w="0">
                <a:solidFill>
                  <a:srgbClr val="002060"/>
                </a:solidFill>
                <a:round/>
                <a:headEnd/>
                <a:tailEnd/>
              </a:ln>
            </p:spPr>
            <p:txBody>
              <a:bodyPr/>
              <a:lstStyle/>
              <a:p>
                <a:endParaRPr lang="en-US"/>
              </a:p>
            </p:txBody>
          </p:sp>
          <p:sp>
            <p:nvSpPr>
              <p:cNvPr id="168" name="Line 164"/>
              <p:cNvSpPr>
                <a:spLocks noChangeShapeType="1"/>
              </p:cNvSpPr>
              <p:nvPr/>
            </p:nvSpPr>
            <p:spPr bwMode="auto">
              <a:xfrm>
                <a:off x="8730228" y="3749910"/>
                <a:ext cx="1400" cy="0"/>
              </a:xfrm>
              <a:prstGeom prst="line">
                <a:avLst/>
              </a:prstGeom>
              <a:grpFill/>
              <a:ln w="0">
                <a:solidFill>
                  <a:srgbClr val="002060"/>
                </a:solidFill>
                <a:round/>
                <a:headEnd/>
                <a:tailEnd/>
              </a:ln>
            </p:spPr>
            <p:txBody>
              <a:bodyPr/>
              <a:lstStyle/>
              <a:p>
                <a:endParaRPr lang="en-US"/>
              </a:p>
            </p:txBody>
          </p:sp>
          <p:sp>
            <p:nvSpPr>
              <p:cNvPr id="169" name="Line 165"/>
              <p:cNvSpPr>
                <a:spLocks noChangeShapeType="1"/>
              </p:cNvSpPr>
              <p:nvPr/>
            </p:nvSpPr>
            <p:spPr bwMode="auto">
              <a:xfrm>
                <a:off x="8766626" y="3793324"/>
                <a:ext cx="1400" cy="2412"/>
              </a:xfrm>
              <a:prstGeom prst="line">
                <a:avLst/>
              </a:prstGeom>
              <a:grpFill/>
              <a:ln w="0">
                <a:solidFill>
                  <a:srgbClr val="002060"/>
                </a:solidFill>
                <a:round/>
                <a:headEnd/>
                <a:tailEnd/>
              </a:ln>
            </p:spPr>
            <p:txBody>
              <a:bodyPr/>
              <a:lstStyle/>
              <a:p>
                <a:endParaRPr lang="en-US"/>
              </a:p>
            </p:txBody>
          </p:sp>
          <p:sp>
            <p:nvSpPr>
              <p:cNvPr id="170" name="Line 166"/>
              <p:cNvSpPr>
                <a:spLocks noChangeShapeType="1"/>
              </p:cNvSpPr>
              <p:nvPr/>
            </p:nvSpPr>
            <p:spPr bwMode="auto">
              <a:xfrm>
                <a:off x="8607035" y="3781265"/>
                <a:ext cx="1400" cy="1206"/>
              </a:xfrm>
              <a:prstGeom prst="line">
                <a:avLst/>
              </a:prstGeom>
              <a:grpFill/>
              <a:ln w="0">
                <a:solidFill>
                  <a:srgbClr val="002060"/>
                </a:solidFill>
                <a:round/>
                <a:headEnd/>
                <a:tailEnd/>
              </a:ln>
            </p:spPr>
            <p:txBody>
              <a:bodyPr/>
              <a:lstStyle/>
              <a:p>
                <a:endParaRPr lang="en-US"/>
              </a:p>
            </p:txBody>
          </p:sp>
          <p:sp>
            <p:nvSpPr>
              <p:cNvPr id="171" name="Line 167"/>
              <p:cNvSpPr>
                <a:spLocks noChangeShapeType="1"/>
              </p:cNvSpPr>
              <p:nvPr/>
            </p:nvSpPr>
            <p:spPr bwMode="auto">
              <a:xfrm>
                <a:off x="8665831" y="3787295"/>
                <a:ext cx="1400" cy="1206"/>
              </a:xfrm>
              <a:prstGeom prst="line">
                <a:avLst/>
              </a:prstGeom>
              <a:grpFill/>
              <a:ln w="0">
                <a:solidFill>
                  <a:srgbClr val="002060"/>
                </a:solidFill>
                <a:round/>
                <a:headEnd/>
                <a:tailEnd/>
              </a:ln>
            </p:spPr>
            <p:txBody>
              <a:bodyPr/>
              <a:lstStyle/>
              <a:p>
                <a:endParaRPr lang="en-US"/>
              </a:p>
            </p:txBody>
          </p:sp>
          <p:sp>
            <p:nvSpPr>
              <p:cNvPr id="172" name="Line 168"/>
              <p:cNvSpPr>
                <a:spLocks noChangeShapeType="1"/>
              </p:cNvSpPr>
              <p:nvPr/>
            </p:nvSpPr>
            <p:spPr bwMode="auto">
              <a:xfrm>
                <a:off x="8789024" y="3862064"/>
                <a:ext cx="1400" cy="2412"/>
              </a:xfrm>
              <a:prstGeom prst="line">
                <a:avLst/>
              </a:prstGeom>
              <a:grpFill/>
              <a:ln w="0">
                <a:solidFill>
                  <a:srgbClr val="002060"/>
                </a:solidFill>
                <a:round/>
                <a:headEnd/>
                <a:tailEnd/>
              </a:ln>
            </p:spPr>
            <p:txBody>
              <a:bodyPr/>
              <a:lstStyle/>
              <a:p>
                <a:endParaRPr lang="en-US"/>
              </a:p>
            </p:txBody>
          </p:sp>
          <p:sp>
            <p:nvSpPr>
              <p:cNvPr id="173" name="Line 169"/>
              <p:cNvSpPr>
                <a:spLocks noChangeShapeType="1"/>
              </p:cNvSpPr>
              <p:nvPr/>
            </p:nvSpPr>
            <p:spPr bwMode="auto">
              <a:xfrm>
                <a:off x="8856221" y="3912714"/>
                <a:ext cx="1400" cy="2412"/>
              </a:xfrm>
              <a:prstGeom prst="line">
                <a:avLst/>
              </a:prstGeom>
              <a:grpFill/>
              <a:ln w="0">
                <a:solidFill>
                  <a:srgbClr val="002060"/>
                </a:solidFill>
                <a:round/>
                <a:headEnd/>
                <a:tailEnd/>
              </a:ln>
            </p:spPr>
            <p:txBody>
              <a:bodyPr/>
              <a:lstStyle/>
              <a:p>
                <a:endParaRPr lang="en-US"/>
              </a:p>
            </p:txBody>
          </p:sp>
          <p:sp>
            <p:nvSpPr>
              <p:cNvPr id="174" name="Line 170"/>
              <p:cNvSpPr>
                <a:spLocks noChangeShapeType="1"/>
              </p:cNvSpPr>
              <p:nvPr/>
            </p:nvSpPr>
            <p:spPr bwMode="auto">
              <a:xfrm>
                <a:off x="8936016" y="3755940"/>
                <a:ext cx="1400" cy="2412"/>
              </a:xfrm>
              <a:prstGeom prst="line">
                <a:avLst/>
              </a:prstGeom>
              <a:grpFill/>
              <a:ln w="0">
                <a:solidFill>
                  <a:srgbClr val="002060"/>
                </a:solidFill>
                <a:round/>
                <a:headEnd/>
                <a:tailEnd/>
              </a:ln>
            </p:spPr>
            <p:txBody>
              <a:bodyPr/>
              <a:lstStyle/>
              <a:p>
                <a:endParaRPr lang="en-US"/>
              </a:p>
            </p:txBody>
          </p:sp>
          <p:sp>
            <p:nvSpPr>
              <p:cNvPr id="175" name="Line 171"/>
              <p:cNvSpPr>
                <a:spLocks noChangeShapeType="1"/>
              </p:cNvSpPr>
              <p:nvPr/>
            </p:nvSpPr>
            <p:spPr bwMode="auto">
              <a:xfrm>
                <a:off x="8936016" y="3769205"/>
                <a:ext cx="1400" cy="0"/>
              </a:xfrm>
              <a:prstGeom prst="line">
                <a:avLst/>
              </a:prstGeom>
              <a:grpFill/>
              <a:ln w="0">
                <a:solidFill>
                  <a:srgbClr val="002060"/>
                </a:solidFill>
                <a:round/>
                <a:headEnd/>
                <a:tailEnd/>
              </a:ln>
            </p:spPr>
            <p:txBody>
              <a:bodyPr/>
              <a:lstStyle/>
              <a:p>
                <a:endParaRPr lang="en-US"/>
              </a:p>
            </p:txBody>
          </p:sp>
          <p:sp>
            <p:nvSpPr>
              <p:cNvPr id="176" name="Line 172"/>
              <p:cNvSpPr>
                <a:spLocks noChangeShapeType="1"/>
              </p:cNvSpPr>
              <p:nvPr/>
            </p:nvSpPr>
            <p:spPr bwMode="auto">
              <a:xfrm>
                <a:off x="9045209" y="3824680"/>
                <a:ext cx="0" cy="1206"/>
              </a:xfrm>
              <a:prstGeom prst="line">
                <a:avLst/>
              </a:prstGeom>
              <a:grpFill/>
              <a:ln w="0">
                <a:solidFill>
                  <a:srgbClr val="002060"/>
                </a:solidFill>
                <a:round/>
                <a:headEnd/>
                <a:tailEnd/>
              </a:ln>
            </p:spPr>
            <p:txBody>
              <a:bodyPr/>
              <a:lstStyle/>
              <a:p>
                <a:endParaRPr lang="en-US"/>
              </a:p>
            </p:txBody>
          </p:sp>
          <p:sp>
            <p:nvSpPr>
              <p:cNvPr id="177" name="Line 173"/>
              <p:cNvSpPr>
                <a:spLocks noChangeShapeType="1"/>
              </p:cNvSpPr>
              <p:nvPr/>
            </p:nvSpPr>
            <p:spPr bwMode="auto">
              <a:xfrm>
                <a:off x="9029810" y="3819856"/>
                <a:ext cx="2800" cy="0"/>
              </a:xfrm>
              <a:prstGeom prst="line">
                <a:avLst/>
              </a:prstGeom>
              <a:grpFill/>
              <a:ln w="0">
                <a:solidFill>
                  <a:srgbClr val="002060"/>
                </a:solidFill>
                <a:round/>
                <a:headEnd/>
                <a:tailEnd/>
              </a:ln>
            </p:spPr>
            <p:txBody>
              <a:bodyPr/>
              <a:lstStyle/>
              <a:p>
                <a:endParaRPr lang="en-US"/>
              </a:p>
            </p:txBody>
          </p:sp>
          <p:sp>
            <p:nvSpPr>
              <p:cNvPr id="178" name="Line 174"/>
              <p:cNvSpPr>
                <a:spLocks noChangeShapeType="1"/>
              </p:cNvSpPr>
              <p:nvPr/>
            </p:nvSpPr>
            <p:spPr bwMode="auto">
              <a:xfrm>
                <a:off x="8979414" y="3831916"/>
                <a:ext cx="1400" cy="1206"/>
              </a:xfrm>
              <a:prstGeom prst="line">
                <a:avLst/>
              </a:prstGeom>
              <a:grpFill/>
              <a:ln w="0">
                <a:solidFill>
                  <a:srgbClr val="002060"/>
                </a:solidFill>
                <a:round/>
                <a:headEnd/>
                <a:tailEnd/>
              </a:ln>
            </p:spPr>
            <p:txBody>
              <a:bodyPr/>
              <a:lstStyle/>
              <a:p>
                <a:endParaRPr lang="en-US"/>
              </a:p>
            </p:txBody>
          </p:sp>
          <p:sp>
            <p:nvSpPr>
              <p:cNvPr id="179" name="Line 175"/>
              <p:cNvSpPr>
                <a:spLocks noChangeShapeType="1"/>
              </p:cNvSpPr>
              <p:nvPr/>
            </p:nvSpPr>
            <p:spPr bwMode="auto">
              <a:xfrm>
                <a:off x="8971014" y="3851212"/>
                <a:ext cx="2800" cy="0"/>
              </a:xfrm>
              <a:prstGeom prst="line">
                <a:avLst/>
              </a:prstGeom>
              <a:grpFill/>
              <a:ln w="0">
                <a:solidFill>
                  <a:srgbClr val="002060"/>
                </a:solidFill>
                <a:round/>
                <a:headEnd/>
                <a:tailEnd/>
              </a:ln>
            </p:spPr>
            <p:txBody>
              <a:bodyPr/>
              <a:lstStyle/>
              <a:p>
                <a:endParaRPr lang="en-US"/>
              </a:p>
            </p:txBody>
          </p:sp>
          <p:sp>
            <p:nvSpPr>
              <p:cNvPr id="180" name="Line 176"/>
              <p:cNvSpPr>
                <a:spLocks noChangeShapeType="1"/>
              </p:cNvSpPr>
              <p:nvPr/>
            </p:nvSpPr>
            <p:spPr bwMode="auto">
              <a:xfrm>
                <a:off x="9022811" y="3843976"/>
                <a:ext cx="1400" cy="2412"/>
              </a:xfrm>
              <a:prstGeom prst="line">
                <a:avLst/>
              </a:prstGeom>
              <a:grpFill/>
              <a:ln w="0">
                <a:solidFill>
                  <a:srgbClr val="002060"/>
                </a:solidFill>
                <a:round/>
                <a:headEnd/>
                <a:tailEnd/>
              </a:ln>
            </p:spPr>
            <p:txBody>
              <a:bodyPr/>
              <a:lstStyle/>
              <a:p>
                <a:endParaRPr lang="en-US"/>
              </a:p>
            </p:txBody>
          </p:sp>
          <p:sp>
            <p:nvSpPr>
              <p:cNvPr id="181" name="Line 177"/>
              <p:cNvSpPr>
                <a:spLocks noChangeShapeType="1"/>
              </p:cNvSpPr>
              <p:nvPr/>
            </p:nvSpPr>
            <p:spPr bwMode="auto">
              <a:xfrm>
                <a:off x="9050809" y="3831916"/>
                <a:ext cx="2800" cy="1206"/>
              </a:xfrm>
              <a:prstGeom prst="line">
                <a:avLst/>
              </a:prstGeom>
              <a:grpFill/>
              <a:ln w="0">
                <a:solidFill>
                  <a:srgbClr val="002060"/>
                </a:solidFill>
                <a:round/>
                <a:headEnd/>
                <a:tailEnd/>
              </a:ln>
            </p:spPr>
            <p:txBody>
              <a:bodyPr/>
              <a:lstStyle/>
              <a:p>
                <a:endParaRPr lang="en-US"/>
              </a:p>
            </p:txBody>
          </p:sp>
          <p:sp>
            <p:nvSpPr>
              <p:cNvPr id="182" name="Line 178"/>
              <p:cNvSpPr>
                <a:spLocks noChangeShapeType="1"/>
              </p:cNvSpPr>
              <p:nvPr/>
            </p:nvSpPr>
            <p:spPr bwMode="auto">
              <a:xfrm>
                <a:off x="9015812" y="3912714"/>
                <a:ext cx="1400" cy="2412"/>
              </a:xfrm>
              <a:prstGeom prst="line">
                <a:avLst/>
              </a:prstGeom>
              <a:grpFill/>
              <a:ln w="0">
                <a:solidFill>
                  <a:srgbClr val="002060"/>
                </a:solidFill>
                <a:round/>
                <a:headEnd/>
                <a:tailEnd/>
              </a:ln>
            </p:spPr>
            <p:txBody>
              <a:bodyPr/>
              <a:lstStyle/>
              <a:p>
                <a:endParaRPr lang="en-US"/>
              </a:p>
            </p:txBody>
          </p:sp>
          <p:sp>
            <p:nvSpPr>
              <p:cNvPr id="183" name="Line 179"/>
              <p:cNvSpPr>
                <a:spLocks noChangeShapeType="1"/>
              </p:cNvSpPr>
              <p:nvPr/>
            </p:nvSpPr>
            <p:spPr bwMode="auto">
              <a:xfrm>
                <a:off x="9022811" y="3925980"/>
                <a:ext cx="1400" cy="2412"/>
              </a:xfrm>
              <a:prstGeom prst="line">
                <a:avLst/>
              </a:prstGeom>
              <a:grpFill/>
              <a:ln w="0">
                <a:solidFill>
                  <a:srgbClr val="002060"/>
                </a:solidFill>
                <a:round/>
                <a:headEnd/>
                <a:tailEnd/>
              </a:ln>
            </p:spPr>
            <p:txBody>
              <a:bodyPr/>
              <a:lstStyle/>
              <a:p>
                <a:endParaRPr lang="en-US"/>
              </a:p>
            </p:txBody>
          </p:sp>
          <p:sp>
            <p:nvSpPr>
              <p:cNvPr id="184" name="Line 180"/>
              <p:cNvSpPr>
                <a:spLocks noChangeShapeType="1"/>
              </p:cNvSpPr>
              <p:nvPr/>
            </p:nvSpPr>
            <p:spPr bwMode="auto">
              <a:xfrm>
                <a:off x="9038210" y="3933216"/>
                <a:ext cx="0" cy="1206"/>
              </a:xfrm>
              <a:prstGeom prst="line">
                <a:avLst/>
              </a:prstGeom>
              <a:grpFill/>
              <a:ln w="0">
                <a:solidFill>
                  <a:srgbClr val="002060"/>
                </a:solidFill>
                <a:round/>
                <a:headEnd/>
                <a:tailEnd/>
              </a:ln>
            </p:spPr>
            <p:txBody>
              <a:bodyPr/>
              <a:lstStyle/>
              <a:p>
                <a:endParaRPr lang="en-US"/>
              </a:p>
            </p:txBody>
          </p:sp>
          <p:sp>
            <p:nvSpPr>
              <p:cNvPr id="185" name="Line 181"/>
              <p:cNvSpPr>
                <a:spLocks noChangeShapeType="1"/>
              </p:cNvSpPr>
              <p:nvPr/>
            </p:nvSpPr>
            <p:spPr bwMode="auto">
              <a:xfrm>
                <a:off x="9050809" y="4014016"/>
                <a:ext cx="2800" cy="2412"/>
              </a:xfrm>
              <a:prstGeom prst="line">
                <a:avLst/>
              </a:prstGeom>
              <a:grpFill/>
              <a:ln w="0">
                <a:solidFill>
                  <a:srgbClr val="002060"/>
                </a:solidFill>
                <a:round/>
                <a:headEnd/>
                <a:tailEnd/>
              </a:ln>
            </p:spPr>
            <p:txBody>
              <a:bodyPr/>
              <a:lstStyle/>
              <a:p>
                <a:endParaRPr lang="en-US"/>
              </a:p>
            </p:txBody>
          </p:sp>
          <p:sp>
            <p:nvSpPr>
              <p:cNvPr id="186" name="Line 182"/>
              <p:cNvSpPr>
                <a:spLocks noChangeShapeType="1"/>
              </p:cNvSpPr>
              <p:nvPr/>
            </p:nvSpPr>
            <p:spPr bwMode="auto">
              <a:xfrm>
                <a:off x="9066209" y="4098432"/>
                <a:ext cx="1400" cy="1206"/>
              </a:xfrm>
              <a:prstGeom prst="line">
                <a:avLst/>
              </a:prstGeom>
              <a:grpFill/>
              <a:ln w="0">
                <a:solidFill>
                  <a:srgbClr val="002060"/>
                </a:solidFill>
                <a:round/>
                <a:headEnd/>
                <a:tailEnd/>
              </a:ln>
            </p:spPr>
            <p:txBody>
              <a:bodyPr/>
              <a:lstStyle/>
              <a:p>
                <a:endParaRPr lang="en-US"/>
              </a:p>
            </p:txBody>
          </p:sp>
          <p:sp>
            <p:nvSpPr>
              <p:cNvPr id="187" name="Line 183"/>
              <p:cNvSpPr>
                <a:spLocks noChangeShapeType="1"/>
              </p:cNvSpPr>
              <p:nvPr/>
            </p:nvSpPr>
            <p:spPr bwMode="auto">
              <a:xfrm>
                <a:off x="8986413" y="4091197"/>
                <a:ext cx="2800" cy="2412"/>
              </a:xfrm>
              <a:prstGeom prst="line">
                <a:avLst/>
              </a:prstGeom>
              <a:grpFill/>
              <a:ln w="0">
                <a:solidFill>
                  <a:srgbClr val="002060"/>
                </a:solidFill>
                <a:round/>
                <a:headEnd/>
                <a:tailEnd/>
              </a:ln>
            </p:spPr>
            <p:txBody>
              <a:bodyPr/>
              <a:lstStyle/>
              <a:p>
                <a:endParaRPr lang="en-US"/>
              </a:p>
            </p:txBody>
          </p:sp>
          <p:sp>
            <p:nvSpPr>
              <p:cNvPr id="188" name="Line 184"/>
              <p:cNvSpPr>
                <a:spLocks noChangeShapeType="1"/>
              </p:cNvSpPr>
              <p:nvPr/>
            </p:nvSpPr>
            <p:spPr bwMode="auto">
              <a:xfrm>
                <a:off x="8965415" y="4135817"/>
                <a:ext cx="0" cy="1206"/>
              </a:xfrm>
              <a:prstGeom prst="line">
                <a:avLst/>
              </a:prstGeom>
              <a:grpFill/>
              <a:ln w="0">
                <a:solidFill>
                  <a:srgbClr val="002060"/>
                </a:solidFill>
                <a:round/>
                <a:headEnd/>
                <a:tailEnd/>
              </a:ln>
            </p:spPr>
            <p:txBody>
              <a:bodyPr/>
              <a:lstStyle/>
              <a:p>
                <a:endParaRPr lang="en-US"/>
              </a:p>
            </p:txBody>
          </p:sp>
          <p:sp>
            <p:nvSpPr>
              <p:cNvPr id="189" name="Line 185"/>
              <p:cNvSpPr>
                <a:spLocks noChangeShapeType="1"/>
              </p:cNvSpPr>
              <p:nvPr/>
            </p:nvSpPr>
            <p:spPr bwMode="auto">
              <a:xfrm>
                <a:off x="8965415" y="4135817"/>
                <a:ext cx="0" cy="1206"/>
              </a:xfrm>
              <a:prstGeom prst="line">
                <a:avLst/>
              </a:prstGeom>
              <a:grpFill/>
              <a:ln w="0">
                <a:solidFill>
                  <a:srgbClr val="002060"/>
                </a:solidFill>
                <a:round/>
                <a:headEnd/>
                <a:tailEnd/>
              </a:ln>
            </p:spPr>
            <p:txBody>
              <a:bodyPr/>
              <a:lstStyle/>
              <a:p>
                <a:endParaRPr lang="en-US"/>
              </a:p>
            </p:txBody>
          </p:sp>
          <p:sp>
            <p:nvSpPr>
              <p:cNvPr id="190" name="Line 186"/>
              <p:cNvSpPr>
                <a:spLocks noChangeShapeType="1"/>
              </p:cNvSpPr>
              <p:nvPr/>
            </p:nvSpPr>
            <p:spPr bwMode="auto">
              <a:xfrm>
                <a:off x="8906617" y="4286562"/>
                <a:ext cx="0" cy="2412"/>
              </a:xfrm>
              <a:prstGeom prst="line">
                <a:avLst/>
              </a:prstGeom>
              <a:grpFill/>
              <a:ln w="0">
                <a:solidFill>
                  <a:srgbClr val="002060"/>
                </a:solidFill>
                <a:round/>
                <a:headEnd/>
                <a:tailEnd/>
              </a:ln>
            </p:spPr>
            <p:txBody>
              <a:bodyPr/>
              <a:lstStyle/>
              <a:p>
                <a:endParaRPr lang="en-US"/>
              </a:p>
            </p:txBody>
          </p:sp>
          <p:sp>
            <p:nvSpPr>
              <p:cNvPr id="191" name="Line 187"/>
              <p:cNvSpPr>
                <a:spLocks noChangeShapeType="1"/>
              </p:cNvSpPr>
              <p:nvPr/>
            </p:nvSpPr>
            <p:spPr bwMode="auto">
              <a:xfrm>
                <a:off x="2185602" y="4098432"/>
                <a:ext cx="1400" cy="1206"/>
              </a:xfrm>
              <a:prstGeom prst="line">
                <a:avLst/>
              </a:prstGeom>
              <a:grpFill/>
              <a:ln w="0">
                <a:solidFill>
                  <a:srgbClr val="002060"/>
                </a:solidFill>
                <a:round/>
                <a:headEnd/>
                <a:tailEnd/>
              </a:ln>
            </p:spPr>
            <p:txBody>
              <a:bodyPr/>
              <a:lstStyle/>
              <a:p>
                <a:endParaRPr lang="en-US"/>
              </a:p>
            </p:txBody>
          </p:sp>
          <p:sp>
            <p:nvSpPr>
              <p:cNvPr id="192" name="Line 188"/>
              <p:cNvSpPr>
                <a:spLocks noChangeShapeType="1"/>
              </p:cNvSpPr>
              <p:nvPr/>
            </p:nvSpPr>
            <p:spPr bwMode="auto">
              <a:xfrm>
                <a:off x="2185602" y="4135817"/>
                <a:ext cx="1400" cy="1206"/>
              </a:xfrm>
              <a:prstGeom prst="line">
                <a:avLst/>
              </a:prstGeom>
              <a:grpFill/>
              <a:ln w="0">
                <a:solidFill>
                  <a:srgbClr val="002060"/>
                </a:solidFill>
                <a:round/>
                <a:headEnd/>
                <a:tailEnd/>
              </a:ln>
            </p:spPr>
            <p:txBody>
              <a:bodyPr/>
              <a:lstStyle/>
              <a:p>
                <a:endParaRPr lang="en-US"/>
              </a:p>
            </p:txBody>
          </p:sp>
          <p:sp>
            <p:nvSpPr>
              <p:cNvPr id="193" name="Line 189"/>
              <p:cNvSpPr>
                <a:spLocks noChangeShapeType="1"/>
              </p:cNvSpPr>
              <p:nvPr/>
            </p:nvSpPr>
            <p:spPr bwMode="auto">
              <a:xfrm>
                <a:off x="2223400" y="4149083"/>
                <a:ext cx="0" cy="1206"/>
              </a:xfrm>
              <a:prstGeom prst="line">
                <a:avLst/>
              </a:prstGeom>
              <a:grpFill/>
              <a:ln w="0">
                <a:solidFill>
                  <a:srgbClr val="002060"/>
                </a:solidFill>
                <a:round/>
                <a:headEnd/>
                <a:tailEnd/>
              </a:ln>
            </p:spPr>
            <p:txBody>
              <a:bodyPr/>
              <a:lstStyle/>
              <a:p>
                <a:endParaRPr lang="en-US"/>
              </a:p>
            </p:txBody>
          </p:sp>
          <p:sp>
            <p:nvSpPr>
              <p:cNvPr id="194" name="Line 190"/>
              <p:cNvSpPr>
                <a:spLocks noChangeShapeType="1"/>
              </p:cNvSpPr>
              <p:nvPr/>
            </p:nvSpPr>
            <p:spPr bwMode="auto">
              <a:xfrm>
                <a:off x="9074608" y="3483394"/>
                <a:ext cx="1400" cy="1206"/>
              </a:xfrm>
              <a:prstGeom prst="line">
                <a:avLst/>
              </a:prstGeom>
              <a:grpFill/>
              <a:ln w="0">
                <a:solidFill>
                  <a:srgbClr val="002060"/>
                </a:solidFill>
                <a:round/>
                <a:headEnd/>
                <a:tailEnd/>
              </a:ln>
            </p:spPr>
            <p:txBody>
              <a:bodyPr/>
              <a:lstStyle/>
              <a:p>
                <a:endParaRPr lang="en-US"/>
              </a:p>
            </p:txBody>
          </p:sp>
          <p:sp>
            <p:nvSpPr>
              <p:cNvPr id="195" name="Line 191"/>
              <p:cNvSpPr>
                <a:spLocks noChangeShapeType="1"/>
              </p:cNvSpPr>
              <p:nvPr/>
            </p:nvSpPr>
            <p:spPr bwMode="auto">
              <a:xfrm>
                <a:off x="2142205" y="3672730"/>
                <a:ext cx="1400" cy="1206"/>
              </a:xfrm>
              <a:prstGeom prst="line">
                <a:avLst/>
              </a:prstGeom>
              <a:grpFill/>
              <a:ln w="0">
                <a:solidFill>
                  <a:srgbClr val="002060"/>
                </a:solidFill>
                <a:round/>
                <a:headEnd/>
                <a:tailEnd/>
              </a:ln>
            </p:spPr>
            <p:txBody>
              <a:bodyPr/>
              <a:lstStyle/>
              <a:p>
                <a:endParaRPr lang="en-US"/>
              </a:p>
            </p:txBody>
          </p:sp>
          <p:sp>
            <p:nvSpPr>
              <p:cNvPr id="196" name="Line 192"/>
              <p:cNvSpPr>
                <a:spLocks noChangeShapeType="1"/>
              </p:cNvSpPr>
              <p:nvPr/>
            </p:nvSpPr>
            <p:spPr bwMode="auto">
              <a:xfrm>
                <a:off x="2170203" y="3692024"/>
                <a:ext cx="4200" cy="2412"/>
              </a:xfrm>
              <a:prstGeom prst="line">
                <a:avLst/>
              </a:prstGeom>
              <a:grpFill/>
              <a:ln w="0">
                <a:solidFill>
                  <a:srgbClr val="002060"/>
                </a:solidFill>
                <a:round/>
                <a:headEnd/>
                <a:tailEnd/>
              </a:ln>
            </p:spPr>
            <p:txBody>
              <a:bodyPr/>
              <a:lstStyle/>
              <a:p>
                <a:endParaRPr lang="en-US"/>
              </a:p>
            </p:txBody>
          </p:sp>
          <p:sp>
            <p:nvSpPr>
              <p:cNvPr id="197" name="Line 193"/>
              <p:cNvSpPr>
                <a:spLocks noChangeShapeType="1"/>
              </p:cNvSpPr>
              <p:nvPr/>
            </p:nvSpPr>
            <p:spPr bwMode="auto">
              <a:xfrm>
                <a:off x="2192602" y="3705290"/>
                <a:ext cx="2800" cy="1206"/>
              </a:xfrm>
              <a:prstGeom prst="line">
                <a:avLst/>
              </a:prstGeom>
              <a:grpFill/>
              <a:ln w="0">
                <a:solidFill>
                  <a:srgbClr val="002060"/>
                </a:solidFill>
                <a:round/>
                <a:headEnd/>
                <a:tailEnd/>
              </a:ln>
            </p:spPr>
            <p:txBody>
              <a:bodyPr/>
              <a:lstStyle/>
              <a:p>
                <a:endParaRPr lang="en-US"/>
              </a:p>
            </p:txBody>
          </p:sp>
          <p:sp>
            <p:nvSpPr>
              <p:cNvPr id="198" name="Line 194"/>
              <p:cNvSpPr>
                <a:spLocks noChangeShapeType="1"/>
              </p:cNvSpPr>
              <p:nvPr/>
            </p:nvSpPr>
            <p:spPr bwMode="auto">
              <a:xfrm>
                <a:off x="2228999" y="3736644"/>
                <a:ext cx="2800" cy="1206"/>
              </a:xfrm>
              <a:prstGeom prst="line">
                <a:avLst/>
              </a:prstGeom>
              <a:grpFill/>
              <a:ln w="0">
                <a:solidFill>
                  <a:srgbClr val="002060"/>
                </a:solidFill>
                <a:round/>
                <a:headEnd/>
                <a:tailEnd/>
              </a:ln>
            </p:spPr>
            <p:txBody>
              <a:bodyPr/>
              <a:lstStyle/>
              <a:p>
                <a:endParaRPr lang="en-US"/>
              </a:p>
            </p:txBody>
          </p:sp>
          <p:sp>
            <p:nvSpPr>
              <p:cNvPr id="199" name="Line 195"/>
              <p:cNvSpPr>
                <a:spLocks noChangeShapeType="1"/>
              </p:cNvSpPr>
              <p:nvPr/>
            </p:nvSpPr>
            <p:spPr bwMode="auto">
              <a:xfrm>
                <a:off x="2178603" y="3774029"/>
                <a:ext cx="1400" cy="1206"/>
              </a:xfrm>
              <a:prstGeom prst="line">
                <a:avLst/>
              </a:prstGeom>
              <a:grpFill/>
              <a:ln w="0">
                <a:solidFill>
                  <a:srgbClr val="002060"/>
                </a:solidFill>
                <a:round/>
                <a:headEnd/>
                <a:tailEnd/>
              </a:ln>
            </p:spPr>
            <p:txBody>
              <a:bodyPr/>
              <a:lstStyle/>
              <a:p>
                <a:endParaRPr lang="en-US"/>
              </a:p>
            </p:txBody>
          </p:sp>
          <p:sp>
            <p:nvSpPr>
              <p:cNvPr id="200" name="Line 196"/>
              <p:cNvSpPr>
                <a:spLocks noChangeShapeType="1"/>
              </p:cNvSpPr>
              <p:nvPr/>
            </p:nvSpPr>
            <p:spPr bwMode="auto">
              <a:xfrm>
                <a:off x="2280798" y="3837946"/>
                <a:ext cx="1400" cy="1206"/>
              </a:xfrm>
              <a:prstGeom prst="line">
                <a:avLst/>
              </a:prstGeom>
              <a:grpFill/>
              <a:ln w="0">
                <a:solidFill>
                  <a:srgbClr val="002060"/>
                </a:solidFill>
                <a:round/>
                <a:headEnd/>
                <a:tailEnd/>
              </a:ln>
            </p:spPr>
            <p:txBody>
              <a:bodyPr/>
              <a:lstStyle/>
              <a:p>
                <a:endParaRPr lang="en-US"/>
              </a:p>
            </p:txBody>
          </p:sp>
          <p:sp>
            <p:nvSpPr>
              <p:cNvPr id="201" name="Line 197"/>
              <p:cNvSpPr>
                <a:spLocks noChangeShapeType="1"/>
              </p:cNvSpPr>
              <p:nvPr/>
            </p:nvSpPr>
            <p:spPr bwMode="auto">
              <a:xfrm>
                <a:off x="2259798" y="3862064"/>
                <a:ext cx="0" cy="2412"/>
              </a:xfrm>
              <a:prstGeom prst="line">
                <a:avLst/>
              </a:prstGeom>
              <a:grpFill/>
              <a:ln w="0">
                <a:solidFill>
                  <a:srgbClr val="002060"/>
                </a:solidFill>
                <a:round/>
                <a:headEnd/>
                <a:tailEnd/>
              </a:ln>
            </p:spPr>
            <p:txBody>
              <a:bodyPr/>
              <a:lstStyle/>
              <a:p>
                <a:endParaRPr lang="en-US"/>
              </a:p>
            </p:txBody>
          </p:sp>
          <p:sp>
            <p:nvSpPr>
              <p:cNvPr id="202" name="Line 198"/>
              <p:cNvSpPr>
                <a:spLocks noChangeShapeType="1"/>
              </p:cNvSpPr>
              <p:nvPr/>
            </p:nvSpPr>
            <p:spPr bwMode="auto">
              <a:xfrm>
                <a:off x="2223400" y="3925980"/>
                <a:ext cx="0" cy="2412"/>
              </a:xfrm>
              <a:prstGeom prst="line">
                <a:avLst/>
              </a:prstGeom>
              <a:grpFill/>
              <a:ln w="0">
                <a:solidFill>
                  <a:srgbClr val="002060"/>
                </a:solidFill>
                <a:round/>
                <a:headEnd/>
                <a:tailEnd/>
              </a:ln>
            </p:spPr>
            <p:txBody>
              <a:bodyPr/>
              <a:lstStyle/>
              <a:p>
                <a:endParaRPr lang="en-US"/>
              </a:p>
            </p:txBody>
          </p:sp>
          <p:sp>
            <p:nvSpPr>
              <p:cNvPr id="203" name="Line 199"/>
              <p:cNvSpPr>
                <a:spLocks noChangeShapeType="1"/>
              </p:cNvSpPr>
              <p:nvPr/>
            </p:nvSpPr>
            <p:spPr bwMode="auto">
              <a:xfrm>
                <a:off x="2157605" y="3939246"/>
                <a:ext cx="1400" cy="1206"/>
              </a:xfrm>
              <a:prstGeom prst="line">
                <a:avLst/>
              </a:prstGeom>
              <a:grpFill/>
              <a:ln w="0">
                <a:solidFill>
                  <a:srgbClr val="002060"/>
                </a:solidFill>
                <a:round/>
                <a:headEnd/>
                <a:tailEnd/>
              </a:ln>
            </p:spPr>
            <p:txBody>
              <a:bodyPr/>
              <a:lstStyle/>
              <a:p>
                <a:endParaRPr lang="en-US"/>
              </a:p>
            </p:txBody>
          </p:sp>
          <p:sp>
            <p:nvSpPr>
              <p:cNvPr id="204" name="Line 200"/>
              <p:cNvSpPr>
                <a:spLocks noChangeShapeType="1"/>
              </p:cNvSpPr>
              <p:nvPr/>
            </p:nvSpPr>
            <p:spPr bwMode="auto">
              <a:xfrm>
                <a:off x="2157605" y="3945275"/>
                <a:ext cx="1400" cy="2412"/>
              </a:xfrm>
              <a:prstGeom prst="line">
                <a:avLst/>
              </a:prstGeom>
              <a:grpFill/>
              <a:ln w="0">
                <a:solidFill>
                  <a:srgbClr val="002060"/>
                </a:solidFill>
                <a:round/>
                <a:headEnd/>
                <a:tailEnd/>
              </a:ln>
            </p:spPr>
            <p:txBody>
              <a:bodyPr/>
              <a:lstStyle/>
              <a:p>
                <a:endParaRPr lang="en-US"/>
              </a:p>
            </p:txBody>
          </p:sp>
          <p:sp>
            <p:nvSpPr>
              <p:cNvPr id="205" name="Line 201"/>
              <p:cNvSpPr>
                <a:spLocks noChangeShapeType="1"/>
              </p:cNvSpPr>
              <p:nvPr/>
            </p:nvSpPr>
            <p:spPr bwMode="auto">
              <a:xfrm>
                <a:off x="2331195" y="3939246"/>
                <a:ext cx="2800" cy="1206"/>
              </a:xfrm>
              <a:prstGeom prst="line">
                <a:avLst/>
              </a:prstGeom>
              <a:grpFill/>
              <a:ln w="0">
                <a:solidFill>
                  <a:srgbClr val="002060"/>
                </a:solidFill>
                <a:round/>
                <a:headEnd/>
                <a:tailEnd/>
              </a:ln>
            </p:spPr>
            <p:txBody>
              <a:bodyPr/>
              <a:lstStyle/>
              <a:p>
                <a:endParaRPr lang="en-US"/>
              </a:p>
            </p:txBody>
          </p:sp>
          <p:sp>
            <p:nvSpPr>
              <p:cNvPr id="206" name="Line 202"/>
              <p:cNvSpPr>
                <a:spLocks noChangeShapeType="1"/>
              </p:cNvSpPr>
              <p:nvPr/>
            </p:nvSpPr>
            <p:spPr bwMode="auto">
              <a:xfrm>
                <a:off x="2339594" y="3963365"/>
                <a:ext cx="1400" cy="2412"/>
              </a:xfrm>
              <a:prstGeom prst="line">
                <a:avLst/>
              </a:prstGeom>
              <a:grpFill/>
              <a:ln w="0">
                <a:solidFill>
                  <a:srgbClr val="002060"/>
                </a:solidFill>
                <a:round/>
                <a:headEnd/>
                <a:tailEnd/>
              </a:ln>
            </p:spPr>
            <p:txBody>
              <a:bodyPr/>
              <a:lstStyle/>
              <a:p>
                <a:endParaRPr lang="en-US"/>
              </a:p>
            </p:txBody>
          </p:sp>
          <p:sp>
            <p:nvSpPr>
              <p:cNvPr id="207" name="Line 203"/>
              <p:cNvSpPr>
                <a:spLocks noChangeShapeType="1"/>
              </p:cNvSpPr>
              <p:nvPr/>
            </p:nvSpPr>
            <p:spPr bwMode="auto">
              <a:xfrm>
                <a:off x="2375992" y="3939246"/>
                <a:ext cx="1400" cy="1206"/>
              </a:xfrm>
              <a:prstGeom prst="line">
                <a:avLst/>
              </a:prstGeom>
              <a:grpFill/>
              <a:ln w="0">
                <a:solidFill>
                  <a:srgbClr val="002060"/>
                </a:solidFill>
                <a:round/>
                <a:headEnd/>
                <a:tailEnd/>
              </a:ln>
            </p:spPr>
            <p:txBody>
              <a:bodyPr/>
              <a:lstStyle/>
              <a:p>
                <a:endParaRPr lang="en-US"/>
              </a:p>
            </p:txBody>
          </p:sp>
          <p:sp>
            <p:nvSpPr>
              <p:cNvPr id="208" name="Freeform 204"/>
              <p:cNvSpPr>
                <a:spLocks/>
              </p:cNvSpPr>
              <p:nvPr/>
            </p:nvSpPr>
            <p:spPr bwMode="auto">
              <a:xfrm>
                <a:off x="2382991" y="4073108"/>
                <a:ext cx="15399" cy="4824"/>
              </a:xfrm>
              <a:custGeom>
                <a:avLst/>
                <a:gdLst>
                  <a:gd name="T0" fmla="*/ 0 w 2"/>
                  <a:gd name="T1" fmla="*/ 0 h 1"/>
                  <a:gd name="T2" fmla="*/ 2147483647 w 2"/>
                  <a:gd name="T3" fmla="*/ 2147483647 h 1"/>
                  <a:gd name="T4" fmla="*/ 0 w 2"/>
                  <a:gd name="T5" fmla="*/ 0 h 1"/>
                  <a:gd name="T6" fmla="*/ 0 60000 65536"/>
                  <a:gd name="T7" fmla="*/ 0 60000 65536"/>
                  <a:gd name="T8" fmla="*/ 0 60000 65536"/>
                  <a:gd name="T9" fmla="*/ 0 w 2"/>
                  <a:gd name="T10" fmla="*/ 0 h 1"/>
                  <a:gd name="T11" fmla="*/ 2 w 2"/>
                  <a:gd name="T12" fmla="*/ 1 h 1"/>
                </a:gdLst>
                <a:ahLst/>
                <a:cxnLst>
                  <a:cxn ang="T6">
                    <a:pos x="T0" y="T1"/>
                  </a:cxn>
                  <a:cxn ang="T7">
                    <a:pos x="T2" y="T3"/>
                  </a:cxn>
                  <a:cxn ang="T8">
                    <a:pos x="T4" y="T5"/>
                  </a:cxn>
                </a:cxnLst>
                <a:rect l="T9" t="T10" r="T11" b="T12"/>
                <a:pathLst>
                  <a:path w="2" h="1">
                    <a:moveTo>
                      <a:pt x="0" y="0"/>
                    </a:moveTo>
                    <a:lnTo>
                      <a:pt x="2" y="1"/>
                    </a:lnTo>
                    <a:lnTo>
                      <a:pt x="0" y="0"/>
                    </a:lnTo>
                  </a:path>
                </a:pathLst>
              </a:custGeom>
              <a:grpFill/>
              <a:ln w="0">
                <a:solidFill>
                  <a:srgbClr val="002060"/>
                </a:solidFill>
                <a:round/>
                <a:headEnd/>
                <a:tailEnd/>
              </a:ln>
            </p:spPr>
            <p:txBody>
              <a:bodyPr/>
              <a:lstStyle/>
              <a:p>
                <a:endParaRPr lang="en-US"/>
              </a:p>
            </p:txBody>
          </p:sp>
          <p:sp>
            <p:nvSpPr>
              <p:cNvPr id="209" name="Line 205"/>
              <p:cNvSpPr>
                <a:spLocks noChangeShapeType="1"/>
              </p:cNvSpPr>
              <p:nvPr/>
            </p:nvSpPr>
            <p:spPr bwMode="auto">
              <a:xfrm>
                <a:off x="2345193" y="4053812"/>
                <a:ext cx="1400" cy="0"/>
              </a:xfrm>
              <a:prstGeom prst="line">
                <a:avLst/>
              </a:prstGeom>
              <a:grpFill/>
              <a:ln w="0">
                <a:solidFill>
                  <a:srgbClr val="002060"/>
                </a:solidFill>
                <a:round/>
                <a:headEnd/>
                <a:tailEnd/>
              </a:ln>
            </p:spPr>
            <p:txBody>
              <a:bodyPr/>
              <a:lstStyle/>
              <a:p>
                <a:endParaRPr lang="en-US"/>
              </a:p>
            </p:txBody>
          </p:sp>
          <p:sp>
            <p:nvSpPr>
              <p:cNvPr id="210" name="Line 206"/>
              <p:cNvSpPr>
                <a:spLocks noChangeShapeType="1"/>
              </p:cNvSpPr>
              <p:nvPr/>
            </p:nvSpPr>
            <p:spPr bwMode="auto">
              <a:xfrm>
                <a:off x="2389991" y="4179231"/>
                <a:ext cx="0" cy="2412"/>
              </a:xfrm>
              <a:prstGeom prst="line">
                <a:avLst/>
              </a:prstGeom>
              <a:grpFill/>
              <a:ln w="0">
                <a:solidFill>
                  <a:srgbClr val="002060"/>
                </a:solidFill>
                <a:round/>
                <a:headEnd/>
                <a:tailEnd/>
              </a:ln>
            </p:spPr>
            <p:txBody>
              <a:bodyPr/>
              <a:lstStyle/>
              <a:p>
                <a:endParaRPr lang="en-US"/>
              </a:p>
            </p:txBody>
          </p:sp>
          <p:sp>
            <p:nvSpPr>
              <p:cNvPr id="211" name="Line 207"/>
              <p:cNvSpPr>
                <a:spLocks noChangeShapeType="1"/>
              </p:cNvSpPr>
              <p:nvPr/>
            </p:nvSpPr>
            <p:spPr bwMode="auto">
              <a:xfrm>
                <a:off x="2490786" y="4255207"/>
                <a:ext cx="2800" cy="1206"/>
              </a:xfrm>
              <a:prstGeom prst="line">
                <a:avLst/>
              </a:prstGeom>
              <a:grpFill/>
              <a:ln w="0">
                <a:solidFill>
                  <a:srgbClr val="002060"/>
                </a:solidFill>
                <a:round/>
                <a:headEnd/>
                <a:tailEnd/>
              </a:ln>
            </p:spPr>
            <p:txBody>
              <a:bodyPr/>
              <a:lstStyle/>
              <a:p>
                <a:endParaRPr lang="en-US"/>
              </a:p>
            </p:txBody>
          </p:sp>
          <p:sp>
            <p:nvSpPr>
              <p:cNvPr id="212" name="Line 208"/>
              <p:cNvSpPr>
                <a:spLocks noChangeShapeType="1"/>
              </p:cNvSpPr>
              <p:nvPr/>
            </p:nvSpPr>
            <p:spPr bwMode="auto">
              <a:xfrm>
                <a:off x="2410990" y="4040546"/>
                <a:ext cx="2800" cy="1206"/>
              </a:xfrm>
              <a:prstGeom prst="line">
                <a:avLst/>
              </a:prstGeom>
              <a:grpFill/>
              <a:ln w="0">
                <a:solidFill>
                  <a:srgbClr val="002060"/>
                </a:solidFill>
                <a:round/>
                <a:headEnd/>
                <a:tailEnd/>
              </a:ln>
            </p:spPr>
            <p:txBody>
              <a:bodyPr/>
              <a:lstStyle/>
              <a:p>
                <a:endParaRPr lang="en-US"/>
              </a:p>
            </p:txBody>
          </p:sp>
          <p:sp>
            <p:nvSpPr>
              <p:cNvPr id="213" name="Line 209"/>
              <p:cNvSpPr>
                <a:spLocks noChangeShapeType="1"/>
              </p:cNvSpPr>
              <p:nvPr/>
            </p:nvSpPr>
            <p:spPr bwMode="auto">
              <a:xfrm>
                <a:off x="2462787" y="4047782"/>
                <a:ext cx="1400" cy="1206"/>
              </a:xfrm>
              <a:prstGeom prst="line">
                <a:avLst/>
              </a:prstGeom>
              <a:grpFill/>
              <a:ln w="0">
                <a:solidFill>
                  <a:srgbClr val="002060"/>
                </a:solidFill>
                <a:round/>
                <a:headEnd/>
                <a:tailEnd/>
              </a:ln>
            </p:spPr>
            <p:txBody>
              <a:bodyPr/>
              <a:lstStyle/>
              <a:p>
                <a:endParaRPr lang="en-US"/>
              </a:p>
            </p:txBody>
          </p:sp>
          <p:sp>
            <p:nvSpPr>
              <p:cNvPr id="214" name="Line 210"/>
              <p:cNvSpPr>
                <a:spLocks noChangeShapeType="1"/>
              </p:cNvSpPr>
              <p:nvPr/>
            </p:nvSpPr>
            <p:spPr bwMode="auto">
              <a:xfrm>
                <a:off x="2469786" y="4022458"/>
                <a:ext cx="2800" cy="0"/>
              </a:xfrm>
              <a:prstGeom prst="line">
                <a:avLst/>
              </a:prstGeom>
              <a:grpFill/>
              <a:ln w="0">
                <a:solidFill>
                  <a:srgbClr val="002060"/>
                </a:solidFill>
                <a:round/>
                <a:headEnd/>
                <a:tailEnd/>
              </a:ln>
            </p:spPr>
            <p:txBody>
              <a:bodyPr/>
              <a:lstStyle/>
              <a:p>
                <a:endParaRPr lang="en-US"/>
              </a:p>
            </p:txBody>
          </p:sp>
          <p:sp>
            <p:nvSpPr>
              <p:cNvPr id="215" name="Line 211"/>
              <p:cNvSpPr>
                <a:spLocks noChangeShapeType="1"/>
              </p:cNvSpPr>
              <p:nvPr/>
            </p:nvSpPr>
            <p:spPr bwMode="auto">
              <a:xfrm>
                <a:off x="2521583" y="4059842"/>
                <a:ext cx="0" cy="2412"/>
              </a:xfrm>
              <a:prstGeom prst="line">
                <a:avLst/>
              </a:prstGeom>
              <a:grpFill/>
              <a:ln w="0">
                <a:solidFill>
                  <a:srgbClr val="002060"/>
                </a:solidFill>
                <a:round/>
                <a:headEnd/>
                <a:tailEnd/>
              </a:ln>
            </p:spPr>
            <p:txBody>
              <a:bodyPr/>
              <a:lstStyle/>
              <a:p>
                <a:endParaRPr lang="en-US"/>
              </a:p>
            </p:txBody>
          </p:sp>
          <p:sp>
            <p:nvSpPr>
              <p:cNvPr id="216" name="Line 212"/>
              <p:cNvSpPr>
                <a:spLocks noChangeShapeType="1"/>
              </p:cNvSpPr>
              <p:nvPr/>
            </p:nvSpPr>
            <p:spPr bwMode="auto">
              <a:xfrm>
                <a:off x="2675575" y="4174407"/>
                <a:ext cx="0" cy="0"/>
              </a:xfrm>
              <a:prstGeom prst="line">
                <a:avLst/>
              </a:prstGeom>
              <a:grpFill/>
              <a:ln w="0">
                <a:solidFill>
                  <a:srgbClr val="002060"/>
                </a:solidFill>
                <a:round/>
                <a:headEnd/>
                <a:tailEnd/>
              </a:ln>
            </p:spPr>
            <p:txBody>
              <a:bodyPr/>
              <a:lstStyle/>
              <a:p>
                <a:endParaRPr lang="en-US"/>
              </a:p>
            </p:txBody>
          </p:sp>
          <p:sp>
            <p:nvSpPr>
              <p:cNvPr id="217" name="Line 213"/>
              <p:cNvSpPr>
                <a:spLocks noChangeShapeType="1"/>
              </p:cNvSpPr>
              <p:nvPr/>
            </p:nvSpPr>
            <p:spPr bwMode="auto">
              <a:xfrm>
                <a:off x="2770769" y="4212998"/>
                <a:ext cx="0" cy="0"/>
              </a:xfrm>
              <a:prstGeom prst="line">
                <a:avLst/>
              </a:prstGeom>
              <a:grpFill/>
              <a:ln w="0">
                <a:solidFill>
                  <a:srgbClr val="002060"/>
                </a:solidFill>
                <a:round/>
                <a:headEnd/>
                <a:tailEnd/>
              </a:ln>
            </p:spPr>
            <p:txBody>
              <a:bodyPr/>
              <a:lstStyle/>
              <a:p>
                <a:endParaRPr lang="en-US"/>
              </a:p>
            </p:txBody>
          </p:sp>
          <p:sp>
            <p:nvSpPr>
              <p:cNvPr id="218" name="Line 214"/>
              <p:cNvSpPr>
                <a:spLocks noChangeShapeType="1"/>
              </p:cNvSpPr>
              <p:nvPr/>
            </p:nvSpPr>
            <p:spPr bwMode="auto">
              <a:xfrm>
                <a:off x="2805767" y="4192497"/>
                <a:ext cx="0" cy="0"/>
              </a:xfrm>
              <a:prstGeom prst="line">
                <a:avLst/>
              </a:prstGeom>
              <a:grpFill/>
              <a:ln w="0">
                <a:solidFill>
                  <a:srgbClr val="002060"/>
                </a:solidFill>
                <a:round/>
                <a:headEnd/>
                <a:tailEnd/>
              </a:ln>
            </p:spPr>
            <p:txBody>
              <a:bodyPr/>
              <a:lstStyle/>
              <a:p>
                <a:endParaRPr lang="en-US"/>
              </a:p>
            </p:txBody>
          </p:sp>
          <p:sp>
            <p:nvSpPr>
              <p:cNvPr id="219" name="Line 215"/>
              <p:cNvSpPr>
                <a:spLocks noChangeShapeType="1"/>
              </p:cNvSpPr>
              <p:nvPr/>
            </p:nvSpPr>
            <p:spPr bwMode="auto">
              <a:xfrm>
                <a:off x="2570581" y="3921156"/>
                <a:ext cx="2800" cy="0"/>
              </a:xfrm>
              <a:prstGeom prst="line">
                <a:avLst/>
              </a:prstGeom>
              <a:grpFill/>
              <a:ln w="0">
                <a:solidFill>
                  <a:srgbClr val="002060"/>
                </a:solidFill>
                <a:round/>
                <a:headEnd/>
                <a:tailEnd/>
              </a:ln>
            </p:spPr>
            <p:txBody>
              <a:bodyPr/>
              <a:lstStyle/>
              <a:p>
                <a:endParaRPr lang="en-US"/>
              </a:p>
            </p:txBody>
          </p:sp>
          <p:sp>
            <p:nvSpPr>
              <p:cNvPr id="220" name="Line 216"/>
              <p:cNvSpPr>
                <a:spLocks noChangeShapeType="1"/>
              </p:cNvSpPr>
              <p:nvPr/>
            </p:nvSpPr>
            <p:spPr bwMode="auto">
              <a:xfrm>
                <a:off x="2594379" y="3939246"/>
                <a:ext cx="1400" cy="1206"/>
              </a:xfrm>
              <a:prstGeom prst="line">
                <a:avLst/>
              </a:prstGeom>
              <a:grpFill/>
              <a:ln w="0">
                <a:solidFill>
                  <a:srgbClr val="002060"/>
                </a:solidFill>
                <a:round/>
                <a:headEnd/>
                <a:tailEnd/>
              </a:ln>
            </p:spPr>
            <p:txBody>
              <a:bodyPr/>
              <a:lstStyle/>
              <a:p>
                <a:endParaRPr lang="en-US"/>
              </a:p>
            </p:txBody>
          </p:sp>
          <p:sp>
            <p:nvSpPr>
              <p:cNvPr id="221" name="Line 217"/>
              <p:cNvSpPr>
                <a:spLocks noChangeShapeType="1"/>
              </p:cNvSpPr>
              <p:nvPr/>
            </p:nvSpPr>
            <p:spPr bwMode="auto">
              <a:xfrm>
                <a:off x="8920616" y="3274762"/>
                <a:ext cx="1400" cy="0"/>
              </a:xfrm>
              <a:prstGeom prst="line">
                <a:avLst/>
              </a:prstGeom>
              <a:grpFill/>
              <a:ln w="0">
                <a:solidFill>
                  <a:srgbClr val="002060"/>
                </a:solidFill>
                <a:round/>
                <a:headEnd/>
                <a:tailEnd/>
              </a:ln>
            </p:spPr>
            <p:txBody>
              <a:bodyPr/>
              <a:lstStyle/>
              <a:p>
                <a:endParaRPr lang="en-US"/>
              </a:p>
            </p:txBody>
          </p:sp>
          <p:sp>
            <p:nvSpPr>
              <p:cNvPr id="222" name="Line 218"/>
              <p:cNvSpPr>
                <a:spLocks noChangeShapeType="1"/>
              </p:cNvSpPr>
              <p:nvPr/>
            </p:nvSpPr>
            <p:spPr bwMode="auto">
              <a:xfrm>
                <a:off x="8986413" y="3313354"/>
                <a:ext cx="2800" cy="1206"/>
              </a:xfrm>
              <a:prstGeom prst="line">
                <a:avLst/>
              </a:prstGeom>
              <a:grpFill/>
              <a:ln w="0">
                <a:solidFill>
                  <a:srgbClr val="002060"/>
                </a:solidFill>
                <a:round/>
                <a:headEnd/>
                <a:tailEnd/>
              </a:ln>
            </p:spPr>
            <p:txBody>
              <a:bodyPr/>
              <a:lstStyle/>
              <a:p>
                <a:endParaRPr lang="en-US"/>
              </a:p>
            </p:txBody>
          </p:sp>
          <p:sp>
            <p:nvSpPr>
              <p:cNvPr id="223" name="Line 219"/>
              <p:cNvSpPr>
                <a:spLocks noChangeShapeType="1"/>
              </p:cNvSpPr>
              <p:nvPr/>
            </p:nvSpPr>
            <p:spPr bwMode="auto">
              <a:xfrm>
                <a:off x="9029810" y="3318176"/>
                <a:ext cx="2800" cy="1206"/>
              </a:xfrm>
              <a:prstGeom prst="line">
                <a:avLst/>
              </a:prstGeom>
              <a:grpFill/>
              <a:ln w="0">
                <a:solidFill>
                  <a:srgbClr val="002060"/>
                </a:solidFill>
                <a:round/>
                <a:headEnd/>
                <a:tailEnd/>
              </a:ln>
            </p:spPr>
            <p:txBody>
              <a:bodyPr/>
              <a:lstStyle/>
              <a:p>
                <a:endParaRPr lang="en-US"/>
              </a:p>
            </p:txBody>
          </p:sp>
          <p:sp>
            <p:nvSpPr>
              <p:cNvPr id="224" name="Line 220"/>
              <p:cNvSpPr>
                <a:spLocks noChangeShapeType="1"/>
              </p:cNvSpPr>
              <p:nvPr/>
            </p:nvSpPr>
            <p:spPr bwMode="auto">
              <a:xfrm>
                <a:off x="2024612" y="3331442"/>
                <a:ext cx="1400" cy="1206"/>
              </a:xfrm>
              <a:prstGeom prst="line">
                <a:avLst/>
              </a:prstGeom>
              <a:grpFill/>
              <a:ln w="0">
                <a:solidFill>
                  <a:srgbClr val="002060"/>
                </a:solidFill>
                <a:round/>
                <a:headEnd/>
                <a:tailEnd/>
              </a:ln>
            </p:spPr>
            <p:txBody>
              <a:bodyPr/>
              <a:lstStyle/>
              <a:p>
                <a:endParaRPr lang="en-US"/>
              </a:p>
            </p:txBody>
          </p:sp>
          <p:sp>
            <p:nvSpPr>
              <p:cNvPr id="225" name="Line 221"/>
              <p:cNvSpPr>
                <a:spLocks noChangeShapeType="1"/>
              </p:cNvSpPr>
              <p:nvPr/>
            </p:nvSpPr>
            <p:spPr bwMode="auto">
              <a:xfrm>
                <a:off x="2062409" y="3356768"/>
                <a:ext cx="1400" cy="0"/>
              </a:xfrm>
              <a:prstGeom prst="line">
                <a:avLst/>
              </a:prstGeom>
              <a:grpFill/>
              <a:ln w="0">
                <a:solidFill>
                  <a:srgbClr val="002060"/>
                </a:solidFill>
                <a:round/>
                <a:headEnd/>
                <a:tailEnd/>
              </a:ln>
            </p:spPr>
            <p:txBody>
              <a:bodyPr/>
              <a:lstStyle/>
              <a:p>
                <a:endParaRPr lang="en-US"/>
              </a:p>
            </p:txBody>
          </p:sp>
          <p:sp>
            <p:nvSpPr>
              <p:cNvPr id="226" name="Line 222"/>
              <p:cNvSpPr>
                <a:spLocks noChangeShapeType="1"/>
              </p:cNvSpPr>
              <p:nvPr/>
            </p:nvSpPr>
            <p:spPr bwMode="auto">
              <a:xfrm>
                <a:off x="2090408" y="3356768"/>
                <a:ext cx="2800" cy="0"/>
              </a:xfrm>
              <a:prstGeom prst="line">
                <a:avLst/>
              </a:prstGeom>
              <a:grpFill/>
              <a:ln w="0">
                <a:solidFill>
                  <a:srgbClr val="002060"/>
                </a:solidFill>
                <a:round/>
                <a:headEnd/>
                <a:tailEnd/>
              </a:ln>
            </p:spPr>
            <p:txBody>
              <a:bodyPr/>
              <a:lstStyle/>
              <a:p>
                <a:endParaRPr lang="en-US"/>
              </a:p>
            </p:txBody>
          </p:sp>
          <p:sp>
            <p:nvSpPr>
              <p:cNvPr id="227" name="Line 223"/>
              <p:cNvSpPr>
                <a:spLocks noChangeShapeType="1"/>
              </p:cNvSpPr>
              <p:nvPr/>
            </p:nvSpPr>
            <p:spPr bwMode="auto">
              <a:xfrm>
                <a:off x="2142205" y="3368827"/>
                <a:ext cx="1400" cy="1206"/>
              </a:xfrm>
              <a:prstGeom prst="line">
                <a:avLst/>
              </a:prstGeom>
              <a:grpFill/>
              <a:ln w="0">
                <a:solidFill>
                  <a:srgbClr val="002060"/>
                </a:solidFill>
                <a:round/>
                <a:headEnd/>
                <a:tailEnd/>
              </a:ln>
            </p:spPr>
            <p:txBody>
              <a:bodyPr/>
              <a:lstStyle/>
              <a:p>
                <a:endParaRPr lang="en-US"/>
              </a:p>
            </p:txBody>
          </p:sp>
          <p:sp>
            <p:nvSpPr>
              <p:cNvPr id="228" name="Line 224"/>
              <p:cNvSpPr>
                <a:spLocks noChangeShapeType="1"/>
              </p:cNvSpPr>
              <p:nvPr/>
            </p:nvSpPr>
            <p:spPr bwMode="auto">
              <a:xfrm flipV="1">
                <a:off x="2178603" y="3388122"/>
                <a:ext cx="1400" cy="6030"/>
              </a:xfrm>
              <a:prstGeom prst="line">
                <a:avLst/>
              </a:prstGeom>
              <a:grpFill/>
              <a:ln w="0">
                <a:solidFill>
                  <a:srgbClr val="002060"/>
                </a:solidFill>
                <a:round/>
                <a:headEnd/>
                <a:tailEnd/>
              </a:ln>
            </p:spPr>
            <p:txBody>
              <a:bodyPr/>
              <a:lstStyle/>
              <a:p>
                <a:endParaRPr lang="en-US"/>
              </a:p>
            </p:txBody>
          </p:sp>
          <p:sp>
            <p:nvSpPr>
              <p:cNvPr id="229" name="Line 225"/>
              <p:cNvSpPr>
                <a:spLocks noChangeShapeType="1"/>
              </p:cNvSpPr>
              <p:nvPr/>
            </p:nvSpPr>
            <p:spPr bwMode="auto">
              <a:xfrm>
                <a:off x="2237400" y="3407418"/>
                <a:ext cx="7000" cy="0"/>
              </a:xfrm>
              <a:prstGeom prst="line">
                <a:avLst/>
              </a:prstGeom>
              <a:grpFill/>
              <a:ln w="0">
                <a:solidFill>
                  <a:srgbClr val="002060"/>
                </a:solidFill>
                <a:round/>
                <a:headEnd/>
                <a:tailEnd/>
              </a:ln>
            </p:spPr>
            <p:txBody>
              <a:bodyPr/>
              <a:lstStyle/>
              <a:p>
                <a:endParaRPr lang="en-US"/>
              </a:p>
            </p:txBody>
          </p:sp>
          <p:sp>
            <p:nvSpPr>
              <p:cNvPr id="230" name="Line 226"/>
              <p:cNvSpPr>
                <a:spLocks noChangeShapeType="1"/>
              </p:cNvSpPr>
              <p:nvPr/>
            </p:nvSpPr>
            <p:spPr bwMode="auto">
              <a:xfrm>
                <a:off x="2244400" y="3407418"/>
                <a:ext cx="1400" cy="0"/>
              </a:xfrm>
              <a:prstGeom prst="line">
                <a:avLst/>
              </a:prstGeom>
              <a:grpFill/>
              <a:ln w="0">
                <a:solidFill>
                  <a:srgbClr val="002060"/>
                </a:solidFill>
                <a:round/>
                <a:headEnd/>
                <a:tailEnd/>
              </a:ln>
            </p:spPr>
            <p:txBody>
              <a:bodyPr/>
              <a:lstStyle/>
              <a:p>
                <a:endParaRPr lang="en-US"/>
              </a:p>
            </p:txBody>
          </p:sp>
          <p:sp>
            <p:nvSpPr>
              <p:cNvPr id="231" name="Line 227"/>
              <p:cNvSpPr>
                <a:spLocks noChangeShapeType="1"/>
              </p:cNvSpPr>
              <p:nvPr/>
            </p:nvSpPr>
            <p:spPr bwMode="auto">
              <a:xfrm>
                <a:off x="2244400" y="3414654"/>
                <a:ext cx="1400" cy="1206"/>
              </a:xfrm>
              <a:prstGeom prst="line">
                <a:avLst/>
              </a:prstGeom>
              <a:grpFill/>
              <a:ln w="0">
                <a:solidFill>
                  <a:srgbClr val="002060"/>
                </a:solidFill>
                <a:round/>
                <a:headEnd/>
                <a:tailEnd/>
              </a:ln>
            </p:spPr>
            <p:txBody>
              <a:bodyPr/>
              <a:lstStyle/>
              <a:p>
                <a:endParaRPr lang="en-US"/>
              </a:p>
            </p:txBody>
          </p:sp>
          <p:sp>
            <p:nvSpPr>
              <p:cNvPr id="232" name="Line 228"/>
              <p:cNvSpPr>
                <a:spLocks noChangeShapeType="1"/>
              </p:cNvSpPr>
              <p:nvPr/>
            </p:nvSpPr>
            <p:spPr bwMode="auto">
              <a:xfrm>
                <a:off x="4750256" y="4123757"/>
                <a:ext cx="2800" cy="0"/>
              </a:xfrm>
              <a:prstGeom prst="line">
                <a:avLst/>
              </a:prstGeom>
              <a:grpFill/>
              <a:ln w="0">
                <a:solidFill>
                  <a:srgbClr val="002060"/>
                </a:solidFill>
                <a:round/>
                <a:headEnd/>
                <a:tailEnd/>
              </a:ln>
            </p:spPr>
            <p:txBody>
              <a:bodyPr/>
              <a:lstStyle/>
              <a:p>
                <a:endParaRPr lang="en-US"/>
              </a:p>
            </p:txBody>
          </p:sp>
          <p:sp>
            <p:nvSpPr>
              <p:cNvPr id="233" name="Line 229"/>
              <p:cNvSpPr>
                <a:spLocks noChangeShapeType="1"/>
              </p:cNvSpPr>
              <p:nvPr/>
            </p:nvSpPr>
            <p:spPr bwMode="auto">
              <a:xfrm>
                <a:off x="3803910" y="3331442"/>
                <a:ext cx="1400" cy="1206"/>
              </a:xfrm>
              <a:prstGeom prst="line">
                <a:avLst/>
              </a:prstGeom>
              <a:grpFill/>
              <a:ln w="0">
                <a:solidFill>
                  <a:srgbClr val="002060"/>
                </a:solidFill>
                <a:round/>
                <a:headEnd/>
                <a:tailEnd/>
              </a:ln>
            </p:spPr>
            <p:txBody>
              <a:bodyPr/>
              <a:lstStyle/>
              <a:p>
                <a:endParaRPr lang="en-US"/>
              </a:p>
            </p:txBody>
          </p:sp>
          <p:sp>
            <p:nvSpPr>
              <p:cNvPr id="234" name="Line 230"/>
              <p:cNvSpPr>
                <a:spLocks noChangeShapeType="1"/>
              </p:cNvSpPr>
              <p:nvPr/>
            </p:nvSpPr>
            <p:spPr bwMode="auto">
              <a:xfrm>
                <a:off x="3838908" y="3337472"/>
                <a:ext cx="9800" cy="13266"/>
              </a:xfrm>
              <a:prstGeom prst="line">
                <a:avLst/>
              </a:prstGeom>
              <a:grpFill/>
              <a:ln w="0">
                <a:solidFill>
                  <a:srgbClr val="002060"/>
                </a:solidFill>
                <a:round/>
                <a:headEnd/>
                <a:tailEnd/>
              </a:ln>
            </p:spPr>
            <p:txBody>
              <a:bodyPr/>
              <a:lstStyle/>
              <a:p>
                <a:endParaRPr lang="en-US"/>
              </a:p>
            </p:txBody>
          </p:sp>
          <p:sp>
            <p:nvSpPr>
              <p:cNvPr id="235" name="Line 231"/>
              <p:cNvSpPr>
                <a:spLocks noChangeShapeType="1"/>
              </p:cNvSpPr>
              <p:nvPr/>
            </p:nvSpPr>
            <p:spPr bwMode="auto">
              <a:xfrm>
                <a:off x="3928502" y="3394152"/>
                <a:ext cx="0" cy="2412"/>
              </a:xfrm>
              <a:prstGeom prst="line">
                <a:avLst/>
              </a:prstGeom>
              <a:grpFill/>
              <a:ln w="0">
                <a:solidFill>
                  <a:srgbClr val="002060"/>
                </a:solidFill>
                <a:round/>
                <a:headEnd/>
                <a:tailEnd/>
              </a:ln>
            </p:spPr>
            <p:txBody>
              <a:bodyPr/>
              <a:lstStyle/>
              <a:p>
                <a:endParaRPr lang="en-US"/>
              </a:p>
            </p:txBody>
          </p:sp>
          <p:sp>
            <p:nvSpPr>
              <p:cNvPr id="236" name="Line 232"/>
              <p:cNvSpPr>
                <a:spLocks noChangeShapeType="1"/>
              </p:cNvSpPr>
              <p:nvPr/>
            </p:nvSpPr>
            <p:spPr bwMode="auto">
              <a:xfrm>
                <a:off x="8075065" y="3178286"/>
                <a:ext cx="2800" cy="2412"/>
              </a:xfrm>
              <a:prstGeom prst="line">
                <a:avLst/>
              </a:prstGeom>
              <a:grpFill/>
              <a:ln w="0">
                <a:solidFill>
                  <a:srgbClr val="002060"/>
                </a:solidFill>
                <a:round/>
                <a:headEnd/>
                <a:tailEnd/>
              </a:ln>
            </p:spPr>
            <p:txBody>
              <a:bodyPr/>
              <a:lstStyle/>
              <a:p>
                <a:endParaRPr lang="en-US"/>
              </a:p>
            </p:txBody>
          </p:sp>
          <p:sp>
            <p:nvSpPr>
              <p:cNvPr id="237" name="Line 233"/>
              <p:cNvSpPr>
                <a:spLocks noChangeShapeType="1"/>
              </p:cNvSpPr>
              <p:nvPr/>
            </p:nvSpPr>
            <p:spPr bwMode="auto">
              <a:xfrm>
                <a:off x="8075065" y="3191552"/>
                <a:ext cx="2800" cy="2412"/>
              </a:xfrm>
              <a:prstGeom prst="line">
                <a:avLst/>
              </a:prstGeom>
              <a:grpFill/>
              <a:ln w="0">
                <a:solidFill>
                  <a:srgbClr val="002060"/>
                </a:solidFill>
                <a:round/>
                <a:headEnd/>
                <a:tailEnd/>
              </a:ln>
            </p:spPr>
            <p:txBody>
              <a:bodyPr/>
              <a:lstStyle/>
              <a:p>
                <a:endParaRPr lang="en-US"/>
              </a:p>
            </p:txBody>
          </p:sp>
          <p:sp>
            <p:nvSpPr>
              <p:cNvPr id="238" name="Line 234"/>
              <p:cNvSpPr>
                <a:spLocks noChangeShapeType="1"/>
              </p:cNvSpPr>
              <p:nvPr/>
            </p:nvSpPr>
            <p:spPr bwMode="auto">
              <a:xfrm>
                <a:off x="5735799" y="3076985"/>
                <a:ext cx="2800" cy="2412"/>
              </a:xfrm>
              <a:prstGeom prst="line">
                <a:avLst/>
              </a:prstGeom>
              <a:grpFill/>
              <a:ln w="0">
                <a:solidFill>
                  <a:srgbClr val="002060"/>
                </a:solidFill>
                <a:round/>
                <a:headEnd/>
                <a:tailEnd/>
              </a:ln>
            </p:spPr>
            <p:txBody>
              <a:bodyPr/>
              <a:lstStyle/>
              <a:p>
                <a:endParaRPr lang="en-US"/>
              </a:p>
            </p:txBody>
          </p:sp>
          <p:sp>
            <p:nvSpPr>
              <p:cNvPr id="239" name="Freeform 235"/>
              <p:cNvSpPr>
                <a:spLocks/>
              </p:cNvSpPr>
              <p:nvPr/>
            </p:nvSpPr>
            <p:spPr bwMode="auto">
              <a:xfrm>
                <a:off x="5837994" y="3046837"/>
                <a:ext cx="7000" cy="6030"/>
              </a:xfrm>
              <a:custGeom>
                <a:avLst/>
                <a:gdLst>
                  <a:gd name="T0" fmla="*/ 0 w 1"/>
                  <a:gd name="T1" fmla="*/ 0 h 1"/>
                  <a:gd name="T2" fmla="*/ 2147483647 w 1"/>
                  <a:gd name="T3" fmla="*/ 0 h 1"/>
                  <a:gd name="T4" fmla="*/ 2147483647 w 1"/>
                  <a:gd name="T5" fmla="*/ 2147483647 h 1"/>
                  <a:gd name="T6" fmla="*/ 0 60000 65536"/>
                  <a:gd name="T7" fmla="*/ 0 60000 65536"/>
                  <a:gd name="T8" fmla="*/ 0 60000 65536"/>
                  <a:gd name="T9" fmla="*/ 0 w 1"/>
                  <a:gd name="T10" fmla="*/ 0 h 1"/>
                  <a:gd name="T11" fmla="*/ 1 w 1"/>
                  <a:gd name="T12" fmla="*/ 1 h 1"/>
                </a:gdLst>
                <a:ahLst/>
                <a:cxnLst>
                  <a:cxn ang="T6">
                    <a:pos x="T0" y="T1"/>
                  </a:cxn>
                  <a:cxn ang="T7">
                    <a:pos x="T2" y="T3"/>
                  </a:cxn>
                  <a:cxn ang="T8">
                    <a:pos x="T4" y="T5"/>
                  </a:cxn>
                </a:cxnLst>
                <a:rect l="T9" t="T10" r="T11" b="T12"/>
                <a:pathLst>
                  <a:path w="1" h="1">
                    <a:moveTo>
                      <a:pt x="0" y="0"/>
                    </a:moveTo>
                    <a:lnTo>
                      <a:pt x="1" y="0"/>
                    </a:lnTo>
                    <a:lnTo>
                      <a:pt x="1" y="1"/>
                    </a:lnTo>
                  </a:path>
                </a:pathLst>
              </a:custGeom>
              <a:grpFill/>
              <a:ln w="0">
                <a:solidFill>
                  <a:srgbClr val="002060"/>
                </a:solidFill>
                <a:round/>
                <a:headEnd/>
                <a:tailEnd/>
              </a:ln>
            </p:spPr>
            <p:txBody>
              <a:bodyPr/>
              <a:lstStyle/>
              <a:p>
                <a:endParaRPr lang="en-US"/>
              </a:p>
            </p:txBody>
          </p:sp>
          <p:sp>
            <p:nvSpPr>
              <p:cNvPr id="240" name="Line 236"/>
              <p:cNvSpPr>
                <a:spLocks noChangeShapeType="1"/>
              </p:cNvSpPr>
              <p:nvPr/>
            </p:nvSpPr>
            <p:spPr bwMode="auto">
              <a:xfrm>
                <a:off x="5837994" y="3066132"/>
                <a:ext cx="0" cy="0"/>
              </a:xfrm>
              <a:prstGeom prst="line">
                <a:avLst/>
              </a:prstGeom>
              <a:grpFill/>
              <a:ln w="0">
                <a:solidFill>
                  <a:srgbClr val="002060"/>
                </a:solidFill>
                <a:round/>
                <a:headEnd/>
                <a:tailEnd/>
              </a:ln>
            </p:spPr>
            <p:txBody>
              <a:bodyPr/>
              <a:lstStyle/>
              <a:p>
                <a:endParaRPr lang="en-US"/>
              </a:p>
            </p:txBody>
          </p:sp>
          <p:sp>
            <p:nvSpPr>
              <p:cNvPr id="241" name="Line 237"/>
              <p:cNvSpPr>
                <a:spLocks noChangeShapeType="1"/>
              </p:cNvSpPr>
              <p:nvPr/>
            </p:nvSpPr>
            <p:spPr bwMode="auto">
              <a:xfrm>
                <a:off x="8409645" y="3901861"/>
                <a:ext cx="1400" cy="0"/>
              </a:xfrm>
              <a:prstGeom prst="line">
                <a:avLst/>
              </a:prstGeom>
              <a:grpFill/>
              <a:ln w="0">
                <a:solidFill>
                  <a:srgbClr val="002060"/>
                </a:solidFill>
                <a:round/>
                <a:headEnd/>
                <a:tailEnd/>
              </a:ln>
            </p:spPr>
            <p:txBody>
              <a:bodyPr/>
              <a:lstStyle/>
              <a:p>
                <a:endParaRPr lang="en-US"/>
              </a:p>
            </p:txBody>
          </p:sp>
          <p:sp>
            <p:nvSpPr>
              <p:cNvPr id="242" name="Line 238"/>
              <p:cNvSpPr>
                <a:spLocks noChangeShapeType="1"/>
              </p:cNvSpPr>
              <p:nvPr/>
            </p:nvSpPr>
            <p:spPr bwMode="auto">
              <a:xfrm flipV="1">
                <a:off x="3833308" y="3122812"/>
                <a:ext cx="15399" cy="13266"/>
              </a:xfrm>
              <a:prstGeom prst="line">
                <a:avLst/>
              </a:prstGeom>
              <a:grpFill/>
              <a:ln w="0">
                <a:solidFill>
                  <a:srgbClr val="002060"/>
                </a:solidFill>
                <a:round/>
                <a:headEnd/>
                <a:tailEnd/>
              </a:ln>
            </p:spPr>
            <p:txBody>
              <a:bodyPr/>
              <a:lstStyle/>
              <a:p>
                <a:endParaRPr lang="en-US"/>
              </a:p>
            </p:txBody>
          </p:sp>
          <p:sp>
            <p:nvSpPr>
              <p:cNvPr id="243" name="Freeform 239"/>
              <p:cNvSpPr>
                <a:spLocks/>
              </p:cNvSpPr>
              <p:nvPr/>
            </p:nvSpPr>
            <p:spPr bwMode="auto">
              <a:xfrm>
                <a:off x="4051695" y="2925034"/>
                <a:ext cx="67197" cy="26531"/>
              </a:xfrm>
              <a:custGeom>
                <a:avLst/>
                <a:gdLst>
                  <a:gd name="T0" fmla="*/ 2147483647 w 9"/>
                  <a:gd name="T1" fmla="*/ 2147483647 h 4"/>
                  <a:gd name="T2" fmla="*/ 2147483647 w 9"/>
                  <a:gd name="T3" fmla="*/ 0 h 4"/>
                  <a:gd name="T4" fmla="*/ 0 w 9"/>
                  <a:gd name="T5" fmla="*/ 2147483647 h 4"/>
                  <a:gd name="T6" fmla="*/ 0 w 9"/>
                  <a:gd name="T7" fmla="*/ 2147483647 h 4"/>
                  <a:gd name="T8" fmla="*/ 2147483647 w 9"/>
                  <a:gd name="T9" fmla="*/ 2147483647 h 4"/>
                  <a:gd name="T10" fmla="*/ 2147483647 w 9"/>
                  <a:gd name="T11" fmla="*/ 2147483647 h 4"/>
                  <a:gd name="T12" fmla="*/ 2147483647 w 9"/>
                  <a:gd name="T13" fmla="*/ 2147483647 h 4"/>
                  <a:gd name="T14" fmla="*/ 2147483647 w 9"/>
                  <a:gd name="T15" fmla="*/ 2147483647 h 4"/>
                  <a:gd name="T16" fmla="*/ 0 60000 65536"/>
                  <a:gd name="T17" fmla="*/ 0 60000 65536"/>
                  <a:gd name="T18" fmla="*/ 0 60000 65536"/>
                  <a:gd name="T19" fmla="*/ 0 60000 65536"/>
                  <a:gd name="T20" fmla="*/ 0 60000 65536"/>
                  <a:gd name="T21" fmla="*/ 0 60000 65536"/>
                  <a:gd name="T22" fmla="*/ 0 60000 65536"/>
                  <a:gd name="T23" fmla="*/ 0 60000 65536"/>
                  <a:gd name="T24" fmla="*/ 0 w 9"/>
                  <a:gd name="T25" fmla="*/ 0 h 4"/>
                  <a:gd name="T26" fmla="*/ 9 w 9"/>
                  <a:gd name="T27" fmla="*/ 4 h 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9" h="4">
                    <a:moveTo>
                      <a:pt x="8" y="1"/>
                    </a:moveTo>
                    <a:lnTo>
                      <a:pt x="3" y="0"/>
                    </a:lnTo>
                    <a:lnTo>
                      <a:pt x="0" y="2"/>
                    </a:lnTo>
                    <a:lnTo>
                      <a:pt x="0" y="3"/>
                    </a:lnTo>
                    <a:lnTo>
                      <a:pt x="1" y="4"/>
                    </a:lnTo>
                    <a:lnTo>
                      <a:pt x="8" y="4"/>
                    </a:lnTo>
                    <a:lnTo>
                      <a:pt x="9" y="3"/>
                    </a:lnTo>
                    <a:lnTo>
                      <a:pt x="8" y="1"/>
                    </a:lnTo>
                  </a:path>
                </a:pathLst>
              </a:custGeom>
              <a:grpFill/>
              <a:ln w="0">
                <a:solidFill>
                  <a:srgbClr val="002060"/>
                </a:solidFill>
                <a:round/>
                <a:headEnd/>
                <a:tailEnd/>
              </a:ln>
            </p:spPr>
            <p:txBody>
              <a:bodyPr/>
              <a:lstStyle/>
              <a:p>
                <a:endParaRPr lang="en-US"/>
              </a:p>
            </p:txBody>
          </p:sp>
          <p:sp>
            <p:nvSpPr>
              <p:cNvPr id="244" name="Freeform 240"/>
              <p:cNvSpPr>
                <a:spLocks/>
              </p:cNvSpPr>
              <p:nvPr/>
            </p:nvSpPr>
            <p:spPr bwMode="auto">
              <a:xfrm>
                <a:off x="3753513" y="2344968"/>
                <a:ext cx="1202532" cy="727193"/>
              </a:xfrm>
              <a:custGeom>
                <a:avLst/>
                <a:gdLst>
                  <a:gd name="T0" fmla="*/ 2147483647 w 165"/>
                  <a:gd name="T1" fmla="*/ 2147483647 h 115"/>
                  <a:gd name="T2" fmla="*/ 2147483647 w 165"/>
                  <a:gd name="T3" fmla="*/ 2147483647 h 115"/>
                  <a:gd name="T4" fmla="*/ 2147483647 w 165"/>
                  <a:gd name="T5" fmla="*/ 2147483647 h 115"/>
                  <a:gd name="T6" fmla="*/ 2147483647 w 165"/>
                  <a:gd name="T7" fmla="*/ 2147483647 h 115"/>
                  <a:gd name="T8" fmla="*/ 2147483647 w 165"/>
                  <a:gd name="T9" fmla="*/ 2147483647 h 115"/>
                  <a:gd name="T10" fmla="*/ 2147483647 w 165"/>
                  <a:gd name="T11" fmla="*/ 2147483647 h 115"/>
                  <a:gd name="T12" fmla="*/ 2147483647 w 165"/>
                  <a:gd name="T13" fmla="*/ 2147483647 h 115"/>
                  <a:gd name="T14" fmla="*/ 2147483647 w 165"/>
                  <a:gd name="T15" fmla="*/ 2147483647 h 115"/>
                  <a:gd name="T16" fmla="*/ 2147483647 w 165"/>
                  <a:gd name="T17" fmla="*/ 2147483647 h 115"/>
                  <a:gd name="T18" fmla="*/ 2147483647 w 165"/>
                  <a:gd name="T19" fmla="*/ 2147483647 h 115"/>
                  <a:gd name="T20" fmla="*/ 2147483647 w 165"/>
                  <a:gd name="T21" fmla="*/ 2147483647 h 115"/>
                  <a:gd name="T22" fmla="*/ 2147483647 w 165"/>
                  <a:gd name="T23" fmla="*/ 2147483647 h 115"/>
                  <a:gd name="T24" fmla="*/ 2147483647 w 165"/>
                  <a:gd name="T25" fmla="*/ 2147483647 h 115"/>
                  <a:gd name="T26" fmla="*/ 2147483647 w 165"/>
                  <a:gd name="T27" fmla="*/ 2147483647 h 115"/>
                  <a:gd name="T28" fmla="*/ 2147483647 w 165"/>
                  <a:gd name="T29" fmla="*/ 2147483647 h 115"/>
                  <a:gd name="T30" fmla="*/ 2147483647 w 165"/>
                  <a:gd name="T31" fmla="*/ 2147483647 h 115"/>
                  <a:gd name="T32" fmla="*/ 2147483647 w 165"/>
                  <a:gd name="T33" fmla="*/ 2147483647 h 115"/>
                  <a:gd name="T34" fmla="*/ 2147483647 w 165"/>
                  <a:gd name="T35" fmla="*/ 2147483647 h 115"/>
                  <a:gd name="T36" fmla="*/ 2147483647 w 165"/>
                  <a:gd name="T37" fmla="*/ 2147483647 h 115"/>
                  <a:gd name="T38" fmla="*/ 2147483647 w 165"/>
                  <a:gd name="T39" fmla="*/ 2147483647 h 115"/>
                  <a:gd name="T40" fmla="*/ 2147483647 w 165"/>
                  <a:gd name="T41" fmla="*/ 2147483647 h 115"/>
                  <a:gd name="T42" fmla="*/ 2147483647 w 165"/>
                  <a:gd name="T43" fmla="*/ 2147483647 h 115"/>
                  <a:gd name="T44" fmla="*/ 2147483647 w 165"/>
                  <a:gd name="T45" fmla="*/ 2147483647 h 115"/>
                  <a:gd name="T46" fmla="*/ 2147483647 w 165"/>
                  <a:gd name="T47" fmla="*/ 2147483647 h 115"/>
                  <a:gd name="T48" fmla="*/ 2147483647 w 165"/>
                  <a:gd name="T49" fmla="*/ 2147483647 h 115"/>
                  <a:gd name="T50" fmla="*/ 2147483647 w 165"/>
                  <a:gd name="T51" fmla="*/ 2147483647 h 115"/>
                  <a:gd name="T52" fmla="*/ 2147483647 w 165"/>
                  <a:gd name="T53" fmla="*/ 2147483647 h 115"/>
                  <a:gd name="T54" fmla="*/ 2147483647 w 165"/>
                  <a:gd name="T55" fmla="*/ 2147483647 h 115"/>
                  <a:gd name="T56" fmla="*/ 2147483647 w 165"/>
                  <a:gd name="T57" fmla="*/ 2147483647 h 115"/>
                  <a:gd name="T58" fmla="*/ 2147483647 w 165"/>
                  <a:gd name="T59" fmla="*/ 2147483647 h 115"/>
                  <a:gd name="T60" fmla="*/ 2147483647 w 165"/>
                  <a:gd name="T61" fmla="*/ 2147483647 h 115"/>
                  <a:gd name="T62" fmla="*/ 2147483647 w 165"/>
                  <a:gd name="T63" fmla="*/ 2147483647 h 115"/>
                  <a:gd name="T64" fmla="*/ 2147483647 w 165"/>
                  <a:gd name="T65" fmla="*/ 2147483647 h 115"/>
                  <a:gd name="T66" fmla="*/ 2147483647 w 165"/>
                  <a:gd name="T67" fmla="*/ 2147483647 h 115"/>
                  <a:gd name="T68" fmla="*/ 2147483647 w 165"/>
                  <a:gd name="T69" fmla="*/ 2147483647 h 115"/>
                  <a:gd name="T70" fmla="*/ 2147483647 w 165"/>
                  <a:gd name="T71" fmla="*/ 2147483647 h 115"/>
                  <a:gd name="T72" fmla="*/ 2147483647 w 165"/>
                  <a:gd name="T73" fmla="*/ 2147483647 h 115"/>
                  <a:gd name="T74" fmla="*/ 2147483647 w 165"/>
                  <a:gd name="T75" fmla="*/ 2147483647 h 115"/>
                  <a:gd name="T76" fmla="*/ 2147483647 w 165"/>
                  <a:gd name="T77" fmla="*/ 2147483647 h 115"/>
                  <a:gd name="T78" fmla="*/ 2147483647 w 165"/>
                  <a:gd name="T79" fmla="*/ 2147483647 h 115"/>
                  <a:gd name="T80" fmla="*/ 2147483647 w 165"/>
                  <a:gd name="T81" fmla="*/ 2147483647 h 115"/>
                  <a:gd name="T82" fmla="*/ 2147483647 w 165"/>
                  <a:gd name="T83" fmla="*/ 2147483647 h 115"/>
                  <a:gd name="T84" fmla="*/ 2147483647 w 165"/>
                  <a:gd name="T85" fmla="*/ 2147483647 h 115"/>
                  <a:gd name="T86" fmla="*/ 2147483647 w 165"/>
                  <a:gd name="T87" fmla="*/ 2147483647 h 115"/>
                  <a:gd name="T88" fmla="*/ 2147483647 w 165"/>
                  <a:gd name="T89" fmla="*/ 2147483647 h 115"/>
                  <a:gd name="T90" fmla="*/ 2147483647 w 165"/>
                  <a:gd name="T91" fmla="*/ 2147483647 h 115"/>
                  <a:gd name="T92" fmla="*/ 2147483647 w 165"/>
                  <a:gd name="T93" fmla="*/ 2147483647 h 115"/>
                  <a:gd name="T94" fmla="*/ 2147483647 w 165"/>
                  <a:gd name="T95" fmla="*/ 2147483647 h 115"/>
                  <a:gd name="T96" fmla="*/ 2147483647 w 165"/>
                  <a:gd name="T97" fmla="*/ 2147483647 h 115"/>
                  <a:gd name="T98" fmla="*/ 2147483647 w 165"/>
                  <a:gd name="T99" fmla="*/ 2147483647 h 115"/>
                  <a:gd name="T100" fmla="*/ 2147483647 w 165"/>
                  <a:gd name="T101" fmla="*/ 2147483647 h 115"/>
                  <a:gd name="T102" fmla="*/ 2147483647 w 165"/>
                  <a:gd name="T103" fmla="*/ 2147483647 h 115"/>
                  <a:gd name="T104" fmla="*/ 2147483647 w 165"/>
                  <a:gd name="T105" fmla="*/ 2147483647 h 115"/>
                  <a:gd name="T106" fmla="*/ 2147483647 w 165"/>
                  <a:gd name="T107" fmla="*/ 2147483647 h 115"/>
                  <a:gd name="T108" fmla="*/ 2147483647 w 165"/>
                  <a:gd name="T109" fmla="*/ 2147483647 h 115"/>
                  <a:gd name="T110" fmla="*/ 2147483647 w 165"/>
                  <a:gd name="T111" fmla="*/ 2147483647 h 115"/>
                  <a:gd name="T112" fmla="*/ 2147483647 w 165"/>
                  <a:gd name="T113" fmla="*/ 2147483647 h 115"/>
                  <a:gd name="T114" fmla="*/ 2147483647 w 165"/>
                  <a:gd name="T115" fmla="*/ 2147483647 h 115"/>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165"/>
                  <a:gd name="T175" fmla="*/ 0 h 115"/>
                  <a:gd name="T176" fmla="*/ 165 w 165"/>
                  <a:gd name="T177" fmla="*/ 115 h 115"/>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165" h="115">
                    <a:moveTo>
                      <a:pt x="35" y="21"/>
                    </a:moveTo>
                    <a:lnTo>
                      <a:pt x="38" y="19"/>
                    </a:lnTo>
                    <a:lnTo>
                      <a:pt x="41" y="24"/>
                    </a:lnTo>
                    <a:lnTo>
                      <a:pt x="44" y="24"/>
                    </a:lnTo>
                    <a:lnTo>
                      <a:pt x="46" y="28"/>
                    </a:lnTo>
                    <a:lnTo>
                      <a:pt x="46" y="34"/>
                    </a:lnTo>
                    <a:lnTo>
                      <a:pt x="58" y="38"/>
                    </a:lnTo>
                    <a:lnTo>
                      <a:pt x="63" y="43"/>
                    </a:lnTo>
                    <a:lnTo>
                      <a:pt x="73" y="43"/>
                    </a:lnTo>
                    <a:lnTo>
                      <a:pt x="78" y="46"/>
                    </a:lnTo>
                    <a:lnTo>
                      <a:pt x="85" y="48"/>
                    </a:lnTo>
                    <a:lnTo>
                      <a:pt x="92" y="45"/>
                    </a:lnTo>
                    <a:lnTo>
                      <a:pt x="97" y="45"/>
                    </a:lnTo>
                    <a:lnTo>
                      <a:pt x="98" y="44"/>
                    </a:lnTo>
                    <a:lnTo>
                      <a:pt x="103" y="40"/>
                    </a:lnTo>
                    <a:lnTo>
                      <a:pt x="102" y="37"/>
                    </a:lnTo>
                    <a:lnTo>
                      <a:pt x="104" y="35"/>
                    </a:lnTo>
                    <a:lnTo>
                      <a:pt x="108" y="36"/>
                    </a:lnTo>
                    <a:lnTo>
                      <a:pt x="113" y="33"/>
                    </a:lnTo>
                    <a:lnTo>
                      <a:pt x="117" y="29"/>
                    </a:lnTo>
                    <a:lnTo>
                      <a:pt x="123" y="29"/>
                    </a:lnTo>
                    <a:lnTo>
                      <a:pt x="123" y="26"/>
                    </a:lnTo>
                    <a:lnTo>
                      <a:pt x="121" y="24"/>
                    </a:lnTo>
                    <a:lnTo>
                      <a:pt x="117" y="25"/>
                    </a:lnTo>
                    <a:lnTo>
                      <a:pt x="114" y="25"/>
                    </a:lnTo>
                    <a:lnTo>
                      <a:pt x="114" y="18"/>
                    </a:lnTo>
                    <a:lnTo>
                      <a:pt x="115" y="16"/>
                    </a:lnTo>
                    <a:lnTo>
                      <a:pt x="119" y="17"/>
                    </a:lnTo>
                    <a:lnTo>
                      <a:pt x="123" y="15"/>
                    </a:lnTo>
                    <a:lnTo>
                      <a:pt x="125" y="9"/>
                    </a:lnTo>
                    <a:lnTo>
                      <a:pt x="126" y="8"/>
                    </a:lnTo>
                    <a:lnTo>
                      <a:pt x="127" y="5"/>
                    </a:lnTo>
                    <a:lnTo>
                      <a:pt x="125" y="5"/>
                    </a:lnTo>
                    <a:lnTo>
                      <a:pt x="128" y="2"/>
                    </a:lnTo>
                    <a:lnTo>
                      <a:pt x="134" y="0"/>
                    </a:lnTo>
                    <a:lnTo>
                      <a:pt x="140" y="2"/>
                    </a:lnTo>
                    <a:lnTo>
                      <a:pt x="142" y="5"/>
                    </a:lnTo>
                    <a:lnTo>
                      <a:pt x="145" y="17"/>
                    </a:lnTo>
                    <a:lnTo>
                      <a:pt x="150" y="18"/>
                    </a:lnTo>
                    <a:lnTo>
                      <a:pt x="154" y="20"/>
                    </a:lnTo>
                    <a:lnTo>
                      <a:pt x="155" y="25"/>
                    </a:lnTo>
                    <a:lnTo>
                      <a:pt x="158" y="25"/>
                    </a:lnTo>
                    <a:lnTo>
                      <a:pt x="165" y="22"/>
                    </a:lnTo>
                    <a:lnTo>
                      <a:pt x="165" y="25"/>
                    </a:lnTo>
                    <a:lnTo>
                      <a:pt x="160" y="35"/>
                    </a:lnTo>
                    <a:lnTo>
                      <a:pt x="157" y="34"/>
                    </a:lnTo>
                    <a:lnTo>
                      <a:pt x="155" y="37"/>
                    </a:lnTo>
                    <a:lnTo>
                      <a:pt x="156" y="42"/>
                    </a:lnTo>
                    <a:lnTo>
                      <a:pt x="154" y="45"/>
                    </a:lnTo>
                    <a:lnTo>
                      <a:pt x="152" y="44"/>
                    </a:lnTo>
                    <a:lnTo>
                      <a:pt x="149" y="46"/>
                    </a:lnTo>
                    <a:lnTo>
                      <a:pt x="147" y="47"/>
                    </a:lnTo>
                    <a:lnTo>
                      <a:pt x="147" y="49"/>
                    </a:lnTo>
                    <a:lnTo>
                      <a:pt x="144" y="48"/>
                    </a:lnTo>
                    <a:lnTo>
                      <a:pt x="137" y="54"/>
                    </a:lnTo>
                    <a:lnTo>
                      <a:pt x="135" y="54"/>
                    </a:lnTo>
                    <a:lnTo>
                      <a:pt x="128" y="58"/>
                    </a:lnTo>
                    <a:lnTo>
                      <a:pt x="130" y="56"/>
                    </a:lnTo>
                    <a:lnTo>
                      <a:pt x="129" y="55"/>
                    </a:lnTo>
                    <a:lnTo>
                      <a:pt x="131" y="52"/>
                    </a:lnTo>
                    <a:lnTo>
                      <a:pt x="130" y="51"/>
                    </a:lnTo>
                    <a:lnTo>
                      <a:pt x="129" y="50"/>
                    </a:lnTo>
                    <a:lnTo>
                      <a:pt x="124" y="54"/>
                    </a:lnTo>
                    <a:lnTo>
                      <a:pt x="122" y="56"/>
                    </a:lnTo>
                    <a:lnTo>
                      <a:pt x="120" y="56"/>
                    </a:lnTo>
                    <a:lnTo>
                      <a:pt x="119" y="58"/>
                    </a:lnTo>
                    <a:lnTo>
                      <a:pt x="123" y="63"/>
                    </a:lnTo>
                    <a:lnTo>
                      <a:pt x="127" y="61"/>
                    </a:lnTo>
                    <a:lnTo>
                      <a:pt x="132" y="63"/>
                    </a:lnTo>
                    <a:lnTo>
                      <a:pt x="131" y="64"/>
                    </a:lnTo>
                    <a:lnTo>
                      <a:pt x="130" y="64"/>
                    </a:lnTo>
                    <a:lnTo>
                      <a:pt x="127" y="65"/>
                    </a:lnTo>
                    <a:lnTo>
                      <a:pt x="123" y="71"/>
                    </a:lnTo>
                    <a:lnTo>
                      <a:pt x="126" y="73"/>
                    </a:lnTo>
                    <a:lnTo>
                      <a:pt x="128" y="78"/>
                    </a:lnTo>
                    <a:lnTo>
                      <a:pt x="130" y="81"/>
                    </a:lnTo>
                    <a:lnTo>
                      <a:pt x="129" y="81"/>
                    </a:lnTo>
                    <a:lnTo>
                      <a:pt x="130" y="83"/>
                    </a:lnTo>
                    <a:lnTo>
                      <a:pt x="126" y="85"/>
                    </a:lnTo>
                    <a:lnTo>
                      <a:pt x="131" y="86"/>
                    </a:lnTo>
                    <a:lnTo>
                      <a:pt x="129" y="92"/>
                    </a:lnTo>
                    <a:lnTo>
                      <a:pt x="128" y="92"/>
                    </a:lnTo>
                    <a:lnTo>
                      <a:pt x="125" y="97"/>
                    </a:lnTo>
                    <a:lnTo>
                      <a:pt x="124" y="96"/>
                    </a:lnTo>
                    <a:lnTo>
                      <a:pt x="124" y="98"/>
                    </a:lnTo>
                    <a:lnTo>
                      <a:pt x="122" y="103"/>
                    </a:lnTo>
                    <a:lnTo>
                      <a:pt x="120" y="103"/>
                    </a:lnTo>
                    <a:lnTo>
                      <a:pt x="120" y="104"/>
                    </a:lnTo>
                    <a:lnTo>
                      <a:pt x="116" y="107"/>
                    </a:lnTo>
                    <a:lnTo>
                      <a:pt x="110" y="108"/>
                    </a:lnTo>
                    <a:lnTo>
                      <a:pt x="109" y="109"/>
                    </a:lnTo>
                    <a:lnTo>
                      <a:pt x="108" y="108"/>
                    </a:lnTo>
                    <a:lnTo>
                      <a:pt x="107" y="110"/>
                    </a:lnTo>
                    <a:lnTo>
                      <a:pt x="107" y="109"/>
                    </a:lnTo>
                    <a:lnTo>
                      <a:pt x="106" y="110"/>
                    </a:lnTo>
                    <a:lnTo>
                      <a:pt x="99" y="112"/>
                    </a:lnTo>
                    <a:lnTo>
                      <a:pt x="99" y="115"/>
                    </a:lnTo>
                    <a:lnTo>
                      <a:pt x="98" y="115"/>
                    </a:lnTo>
                    <a:lnTo>
                      <a:pt x="97" y="112"/>
                    </a:lnTo>
                    <a:lnTo>
                      <a:pt x="94" y="111"/>
                    </a:lnTo>
                    <a:lnTo>
                      <a:pt x="93" y="112"/>
                    </a:lnTo>
                    <a:lnTo>
                      <a:pt x="90" y="111"/>
                    </a:lnTo>
                    <a:lnTo>
                      <a:pt x="89" y="108"/>
                    </a:lnTo>
                    <a:lnTo>
                      <a:pt x="86" y="107"/>
                    </a:lnTo>
                    <a:lnTo>
                      <a:pt x="80" y="109"/>
                    </a:lnTo>
                    <a:lnTo>
                      <a:pt x="78" y="108"/>
                    </a:lnTo>
                    <a:lnTo>
                      <a:pt x="77" y="109"/>
                    </a:lnTo>
                    <a:lnTo>
                      <a:pt x="76" y="109"/>
                    </a:lnTo>
                    <a:lnTo>
                      <a:pt x="76" y="112"/>
                    </a:lnTo>
                    <a:lnTo>
                      <a:pt x="74" y="112"/>
                    </a:lnTo>
                    <a:lnTo>
                      <a:pt x="74" y="111"/>
                    </a:lnTo>
                    <a:lnTo>
                      <a:pt x="72" y="111"/>
                    </a:lnTo>
                    <a:lnTo>
                      <a:pt x="69" y="110"/>
                    </a:lnTo>
                    <a:lnTo>
                      <a:pt x="70" y="107"/>
                    </a:lnTo>
                    <a:lnTo>
                      <a:pt x="68" y="106"/>
                    </a:lnTo>
                    <a:lnTo>
                      <a:pt x="68" y="104"/>
                    </a:lnTo>
                    <a:lnTo>
                      <a:pt x="65" y="105"/>
                    </a:lnTo>
                    <a:lnTo>
                      <a:pt x="68" y="97"/>
                    </a:lnTo>
                    <a:lnTo>
                      <a:pt x="66" y="93"/>
                    </a:lnTo>
                    <a:lnTo>
                      <a:pt x="64" y="92"/>
                    </a:lnTo>
                    <a:lnTo>
                      <a:pt x="60" y="88"/>
                    </a:lnTo>
                    <a:lnTo>
                      <a:pt x="56" y="89"/>
                    </a:lnTo>
                    <a:lnTo>
                      <a:pt x="49" y="93"/>
                    </a:lnTo>
                    <a:lnTo>
                      <a:pt x="44" y="92"/>
                    </a:lnTo>
                    <a:lnTo>
                      <a:pt x="41" y="94"/>
                    </a:lnTo>
                    <a:lnTo>
                      <a:pt x="40" y="92"/>
                    </a:lnTo>
                    <a:lnTo>
                      <a:pt x="39" y="93"/>
                    </a:lnTo>
                    <a:lnTo>
                      <a:pt x="33" y="93"/>
                    </a:lnTo>
                    <a:lnTo>
                      <a:pt x="29" y="90"/>
                    </a:lnTo>
                    <a:lnTo>
                      <a:pt x="28" y="89"/>
                    </a:lnTo>
                    <a:lnTo>
                      <a:pt x="26" y="89"/>
                    </a:lnTo>
                    <a:lnTo>
                      <a:pt x="24" y="86"/>
                    </a:lnTo>
                    <a:lnTo>
                      <a:pt x="20" y="86"/>
                    </a:lnTo>
                    <a:lnTo>
                      <a:pt x="15" y="83"/>
                    </a:lnTo>
                    <a:lnTo>
                      <a:pt x="13" y="79"/>
                    </a:lnTo>
                    <a:lnTo>
                      <a:pt x="13" y="78"/>
                    </a:lnTo>
                    <a:lnTo>
                      <a:pt x="16" y="78"/>
                    </a:lnTo>
                    <a:lnTo>
                      <a:pt x="15" y="74"/>
                    </a:lnTo>
                    <a:lnTo>
                      <a:pt x="17" y="71"/>
                    </a:lnTo>
                    <a:lnTo>
                      <a:pt x="18" y="69"/>
                    </a:lnTo>
                    <a:lnTo>
                      <a:pt x="17" y="69"/>
                    </a:lnTo>
                    <a:lnTo>
                      <a:pt x="15" y="67"/>
                    </a:lnTo>
                    <a:lnTo>
                      <a:pt x="11" y="69"/>
                    </a:lnTo>
                    <a:lnTo>
                      <a:pt x="7" y="67"/>
                    </a:lnTo>
                    <a:lnTo>
                      <a:pt x="6" y="65"/>
                    </a:lnTo>
                    <a:lnTo>
                      <a:pt x="3" y="64"/>
                    </a:lnTo>
                    <a:lnTo>
                      <a:pt x="2" y="63"/>
                    </a:lnTo>
                    <a:lnTo>
                      <a:pt x="3" y="63"/>
                    </a:lnTo>
                    <a:lnTo>
                      <a:pt x="3" y="59"/>
                    </a:lnTo>
                    <a:lnTo>
                      <a:pt x="1" y="59"/>
                    </a:lnTo>
                    <a:lnTo>
                      <a:pt x="0" y="58"/>
                    </a:lnTo>
                    <a:lnTo>
                      <a:pt x="1" y="53"/>
                    </a:lnTo>
                    <a:lnTo>
                      <a:pt x="3" y="52"/>
                    </a:lnTo>
                    <a:lnTo>
                      <a:pt x="8" y="52"/>
                    </a:lnTo>
                    <a:lnTo>
                      <a:pt x="9" y="50"/>
                    </a:lnTo>
                    <a:lnTo>
                      <a:pt x="12" y="50"/>
                    </a:lnTo>
                    <a:lnTo>
                      <a:pt x="17" y="47"/>
                    </a:lnTo>
                    <a:lnTo>
                      <a:pt x="19" y="42"/>
                    </a:lnTo>
                    <a:lnTo>
                      <a:pt x="17" y="36"/>
                    </a:lnTo>
                    <a:lnTo>
                      <a:pt x="18" y="35"/>
                    </a:lnTo>
                    <a:lnTo>
                      <a:pt x="23" y="34"/>
                    </a:lnTo>
                    <a:lnTo>
                      <a:pt x="25" y="27"/>
                    </a:lnTo>
                    <a:lnTo>
                      <a:pt x="30" y="28"/>
                    </a:lnTo>
                    <a:lnTo>
                      <a:pt x="32" y="27"/>
                    </a:lnTo>
                    <a:lnTo>
                      <a:pt x="33" y="22"/>
                    </a:lnTo>
                    <a:lnTo>
                      <a:pt x="35" y="21"/>
                    </a:lnTo>
                  </a:path>
                </a:pathLst>
              </a:custGeom>
              <a:grpFill/>
              <a:ln w="0">
                <a:solidFill>
                  <a:srgbClr val="002060"/>
                </a:solidFill>
                <a:round/>
                <a:headEnd/>
                <a:tailEnd/>
              </a:ln>
            </p:spPr>
            <p:txBody>
              <a:bodyPr/>
              <a:lstStyle/>
              <a:p>
                <a:endParaRPr lang="en-US"/>
              </a:p>
            </p:txBody>
          </p:sp>
          <p:sp>
            <p:nvSpPr>
              <p:cNvPr id="245" name="Freeform 241"/>
              <p:cNvSpPr>
                <a:spLocks/>
              </p:cNvSpPr>
              <p:nvPr/>
            </p:nvSpPr>
            <p:spPr bwMode="auto">
              <a:xfrm>
                <a:off x="3644319" y="2768260"/>
                <a:ext cx="575368" cy="518562"/>
              </a:xfrm>
              <a:custGeom>
                <a:avLst/>
                <a:gdLst>
                  <a:gd name="T0" fmla="*/ 2147483647 w 79"/>
                  <a:gd name="T1" fmla="*/ 2147483647 h 82"/>
                  <a:gd name="T2" fmla="*/ 2147483647 w 79"/>
                  <a:gd name="T3" fmla="*/ 2147483647 h 82"/>
                  <a:gd name="T4" fmla="*/ 2147483647 w 79"/>
                  <a:gd name="T5" fmla="*/ 2147483647 h 82"/>
                  <a:gd name="T6" fmla="*/ 2147483647 w 79"/>
                  <a:gd name="T7" fmla="*/ 2147483647 h 82"/>
                  <a:gd name="T8" fmla="*/ 2147483647 w 79"/>
                  <a:gd name="T9" fmla="*/ 2147483647 h 82"/>
                  <a:gd name="T10" fmla="*/ 2147483647 w 79"/>
                  <a:gd name="T11" fmla="*/ 2147483647 h 82"/>
                  <a:gd name="T12" fmla="*/ 2147483647 w 79"/>
                  <a:gd name="T13" fmla="*/ 2147483647 h 82"/>
                  <a:gd name="T14" fmla="*/ 2147483647 w 79"/>
                  <a:gd name="T15" fmla="*/ 2147483647 h 82"/>
                  <a:gd name="T16" fmla="*/ 2147483647 w 79"/>
                  <a:gd name="T17" fmla="*/ 2147483647 h 82"/>
                  <a:gd name="T18" fmla="*/ 2147483647 w 79"/>
                  <a:gd name="T19" fmla="*/ 2147483647 h 82"/>
                  <a:gd name="T20" fmla="*/ 2147483647 w 79"/>
                  <a:gd name="T21" fmla="*/ 2147483647 h 82"/>
                  <a:gd name="T22" fmla="*/ 2147483647 w 79"/>
                  <a:gd name="T23" fmla="*/ 2147483647 h 82"/>
                  <a:gd name="T24" fmla="*/ 2147483647 w 79"/>
                  <a:gd name="T25" fmla="*/ 2147483647 h 82"/>
                  <a:gd name="T26" fmla="*/ 2147483647 w 79"/>
                  <a:gd name="T27" fmla="*/ 2147483647 h 82"/>
                  <a:gd name="T28" fmla="*/ 2147483647 w 79"/>
                  <a:gd name="T29" fmla="*/ 2147483647 h 82"/>
                  <a:gd name="T30" fmla="*/ 2147483647 w 79"/>
                  <a:gd name="T31" fmla="*/ 2147483647 h 82"/>
                  <a:gd name="T32" fmla="*/ 2147483647 w 79"/>
                  <a:gd name="T33" fmla="*/ 2147483647 h 82"/>
                  <a:gd name="T34" fmla="*/ 2147483647 w 79"/>
                  <a:gd name="T35" fmla="*/ 2147483647 h 82"/>
                  <a:gd name="T36" fmla="*/ 2147483647 w 79"/>
                  <a:gd name="T37" fmla="*/ 2147483647 h 82"/>
                  <a:gd name="T38" fmla="*/ 2147483647 w 79"/>
                  <a:gd name="T39" fmla="*/ 2147483647 h 82"/>
                  <a:gd name="T40" fmla="*/ 2147483647 w 79"/>
                  <a:gd name="T41" fmla="*/ 2147483647 h 82"/>
                  <a:gd name="T42" fmla="*/ 2147483647 w 79"/>
                  <a:gd name="T43" fmla="*/ 2147483647 h 82"/>
                  <a:gd name="T44" fmla="*/ 2147483647 w 79"/>
                  <a:gd name="T45" fmla="*/ 2147483647 h 82"/>
                  <a:gd name="T46" fmla="*/ 2147483647 w 79"/>
                  <a:gd name="T47" fmla="*/ 2147483647 h 82"/>
                  <a:gd name="T48" fmla="*/ 2147483647 w 79"/>
                  <a:gd name="T49" fmla="*/ 2147483647 h 82"/>
                  <a:gd name="T50" fmla="*/ 2147483647 w 79"/>
                  <a:gd name="T51" fmla="*/ 2147483647 h 82"/>
                  <a:gd name="T52" fmla="*/ 2147483647 w 79"/>
                  <a:gd name="T53" fmla="*/ 2147483647 h 82"/>
                  <a:gd name="T54" fmla="*/ 2147483647 w 79"/>
                  <a:gd name="T55" fmla="*/ 2147483647 h 82"/>
                  <a:gd name="T56" fmla="*/ 2147483647 w 79"/>
                  <a:gd name="T57" fmla="*/ 2147483647 h 82"/>
                  <a:gd name="T58" fmla="*/ 0 w 79"/>
                  <a:gd name="T59" fmla="*/ 2147483647 h 82"/>
                  <a:gd name="T60" fmla="*/ 2147483647 w 79"/>
                  <a:gd name="T61" fmla="*/ 2147483647 h 82"/>
                  <a:gd name="T62" fmla="*/ 2147483647 w 79"/>
                  <a:gd name="T63" fmla="*/ 2147483647 h 82"/>
                  <a:gd name="T64" fmla="*/ 2147483647 w 79"/>
                  <a:gd name="T65" fmla="*/ 2147483647 h 82"/>
                  <a:gd name="T66" fmla="*/ 2147483647 w 79"/>
                  <a:gd name="T67" fmla="*/ 2147483647 h 82"/>
                  <a:gd name="T68" fmla="*/ 2147483647 w 79"/>
                  <a:gd name="T69" fmla="*/ 2147483647 h 82"/>
                  <a:gd name="T70" fmla="*/ 2147483647 w 79"/>
                  <a:gd name="T71" fmla="*/ 2147483647 h 82"/>
                  <a:gd name="T72" fmla="*/ 2147483647 w 79"/>
                  <a:gd name="T73" fmla="*/ 2147483647 h 82"/>
                  <a:gd name="T74" fmla="*/ 2147483647 w 79"/>
                  <a:gd name="T75" fmla="*/ 2147483647 h 82"/>
                  <a:gd name="T76" fmla="*/ 2147483647 w 79"/>
                  <a:gd name="T77" fmla="*/ 2147483647 h 82"/>
                  <a:gd name="T78" fmla="*/ 2147483647 w 79"/>
                  <a:gd name="T79" fmla="*/ 2147483647 h 82"/>
                  <a:gd name="T80" fmla="*/ 2147483647 w 79"/>
                  <a:gd name="T81" fmla="*/ 2147483647 h 82"/>
                  <a:gd name="T82" fmla="*/ 2147483647 w 79"/>
                  <a:gd name="T83" fmla="*/ 0 h 82"/>
                  <a:gd name="T84" fmla="*/ 2147483647 w 79"/>
                  <a:gd name="T85" fmla="*/ 2147483647 h 82"/>
                  <a:gd name="T86" fmla="*/ 2147483647 w 79"/>
                  <a:gd name="T87" fmla="*/ 2147483647 h 82"/>
                  <a:gd name="T88" fmla="*/ 2147483647 w 79"/>
                  <a:gd name="T89" fmla="*/ 2147483647 h 82"/>
                  <a:gd name="T90" fmla="*/ 2147483647 w 79"/>
                  <a:gd name="T91" fmla="*/ 2147483647 h 82"/>
                  <a:gd name="T92" fmla="*/ 2147483647 w 79"/>
                  <a:gd name="T93" fmla="*/ 2147483647 h 82"/>
                  <a:gd name="T94" fmla="*/ 2147483647 w 79"/>
                  <a:gd name="T95" fmla="*/ 2147483647 h 82"/>
                  <a:gd name="T96" fmla="*/ 2147483647 w 79"/>
                  <a:gd name="T97" fmla="*/ 2147483647 h 82"/>
                  <a:gd name="T98" fmla="*/ 2147483647 w 79"/>
                  <a:gd name="T99" fmla="*/ 2147483647 h 82"/>
                  <a:gd name="T100" fmla="*/ 2147483647 w 79"/>
                  <a:gd name="T101" fmla="*/ 2147483647 h 82"/>
                  <a:gd name="T102" fmla="*/ 2147483647 w 79"/>
                  <a:gd name="T103" fmla="*/ 2147483647 h 82"/>
                  <a:gd name="T104" fmla="*/ 2147483647 w 79"/>
                  <a:gd name="T105" fmla="*/ 2147483647 h 82"/>
                  <a:gd name="T106" fmla="*/ 2147483647 w 79"/>
                  <a:gd name="T107" fmla="*/ 2147483647 h 82"/>
                  <a:gd name="T108" fmla="*/ 2147483647 w 79"/>
                  <a:gd name="T109" fmla="*/ 2147483647 h 82"/>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79"/>
                  <a:gd name="T166" fmla="*/ 0 h 82"/>
                  <a:gd name="T167" fmla="*/ 79 w 79"/>
                  <a:gd name="T168" fmla="*/ 82 h 82"/>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79" h="82">
                    <a:moveTo>
                      <a:pt x="71" y="22"/>
                    </a:moveTo>
                    <a:lnTo>
                      <a:pt x="75" y="21"/>
                    </a:lnTo>
                    <a:lnTo>
                      <a:pt x="79" y="25"/>
                    </a:lnTo>
                    <a:lnTo>
                      <a:pt x="78" y="28"/>
                    </a:lnTo>
                    <a:lnTo>
                      <a:pt x="76" y="28"/>
                    </a:lnTo>
                    <a:lnTo>
                      <a:pt x="73" y="30"/>
                    </a:lnTo>
                    <a:lnTo>
                      <a:pt x="71" y="37"/>
                    </a:lnTo>
                    <a:lnTo>
                      <a:pt x="68" y="38"/>
                    </a:lnTo>
                    <a:lnTo>
                      <a:pt x="67" y="42"/>
                    </a:lnTo>
                    <a:lnTo>
                      <a:pt x="66" y="43"/>
                    </a:lnTo>
                    <a:lnTo>
                      <a:pt x="65" y="39"/>
                    </a:lnTo>
                    <a:lnTo>
                      <a:pt x="64" y="38"/>
                    </a:lnTo>
                    <a:lnTo>
                      <a:pt x="64" y="40"/>
                    </a:lnTo>
                    <a:lnTo>
                      <a:pt x="62" y="38"/>
                    </a:lnTo>
                    <a:lnTo>
                      <a:pt x="62" y="37"/>
                    </a:lnTo>
                    <a:lnTo>
                      <a:pt x="65" y="34"/>
                    </a:lnTo>
                    <a:lnTo>
                      <a:pt x="59" y="34"/>
                    </a:lnTo>
                    <a:lnTo>
                      <a:pt x="58" y="31"/>
                    </a:lnTo>
                    <a:lnTo>
                      <a:pt x="56" y="30"/>
                    </a:lnTo>
                    <a:lnTo>
                      <a:pt x="56" y="31"/>
                    </a:lnTo>
                    <a:lnTo>
                      <a:pt x="55" y="30"/>
                    </a:lnTo>
                    <a:lnTo>
                      <a:pt x="54" y="31"/>
                    </a:lnTo>
                    <a:lnTo>
                      <a:pt x="54" y="33"/>
                    </a:lnTo>
                    <a:lnTo>
                      <a:pt x="55" y="33"/>
                    </a:lnTo>
                    <a:lnTo>
                      <a:pt x="53" y="35"/>
                    </a:lnTo>
                    <a:lnTo>
                      <a:pt x="55" y="36"/>
                    </a:lnTo>
                    <a:lnTo>
                      <a:pt x="56" y="44"/>
                    </a:lnTo>
                    <a:lnTo>
                      <a:pt x="55" y="45"/>
                    </a:lnTo>
                    <a:lnTo>
                      <a:pt x="54" y="43"/>
                    </a:lnTo>
                    <a:lnTo>
                      <a:pt x="51" y="45"/>
                    </a:lnTo>
                    <a:lnTo>
                      <a:pt x="49" y="49"/>
                    </a:lnTo>
                    <a:lnTo>
                      <a:pt x="46" y="51"/>
                    </a:lnTo>
                    <a:lnTo>
                      <a:pt x="39" y="57"/>
                    </a:lnTo>
                    <a:lnTo>
                      <a:pt x="38" y="59"/>
                    </a:lnTo>
                    <a:lnTo>
                      <a:pt x="35" y="60"/>
                    </a:lnTo>
                    <a:lnTo>
                      <a:pt x="35" y="61"/>
                    </a:lnTo>
                    <a:lnTo>
                      <a:pt x="33" y="61"/>
                    </a:lnTo>
                    <a:lnTo>
                      <a:pt x="32" y="63"/>
                    </a:lnTo>
                    <a:lnTo>
                      <a:pt x="33" y="68"/>
                    </a:lnTo>
                    <a:lnTo>
                      <a:pt x="31" y="72"/>
                    </a:lnTo>
                    <a:lnTo>
                      <a:pt x="32" y="76"/>
                    </a:lnTo>
                    <a:lnTo>
                      <a:pt x="30" y="76"/>
                    </a:lnTo>
                    <a:lnTo>
                      <a:pt x="30" y="79"/>
                    </a:lnTo>
                    <a:lnTo>
                      <a:pt x="27" y="80"/>
                    </a:lnTo>
                    <a:lnTo>
                      <a:pt x="26" y="82"/>
                    </a:lnTo>
                    <a:lnTo>
                      <a:pt x="23" y="79"/>
                    </a:lnTo>
                    <a:lnTo>
                      <a:pt x="17" y="64"/>
                    </a:lnTo>
                    <a:lnTo>
                      <a:pt x="14" y="59"/>
                    </a:lnTo>
                    <a:lnTo>
                      <a:pt x="12" y="50"/>
                    </a:lnTo>
                    <a:lnTo>
                      <a:pt x="12" y="43"/>
                    </a:lnTo>
                    <a:lnTo>
                      <a:pt x="12" y="42"/>
                    </a:lnTo>
                    <a:lnTo>
                      <a:pt x="10" y="46"/>
                    </a:lnTo>
                    <a:lnTo>
                      <a:pt x="7" y="47"/>
                    </a:lnTo>
                    <a:lnTo>
                      <a:pt x="3" y="42"/>
                    </a:lnTo>
                    <a:lnTo>
                      <a:pt x="6" y="42"/>
                    </a:lnTo>
                    <a:lnTo>
                      <a:pt x="6" y="41"/>
                    </a:lnTo>
                    <a:lnTo>
                      <a:pt x="3" y="41"/>
                    </a:lnTo>
                    <a:lnTo>
                      <a:pt x="0" y="38"/>
                    </a:lnTo>
                    <a:lnTo>
                      <a:pt x="2" y="37"/>
                    </a:lnTo>
                    <a:lnTo>
                      <a:pt x="8" y="36"/>
                    </a:lnTo>
                    <a:lnTo>
                      <a:pt x="8" y="35"/>
                    </a:lnTo>
                    <a:lnTo>
                      <a:pt x="7" y="32"/>
                    </a:lnTo>
                    <a:lnTo>
                      <a:pt x="5" y="32"/>
                    </a:lnTo>
                    <a:lnTo>
                      <a:pt x="5" y="30"/>
                    </a:lnTo>
                    <a:lnTo>
                      <a:pt x="4" y="30"/>
                    </a:lnTo>
                    <a:lnTo>
                      <a:pt x="4" y="28"/>
                    </a:lnTo>
                    <a:lnTo>
                      <a:pt x="6" y="26"/>
                    </a:lnTo>
                    <a:lnTo>
                      <a:pt x="8" y="26"/>
                    </a:lnTo>
                    <a:lnTo>
                      <a:pt x="10" y="26"/>
                    </a:lnTo>
                    <a:lnTo>
                      <a:pt x="18" y="16"/>
                    </a:lnTo>
                    <a:lnTo>
                      <a:pt x="18" y="13"/>
                    </a:lnTo>
                    <a:lnTo>
                      <a:pt x="19" y="13"/>
                    </a:lnTo>
                    <a:lnTo>
                      <a:pt x="20" y="12"/>
                    </a:lnTo>
                    <a:lnTo>
                      <a:pt x="16" y="10"/>
                    </a:lnTo>
                    <a:lnTo>
                      <a:pt x="16" y="6"/>
                    </a:lnTo>
                    <a:lnTo>
                      <a:pt x="15" y="5"/>
                    </a:lnTo>
                    <a:lnTo>
                      <a:pt x="17" y="4"/>
                    </a:lnTo>
                    <a:lnTo>
                      <a:pt x="21" y="5"/>
                    </a:lnTo>
                    <a:lnTo>
                      <a:pt x="24" y="4"/>
                    </a:lnTo>
                    <a:lnTo>
                      <a:pt x="26" y="2"/>
                    </a:lnTo>
                    <a:lnTo>
                      <a:pt x="30" y="0"/>
                    </a:lnTo>
                    <a:lnTo>
                      <a:pt x="32" y="2"/>
                    </a:lnTo>
                    <a:lnTo>
                      <a:pt x="33" y="2"/>
                    </a:lnTo>
                    <a:lnTo>
                      <a:pt x="32" y="4"/>
                    </a:lnTo>
                    <a:lnTo>
                      <a:pt x="30" y="7"/>
                    </a:lnTo>
                    <a:lnTo>
                      <a:pt x="31" y="11"/>
                    </a:lnTo>
                    <a:lnTo>
                      <a:pt x="28" y="11"/>
                    </a:lnTo>
                    <a:lnTo>
                      <a:pt x="28" y="12"/>
                    </a:lnTo>
                    <a:lnTo>
                      <a:pt x="30" y="16"/>
                    </a:lnTo>
                    <a:lnTo>
                      <a:pt x="35" y="19"/>
                    </a:lnTo>
                    <a:lnTo>
                      <a:pt x="32" y="23"/>
                    </a:lnTo>
                    <a:lnTo>
                      <a:pt x="37" y="26"/>
                    </a:lnTo>
                    <a:lnTo>
                      <a:pt x="51" y="30"/>
                    </a:lnTo>
                    <a:lnTo>
                      <a:pt x="54" y="30"/>
                    </a:lnTo>
                    <a:lnTo>
                      <a:pt x="54" y="28"/>
                    </a:lnTo>
                    <a:lnTo>
                      <a:pt x="54" y="26"/>
                    </a:lnTo>
                    <a:lnTo>
                      <a:pt x="55" y="25"/>
                    </a:lnTo>
                    <a:lnTo>
                      <a:pt x="56" y="27"/>
                    </a:lnTo>
                    <a:lnTo>
                      <a:pt x="56" y="28"/>
                    </a:lnTo>
                    <a:lnTo>
                      <a:pt x="57" y="29"/>
                    </a:lnTo>
                    <a:lnTo>
                      <a:pt x="64" y="29"/>
                    </a:lnTo>
                    <a:lnTo>
                      <a:pt x="65" y="28"/>
                    </a:lnTo>
                    <a:lnTo>
                      <a:pt x="64" y="26"/>
                    </a:lnTo>
                    <a:lnTo>
                      <a:pt x="71" y="22"/>
                    </a:lnTo>
                  </a:path>
                </a:pathLst>
              </a:custGeom>
              <a:grpFill/>
              <a:ln w="0">
                <a:solidFill>
                  <a:srgbClr val="002060"/>
                </a:solidFill>
                <a:round/>
                <a:headEnd/>
                <a:tailEnd/>
              </a:ln>
            </p:spPr>
            <p:txBody>
              <a:bodyPr/>
              <a:lstStyle/>
              <a:p>
                <a:endParaRPr lang="en-US"/>
              </a:p>
            </p:txBody>
          </p:sp>
          <p:sp>
            <p:nvSpPr>
              <p:cNvPr id="246" name="Freeform 242"/>
              <p:cNvSpPr>
                <a:spLocks/>
              </p:cNvSpPr>
              <p:nvPr/>
            </p:nvSpPr>
            <p:spPr bwMode="auto">
              <a:xfrm>
                <a:off x="4029296" y="2382353"/>
                <a:ext cx="620165" cy="265311"/>
              </a:xfrm>
              <a:custGeom>
                <a:avLst/>
                <a:gdLst>
                  <a:gd name="T0" fmla="*/ 2147483647 w 85"/>
                  <a:gd name="T1" fmla="*/ 2147483647 h 42"/>
                  <a:gd name="T2" fmla="*/ 2147483647 w 85"/>
                  <a:gd name="T3" fmla="*/ 2147483647 h 42"/>
                  <a:gd name="T4" fmla="*/ 2147483647 w 85"/>
                  <a:gd name="T5" fmla="*/ 2147483647 h 42"/>
                  <a:gd name="T6" fmla="*/ 2147483647 w 85"/>
                  <a:gd name="T7" fmla="*/ 2147483647 h 42"/>
                  <a:gd name="T8" fmla="*/ 2147483647 w 85"/>
                  <a:gd name="T9" fmla="*/ 2147483647 h 42"/>
                  <a:gd name="T10" fmla="*/ 2147483647 w 85"/>
                  <a:gd name="T11" fmla="*/ 0 h 42"/>
                  <a:gd name="T12" fmla="*/ 2147483647 w 85"/>
                  <a:gd name="T13" fmla="*/ 2147483647 h 42"/>
                  <a:gd name="T14" fmla="*/ 2147483647 w 85"/>
                  <a:gd name="T15" fmla="*/ 2147483647 h 42"/>
                  <a:gd name="T16" fmla="*/ 2147483647 w 85"/>
                  <a:gd name="T17" fmla="*/ 2147483647 h 42"/>
                  <a:gd name="T18" fmla="*/ 2147483647 w 85"/>
                  <a:gd name="T19" fmla="*/ 2147483647 h 42"/>
                  <a:gd name="T20" fmla="*/ 2147483647 w 85"/>
                  <a:gd name="T21" fmla="*/ 2147483647 h 42"/>
                  <a:gd name="T22" fmla="*/ 2147483647 w 85"/>
                  <a:gd name="T23" fmla="*/ 2147483647 h 42"/>
                  <a:gd name="T24" fmla="*/ 2147483647 w 85"/>
                  <a:gd name="T25" fmla="*/ 2147483647 h 42"/>
                  <a:gd name="T26" fmla="*/ 0 w 85"/>
                  <a:gd name="T27" fmla="*/ 2147483647 h 42"/>
                  <a:gd name="T28" fmla="*/ 2147483647 w 85"/>
                  <a:gd name="T29" fmla="*/ 2147483647 h 42"/>
                  <a:gd name="T30" fmla="*/ 2147483647 w 85"/>
                  <a:gd name="T31" fmla="*/ 2147483647 h 42"/>
                  <a:gd name="T32" fmla="*/ 2147483647 w 85"/>
                  <a:gd name="T33" fmla="*/ 2147483647 h 42"/>
                  <a:gd name="T34" fmla="*/ 2147483647 w 85"/>
                  <a:gd name="T35" fmla="*/ 2147483647 h 42"/>
                  <a:gd name="T36" fmla="*/ 2147483647 w 85"/>
                  <a:gd name="T37" fmla="*/ 2147483647 h 42"/>
                  <a:gd name="T38" fmla="*/ 2147483647 w 85"/>
                  <a:gd name="T39" fmla="*/ 2147483647 h 42"/>
                  <a:gd name="T40" fmla="*/ 2147483647 w 85"/>
                  <a:gd name="T41" fmla="*/ 2147483647 h 42"/>
                  <a:gd name="T42" fmla="*/ 2147483647 w 85"/>
                  <a:gd name="T43" fmla="*/ 2147483647 h 42"/>
                  <a:gd name="T44" fmla="*/ 2147483647 w 85"/>
                  <a:gd name="T45" fmla="*/ 2147483647 h 42"/>
                  <a:gd name="T46" fmla="*/ 2147483647 w 85"/>
                  <a:gd name="T47" fmla="*/ 2147483647 h 42"/>
                  <a:gd name="T48" fmla="*/ 2147483647 w 85"/>
                  <a:gd name="T49" fmla="*/ 2147483647 h 42"/>
                  <a:gd name="T50" fmla="*/ 2147483647 w 85"/>
                  <a:gd name="T51" fmla="*/ 2147483647 h 42"/>
                  <a:gd name="T52" fmla="*/ 2147483647 w 85"/>
                  <a:gd name="T53" fmla="*/ 2147483647 h 42"/>
                  <a:gd name="T54" fmla="*/ 2147483647 w 85"/>
                  <a:gd name="T55" fmla="*/ 2147483647 h 42"/>
                  <a:gd name="T56" fmla="*/ 2147483647 w 85"/>
                  <a:gd name="T57" fmla="*/ 2147483647 h 42"/>
                  <a:gd name="T58" fmla="*/ 2147483647 w 85"/>
                  <a:gd name="T59" fmla="*/ 2147483647 h 42"/>
                  <a:gd name="T60" fmla="*/ 2147483647 w 85"/>
                  <a:gd name="T61" fmla="*/ 2147483647 h 42"/>
                  <a:gd name="T62" fmla="*/ 2147483647 w 85"/>
                  <a:gd name="T63" fmla="*/ 2147483647 h 42"/>
                  <a:gd name="T64" fmla="*/ 2147483647 w 85"/>
                  <a:gd name="T65" fmla="*/ 2147483647 h 42"/>
                  <a:gd name="T66" fmla="*/ 2147483647 w 85"/>
                  <a:gd name="T67" fmla="*/ 2147483647 h 42"/>
                  <a:gd name="T68" fmla="*/ 2147483647 w 85"/>
                  <a:gd name="T69" fmla="*/ 2147483647 h 42"/>
                  <a:gd name="T70" fmla="*/ 2147483647 w 85"/>
                  <a:gd name="T71" fmla="*/ 2147483647 h 42"/>
                  <a:gd name="T72" fmla="*/ 2147483647 w 85"/>
                  <a:gd name="T73" fmla="*/ 2147483647 h 42"/>
                  <a:gd name="T74" fmla="*/ 2147483647 w 85"/>
                  <a:gd name="T75" fmla="*/ 2147483647 h 42"/>
                  <a:gd name="T76" fmla="*/ 2147483647 w 85"/>
                  <a:gd name="T77" fmla="*/ 2147483647 h 42"/>
                  <a:gd name="T78" fmla="*/ 2147483647 w 85"/>
                  <a:gd name="T79" fmla="*/ 2147483647 h 42"/>
                  <a:gd name="T80" fmla="*/ 2147483647 w 85"/>
                  <a:gd name="T81" fmla="*/ 2147483647 h 42"/>
                  <a:gd name="T82" fmla="*/ 2147483647 w 85"/>
                  <a:gd name="T83" fmla="*/ 2147483647 h 42"/>
                  <a:gd name="T84" fmla="*/ 2147483647 w 85"/>
                  <a:gd name="T85" fmla="*/ 2147483647 h 42"/>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85"/>
                  <a:gd name="T130" fmla="*/ 0 h 42"/>
                  <a:gd name="T131" fmla="*/ 85 w 85"/>
                  <a:gd name="T132" fmla="*/ 42 h 42"/>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85" h="42">
                    <a:moveTo>
                      <a:pt x="57" y="12"/>
                    </a:moveTo>
                    <a:lnTo>
                      <a:pt x="47" y="7"/>
                    </a:lnTo>
                    <a:lnTo>
                      <a:pt x="43" y="8"/>
                    </a:lnTo>
                    <a:lnTo>
                      <a:pt x="41" y="8"/>
                    </a:lnTo>
                    <a:lnTo>
                      <a:pt x="38" y="3"/>
                    </a:lnTo>
                    <a:lnTo>
                      <a:pt x="31" y="0"/>
                    </a:lnTo>
                    <a:lnTo>
                      <a:pt x="27" y="3"/>
                    </a:lnTo>
                    <a:lnTo>
                      <a:pt x="28" y="6"/>
                    </a:lnTo>
                    <a:lnTo>
                      <a:pt x="27" y="9"/>
                    </a:lnTo>
                    <a:lnTo>
                      <a:pt x="20" y="10"/>
                    </a:lnTo>
                    <a:lnTo>
                      <a:pt x="18" y="7"/>
                    </a:lnTo>
                    <a:lnTo>
                      <a:pt x="11" y="7"/>
                    </a:lnTo>
                    <a:lnTo>
                      <a:pt x="2" y="12"/>
                    </a:lnTo>
                    <a:lnTo>
                      <a:pt x="0" y="13"/>
                    </a:lnTo>
                    <a:lnTo>
                      <a:pt x="3" y="18"/>
                    </a:lnTo>
                    <a:lnTo>
                      <a:pt x="6" y="18"/>
                    </a:lnTo>
                    <a:lnTo>
                      <a:pt x="8" y="22"/>
                    </a:lnTo>
                    <a:lnTo>
                      <a:pt x="8" y="28"/>
                    </a:lnTo>
                    <a:lnTo>
                      <a:pt x="20" y="32"/>
                    </a:lnTo>
                    <a:lnTo>
                      <a:pt x="25" y="37"/>
                    </a:lnTo>
                    <a:lnTo>
                      <a:pt x="35" y="37"/>
                    </a:lnTo>
                    <a:lnTo>
                      <a:pt x="40" y="40"/>
                    </a:lnTo>
                    <a:lnTo>
                      <a:pt x="47" y="42"/>
                    </a:lnTo>
                    <a:lnTo>
                      <a:pt x="54" y="39"/>
                    </a:lnTo>
                    <a:lnTo>
                      <a:pt x="59" y="39"/>
                    </a:lnTo>
                    <a:lnTo>
                      <a:pt x="60" y="38"/>
                    </a:lnTo>
                    <a:lnTo>
                      <a:pt x="65" y="34"/>
                    </a:lnTo>
                    <a:lnTo>
                      <a:pt x="64" y="31"/>
                    </a:lnTo>
                    <a:lnTo>
                      <a:pt x="66" y="29"/>
                    </a:lnTo>
                    <a:lnTo>
                      <a:pt x="70" y="30"/>
                    </a:lnTo>
                    <a:lnTo>
                      <a:pt x="75" y="27"/>
                    </a:lnTo>
                    <a:lnTo>
                      <a:pt x="79" y="23"/>
                    </a:lnTo>
                    <a:lnTo>
                      <a:pt x="85" y="23"/>
                    </a:lnTo>
                    <a:lnTo>
                      <a:pt x="85" y="20"/>
                    </a:lnTo>
                    <a:lnTo>
                      <a:pt x="83" y="18"/>
                    </a:lnTo>
                    <a:lnTo>
                      <a:pt x="79" y="19"/>
                    </a:lnTo>
                    <a:lnTo>
                      <a:pt x="76" y="19"/>
                    </a:lnTo>
                    <a:lnTo>
                      <a:pt x="76" y="12"/>
                    </a:lnTo>
                    <a:lnTo>
                      <a:pt x="77" y="10"/>
                    </a:lnTo>
                    <a:lnTo>
                      <a:pt x="72" y="9"/>
                    </a:lnTo>
                    <a:lnTo>
                      <a:pt x="68" y="11"/>
                    </a:lnTo>
                    <a:lnTo>
                      <a:pt x="62" y="13"/>
                    </a:lnTo>
                    <a:lnTo>
                      <a:pt x="57" y="12"/>
                    </a:lnTo>
                  </a:path>
                </a:pathLst>
              </a:custGeom>
              <a:grpFill/>
              <a:ln w="0">
                <a:solidFill>
                  <a:srgbClr val="002060"/>
                </a:solidFill>
                <a:round/>
                <a:headEnd/>
                <a:tailEnd/>
              </a:ln>
            </p:spPr>
            <p:txBody>
              <a:bodyPr/>
              <a:lstStyle/>
              <a:p>
                <a:endParaRPr lang="en-US"/>
              </a:p>
            </p:txBody>
          </p:sp>
          <p:sp>
            <p:nvSpPr>
              <p:cNvPr id="247" name="Freeform 243"/>
              <p:cNvSpPr>
                <a:spLocks/>
              </p:cNvSpPr>
              <p:nvPr/>
            </p:nvSpPr>
            <p:spPr bwMode="auto">
              <a:xfrm>
                <a:off x="2711973" y="1729929"/>
                <a:ext cx="209988" cy="412438"/>
              </a:xfrm>
              <a:custGeom>
                <a:avLst/>
                <a:gdLst>
                  <a:gd name="T0" fmla="*/ 2147483647 w 29"/>
                  <a:gd name="T1" fmla="*/ 2147483647 h 65"/>
                  <a:gd name="T2" fmla="*/ 2147483647 w 29"/>
                  <a:gd name="T3" fmla="*/ 2147483647 h 65"/>
                  <a:gd name="T4" fmla="*/ 2147483647 w 29"/>
                  <a:gd name="T5" fmla="*/ 2147483647 h 65"/>
                  <a:gd name="T6" fmla="*/ 2147483647 w 29"/>
                  <a:gd name="T7" fmla="*/ 2147483647 h 65"/>
                  <a:gd name="T8" fmla="*/ 2147483647 w 29"/>
                  <a:gd name="T9" fmla="*/ 2147483647 h 65"/>
                  <a:gd name="T10" fmla="*/ 2147483647 w 29"/>
                  <a:gd name="T11" fmla="*/ 2147483647 h 65"/>
                  <a:gd name="T12" fmla="*/ 2147483647 w 29"/>
                  <a:gd name="T13" fmla="*/ 2147483647 h 65"/>
                  <a:gd name="T14" fmla="*/ 2147483647 w 29"/>
                  <a:gd name="T15" fmla="*/ 2147483647 h 65"/>
                  <a:gd name="T16" fmla="*/ 2147483647 w 29"/>
                  <a:gd name="T17" fmla="*/ 2147483647 h 65"/>
                  <a:gd name="T18" fmla="*/ 2147483647 w 29"/>
                  <a:gd name="T19" fmla="*/ 2147483647 h 65"/>
                  <a:gd name="T20" fmla="*/ 2147483647 w 29"/>
                  <a:gd name="T21" fmla="*/ 2147483647 h 65"/>
                  <a:gd name="T22" fmla="*/ 2147483647 w 29"/>
                  <a:gd name="T23" fmla="*/ 2147483647 h 65"/>
                  <a:gd name="T24" fmla="*/ 2147483647 w 29"/>
                  <a:gd name="T25" fmla="*/ 2147483647 h 65"/>
                  <a:gd name="T26" fmla="*/ 2147483647 w 29"/>
                  <a:gd name="T27" fmla="*/ 2147483647 h 65"/>
                  <a:gd name="T28" fmla="*/ 2147483647 w 29"/>
                  <a:gd name="T29" fmla="*/ 2147483647 h 65"/>
                  <a:gd name="T30" fmla="*/ 2147483647 w 29"/>
                  <a:gd name="T31" fmla="*/ 2147483647 h 65"/>
                  <a:gd name="T32" fmla="*/ 2147483647 w 29"/>
                  <a:gd name="T33" fmla="*/ 2147483647 h 65"/>
                  <a:gd name="T34" fmla="*/ 2147483647 w 29"/>
                  <a:gd name="T35" fmla="*/ 2147483647 h 65"/>
                  <a:gd name="T36" fmla="*/ 2147483647 w 29"/>
                  <a:gd name="T37" fmla="*/ 2147483647 h 65"/>
                  <a:gd name="T38" fmla="*/ 2147483647 w 29"/>
                  <a:gd name="T39" fmla="*/ 2147483647 h 65"/>
                  <a:gd name="T40" fmla="*/ 2147483647 w 29"/>
                  <a:gd name="T41" fmla="*/ 2147483647 h 65"/>
                  <a:gd name="T42" fmla="*/ 2147483647 w 29"/>
                  <a:gd name="T43" fmla="*/ 2147483647 h 65"/>
                  <a:gd name="T44" fmla="*/ 2147483647 w 29"/>
                  <a:gd name="T45" fmla="*/ 2147483647 h 65"/>
                  <a:gd name="T46" fmla="*/ 2147483647 w 29"/>
                  <a:gd name="T47" fmla="*/ 2147483647 h 65"/>
                  <a:gd name="T48" fmla="*/ 2147483647 w 29"/>
                  <a:gd name="T49" fmla="*/ 2147483647 h 65"/>
                  <a:gd name="T50" fmla="*/ 0 w 29"/>
                  <a:gd name="T51" fmla="*/ 2147483647 h 65"/>
                  <a:gd name="T52" fmla="*/ 2147483647 w 29"/>
                  <a:gd name="T53" fmla="*/ 2147483647 h 65"/>
                  <a:gd name="T54" fmla="*/ 2147483647 w 29"/>
                  <a:gd name="T55" fmla="*/ 2147483647 h 65"/>
                  <a:gd name="T56" fmla="*/ 2147483647 w 29"/>
                  <a:gd name="T57" fmla="*/ 2147483647 h 65"/>
                  <a:gd name="T58" fmla="*/ 2147483647 w 29"/>
                  <a:gd name="T59" fmla="*/ 2147483647 h 65"/>
                  <a:gd name="T60" fmla="*/ 2147483647 w 29"/>
                  <a:gd name="T61" fmla="*/ 2147483647 h 65"/>
                  <a:gd name="T62" fmla="*/ 2147483647 w 29"/>
                  <a:gd name="T63" fmla="*/ 2147483647 h 65"/>
                  <a:gd name="T64" fmla="*/ 2147483647 w 29"/>
                  <a:gd name="T65" fmla="*/ 2147483647 h 65"/>
                  <a:gd name="T66" fmla="*/ 2147483647 w 29"/>
                  <a:gd name="T67" fmla="*/ 0 h 65"/>
                  <a:gd name="T68" fmla="*/ 2147483647 w 29"/>
                  <a:gd name="T69" fmla="*/ 2147483647 h 65"/>
                  <a:gd name="T70" fmla="*/ 2147483647 w 29"/>
                  <a:gd name="T71" fmla="*/ 2147483647 h 65"/>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29"/>
                  <a:gd name="T109" fmla="*/ 0 h 65"/>
                  <a:gd name="T110" fmla="*/ 29 w 29"/>
                  <a:gd name="T111" fmla="*/ 65 h 65"/>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29" h="65">
                    <a:moveTo>
                      <a:pt x="23" y="8"/>
                    </a:moveTo>
                    <a:lnTo>
                      <a:pt x="22" y="14"/>
                    </a:lnTo>
                    <a:lnTo>
                      <a:pt x="25" y="18"/>
                    </a:lnTo>
                    <a:lnTo>
                      <a:pt x="23" y="23"/>
                    </a:lnTo>
                    <a:lnTo>
                      <a:pt x="26" y="30"/>
                    </a:lnTo>
                    <a:lnTo>
                      <a:pt x="25" y="36"/>
                    </a:lnTo>
                    <a:lnTo>
                      <a:pt x="27" y="41"/>
                    </a:lnTo>
                    <a:lnTo>
                      <a:pt x="26" y="44"/>
                    </a:lnTo>
                    <a:lnTo>
                      <a:pt x="29" y="48"/>
                    </a:lnTo>
                    <a:lnTo>
                      <a:pt x="29" y="50"/>
                    </a:lnTo>
                    <a:lnTo>
                      <a:pt x="24" y="57"/>
                    </a:lnTo>
                    <a:lnTo>
                      <a:pt x="19" y="62"/>
                    </a:lnTo>
                    <a:lnTo>
                      <a:pt x="18" y="62"/>
                    </a:lnTo>
                    <a:lnTo>
                      <a:pt x="8" y="65"/>
                    </a:lnTo>
                    <a:lnTo>
                      <a:pt x="2" y="62"/>
                    </a:lnTo>
                    <a:lnTo>
                      <a:pt x="3" y="57"/>
                    </a:lnTo>
                    <a:lnTo>
                      <a:pt x="1" y="51"/>
                    </a:lnTo>
                    <a:lnTo>
                      <a:pt x="2" y="48"/>
                    </a:lnTo>
                    <a:lnTo>
                      <a:pt x="11" y="37"/>
                    </a:lnTo>
                    <a:lnTo>
                      <a:pt x="13" y="36"/>
                    </a:lnTo>
                    <a:lnTo>
                      <a:pt x="13" y="33"/>
                    </a:lnTo>
                    <a:lnTo>
                      <a:pt x="10" y="31"/>
                    </a:lnTo>
                    <a:lnTo>
                      <a:pt x="9" y="30"/>
                    </a:lnTo>
                    <a:lnTo>
                      <a:pt x="7" y="15"/>
                    </a:lnTo>
                    <a:lnTo>
                      <a:pt x="0" y="8"/>
                    </a:lnTo>
                    <a:lnTo>
                      <a:pt x="2" y="6"/>
                    </a:lnTo>
                    <a:lnTo>
                      <a:pt x="5" y="10"/>
                    </a:lnTo>
                    <a:lnTo>
                      <a:pt x="7" y="11"/>
                    </a:lnTo>
                    <a:lnTo>
                      <a:pt x="9" y="10"/>
                    </a:lnTo>
                    <a:lnTo>
                      <a:pt x="11" y="11"/>
                    </a:lnTo>
                    <a:lnTo>
                      <a:pt x="14" y="9"/>
                    </a:lnTo>
                    <a:lnTo>
                      <a:pt x="15" y="2"/>
                    </a:lnTo>
                    <a:lnTo>
                      <a:pt x="19" y="0"/>
                    </a:lnTo>
                    <a:lnTo>
                      <a:pt x="23" y="3"/>
                    </a:lnTo>
                    <a:lnTo>
                      <a:pt x="23" y="8"/>
                    </a:lnTo>
                  </a:path>
                </a:pathLst>
              </a:custGeom>
              <a:grpFill/>
              <a:ln w="0">
                <a:solidFill>
                  <a:srgbClr val="002060"/>
                </a:solidFill>
                <a:round/>
                <a:headEnd/>
                <a:tailEnd/>
              </a:ln>
            </p:spPr>
            <p:txBody>
              <a:bodyPr/>
              <a:lstStyle/>
              <a:p>
                <a:endParaRPr lang="en-US"/>
              </a:p>
            </p:txBody>
          </p:sp>
          <p:sp>
            <p:nvSpPr>
              <p:cNvPr id="248" name="Freeform 244"/>
              <p:cNvSpPr>
                <a:spLocks/>
              </p:cNvSpPr>
              <p:nvPr/>
            </p:nvSpPr>
            <p:spPr bwMode="auto">
              <a:xfrm>
                <a:off x="2403991" y="1672043"/>
                <a:ext cx="510971" cy="539064"/>
              </a:xfrm>
              <a:custGeom>
                <a:avLst/>
                <a:gdLst>
                  <a:gd name="T0" fmla="*/ 2147483647 w 70"/>
                  <a:gd name="T1" fmla="*/ 2147483647 h 85"/>
                  <a:gd name="T2" fmla="*/ 2147483647 w 70"/>
                  <a:gd name="T3" fmla="*/ 2147483647 h 85"/>
                  <a:gd name="T4" fmla="*/ 2147483647 w 70"/>
                  <a:gd name="T5" fmla="*/ 2147483647 h 85"/>
                  <a:gd name="T6" fmla="*/ 2147483647 w 70"/>
                  <a:gd name="T7" fmla="*/ 2147483647 h 85"/>
                  <a:gd name="T8" fmla="*/ 2147483647 w 70"/>
                  <a:gd name="T9" fmla="*/ 2147483647 h 85"/>
                  <a:gd name="T10" fmla="*/ 2147483647 w 70"/>
                  <a:gd name="T11" fmla="*/ 2147483647 h 85"/>
                  <a:gd name="T12" fmla="*/ 0 w 70"/>
                  <a:gd name="T13" fmla="*/ 2147483647 h 85"/>
                  <a:gd name="T14" fmla="*/ 0 w 70"/>
                  <a:gd name="T15" fmla="*/ 2147483647 h 85"/>
                  <a:gd name="T16" fmla="*/ 2147483647 w 70"/>
                  <a:gd name="T17" fmla="*/ 2147483647 h 85"/>
                  <a:gd name="T18" fmla="*/ 2147483647 w 70"/>
                  <a:gd name="T19" fmla="*/ 2147483647 h 85"/>
                  <a:gd name="T20" fmla="*/ 2147483647 w 70"/>
                  <a:gd name="T21" fmla="*/ 2147483647 h 85"/>
                  <a:gd name="T22" fmla="*/ 2147483647 w 70"/>
                  <a:gd name="T23" fmla="*/ 2147483647 h 85"/>
                  <a:gd name="T24" fmla="*/ 2147483647 w 70"/>
                  <a:gd name="T25" fmla="*/ 2147483647 h 85"/>
                  <a:gd name="T26" fmla="*/ 2147483647 w 70"/>
                  <a:gd name="T27" fmla="*/ 2147483647 h 85"/>
                  <a:gd name="T28" fmla="*/ 2147483647 w 70"/>
                  <a:gd name="T29" fmla="*/ 2147483647 h 85"/>
                  <a:gd name="T30" fmla="*/ 2147483647 w 70"/>
                  <a:gd name="T31" fmla="*/ 2147483647 h 85"/>
                  <a:gd name="T32" fmla="*/ 2147483647 w 70"/>
                  <a:gd name="T33" fmla="*/ 2147483647 h 85"/>
                  <a:gd name="T34" fmla="*/ 2147483647 w 70"/>
                  <a:gd name="T35" fmla="*/ 2147483647 h 85"/>
                  <a:gd name="T36" fmla="*/ 2147483647 w 70"/>
                  <a:gd name="T37" fmla="*/ 2147483647 h 85"/>
                  <a:gd name="T38" fmla="*/ 2147483647 w 70"/>
                  <a:gd name="T39" fmla="*/ 2147483647 h 85"/>
                  <a:gd name="T40" fmla="*/ 2147483647 w 70"/>
                  <a:gd name="T41" fmla="*/ 2147483647 h 85"/>
                  <a:gd name="T42" fmla="*/ 2147483647 w 70"/>
                  <a:gd name="T43" fmla="*/ 2147483647 h 85"/>
                  <a:gd name="T44" fmla="*/ 2147483647 w 70"/>
                  <a:gd name="T45" fmla="*/ 2147483647 h 85"/>
                  <a:gd name="T46" fmla="*/ 2147483647 w 70"/>
                  <a:gd name="T47" fmla="*/ 2147483647 h 85"/>
                  <a:gd name="T48" fmla="*/ 2147483647 w 70"/>
                  <a:gd name="T49" fmla="*/ 2147483647 h 85"/>
                  <a:gd name="T50" fmla="*/ 2147483647 w 70"/>
                  <a:gd name="T51" fmla="*/ 2147483647 h 85"/>
                  <a:gd name="T52" fmla="*/ 2147483647 w 70"/>
                  <a:gd name="T53" fmla="*/ 2147483647 h 85"/>
                  <a:gd name="T54" fmla="*/ 2147483647 w 70"/>
                  <a:gd name="T55" fmla="*/ 2147483647 h 85"/>
                  <a:gd name="T56" fmla="*/ 2147483647 w 70"/>
                  <a:gd name="T57" fmla="*/ 2147483647 h 85"/>
                  <a:gd name="T58" fmla="*/ 2147483647 w 70"/>
                  <a:gd name="T59" fmla="*/ 2147483647 h 85"/>
                  <a:gd name="T60" fmla="*/ 2147483647 w 70"/>
                  <a:gd name="T61" fmla="*/ 2147483647 h 85"/>
                  <a:gd name="T62" fmla="*/ 2147483647 w 70"/>
                  <a:gd name="T63" fmla="*/ 2147483647 h 85"/>
                  <a:gd name="T64" fmla="*/ 2147483647 w 70"/>
                  <a:gd name="T65" fmla="*/ 2147483647 h 85"/>
                  <a:gd name="T66" fmla="*/ 2147483647 w 70"/>
                  <a:gd name="T67" fmla="*/ 2147483647 h 85"/>
                  <a:gd name="T68" fmla="*/ 2147483647 w 70"/>
                  <a:gd name="T69" fmla="*/ 2147483647 h 85"/>
                  <a:gd name="T70" fmla="*/ 2147483647 w 70"/>
                  <a:gd name="T71" fmla="*/ 2147483647 h 85"/>
                  <a:gd name="T72" fmla="*/ 2147483647 w 70"/>
                  <a:gd name="T73" fmla="*/ 2147483647 h 85"/>
                  <a:gd name="T74" fmla="*/ 2147483647 w 70"/>
                  <a:gd name="T75" fmla="*/ 2147483647 h 85"/>
                  <a:gd name="T76" fmla="*/ 2147483647 w 70"/>
                  <a:gd name="T77" fmla="*/ 2147483647 h 85"/>
                  <a:gd name="T78" fmla="*/ 2147483647 w 70"/>
                  <a:gd name="T79" fmla="*/ 2147483647 h 85"/>
                  <a:gd name="T80" fmla="*/ 2147483647 w 70"/>
                  <a:gd name="T81" fmla="*/ 2147483647 h 85"/>
                  <a:gd name="T82" fmla="*/ 2147483647 w 70"/>
                  <a:gd name="T83" fmla="*/ 2147483647 h 85"/>
                  <a:gd name="T84" fmla="*/ 2147483647 w 70"/>
                  <a:gd name="T85" fmla="*/ 2147483647 h 85"/>
                  <a:gd name="T86" fmla="*/ 2147483647 w 70"/>
                  <a:gd name="T87" fmla="*/ 2147483647 h 85"/>
                  <a:gd name="T88" fmla="*/ 2147483647 w 70"/>
                  <a:gd name="T89" fmla="*/ 2147483647 h 85"/>
                  <a:gd name="T90" fmla="*/ 2147483647 w 70"/>
                  <a:gd name="T91" fmla="*/ 2147483647 h 85"/>
                  <a:gd name="T92" fmla="*/ 2147483647 w 70"/>
                  <a:gd name="T93" fmla="*/ 2147483647 h 85"/>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70"/>
                  <a:gd name="T142" fmla="*/ 0 h 85"/>
                  <a:gd name="T143" fmla="*/ 70 w 70"/>
                  <a:gd name="T144" fmla="*/ 85 h 85"/>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70" h="85">
                    <a:moveTo>
                      <a:pt x="17" y="80"/>
                    </a:moveTo>
                    <a:lnTo>
                      <a:pt x="16" y="79"/>
                    </a:lnTo>
                    <a:lnTo>
                      <a:pt x="15" y="78"/>
                    </a:lnTo>
                    <a:lnTo>
                      <a:pt x="14" y="80"/>
                    </a:lnTo>
                    <a:lnTo>
                      <a:pt x="13" y="80"/>
                    </a:lnTo>
                    <a:lnTo>
                      <a:pt x="7" y="85"/>
                    </a:lnTo>
                    <a:lnTo>
                      <a:pt x="5" y="84"/>
                    </a:lnTo>
                    <a:lnTo>
                      <a:pt x="1" y="82"/>
                    </a:lnTo>
                    <a:lnTo>
                      <a:pt x="3" y="78"/>
                    </a:lnTo>
                    <a:lnTo>
                      <a:pt x="1" y="78"/>
                    </a:lnTo>
                    <a:lnTo>
                      <a:pt x="1" y="76"/>
                    </a:lnTo>
                    <a:lnTo>
                      <a:pt x="1" y="75"/>
                    </a:lnTo>
                    <a:lnTo>
                      <a:pt x="0" y="72"/>
                    </a:lnTo>
                    <a:lnTo>
                      <a:pt x="0" y="68"/>
                    </a:lnTo>
                    <a:lnTo>
                      <a:pt x="1" y="66"/>
                    </a:lnTo>
                    <a:lnTo>
                      <a:pt x="0" y="64"/>
                    </a:lnTo>
                    <a:lnTo>
                      <a:pt x="5" y="58"/>
                    </a:lnTo>
                    <a:lnTo>
                      <a:pt x="8" y="57"/>
                    </a:lnTo>
                    <a:lnTo>
                      <a:pt x="10" y="53"/>
                    </a:lnTo>
                    <a:lnTo>
                      <a:pt x="12" y="54"/>
                    </a:lnTo>
                    <a:lnTo>
                      <a:pt x="17" y="46"/>
                    </a:lnTo>
                    <a:lnTo>
                      <a:pt x="19" y="43"/>
                    </a:lnTo>
                    <a:lnTo>
                      <a:pt x="22" y="35"/>
                    </a:lnTo>
                    <a:lnTo>
                      <a:pt x="27" y="26"/>
                    </a:lnTo>
                    <a:lnTo>
                      <a:pt x="30" y="22"/>
                    </a:lnTo>
                    <a:lnTo>
                      <a:pt x="24" y="24"/>
                    </a:lnTo>
                    <a:lnTo>
                      <a:pt x="21" y="26"/>
                    </a:lnTo>
                    <a:lnTo>
                      <a:pt x="23" y="23"/>
                    </a:lnTo>
                    <a:lnTo>
                      <a:pt x="27" y="22"/>
                    </a:lnTo>
                    <a:lnTo>
                      <a:pt x="25" y="20"/>
                    </a:lnTo>
                    <a:lnTo>
                      <a:pt x="30" y="16"/>
                    </a:lnTo>
                    <a:lnTo>
                      <a:pt x="29" y="19"/>
                    </a:lnTo>
                    <a:lnTo>
                      <a:pt x="31" y="18"/>
                    </a:lnTo>
                    <a:lnTo>
                      <a:pt x="31" y="20"/>
                    </a:lnTo>
                    <a:lnTo>
                      <a:pt x="34" y="18"/>
                    </a:lnTo>
                    <a:lnTo>
                      <a:pt x="32" y="17"/>
                    </a:lnTo>
                    <a:lnTo>
                      <a:pt x="32" y="14"/>
                    </a:lnTo>
                    <a:lnTo>
                      <a:pt x="35" y="13"/>
                    </a:lnTo>
                    <a:lnTo>
                      <a:pt x="37" y="9"/>
                    </a:lnTo>
                    <a:lnTo>
                      <a:pt x="41" y="9"/>
                    </a:lnTo>
                    <a:lnTo>
                      <a:pt x="44" y="8"/>
                    </a:lnTo>
                    <a:lnTo>
                      <a:pt x="49" y="3"/>
                    </a:lnTo>
                    <a:lnTo>
                      <a:pt x="52" y="5"/>
                    </a:lnTo>
                    <a:lnTo>
                      <a:pt x="53" y="2"/>
                    </a:lnTo>
                    <a:lnTo>
                      <a:pt x="55" y="0"/>
                    </a:lnTo>
                    <a:lnTo>
                      <a:pt x="55" y="5"/>
                    </a:lnTo>
                    <a:lnTo>
                      <a:pt x="58" y="3"/>
                    </a:lnTo>
                    <a:lnTo>
                      <a:pt x="59" y="6"/>
                    </a:lnTo>
                    <a:lnTo>
                      <a:pt x="61" y="1"/>
                    </a:lnTo>
                    <a:lnTo>
                      <a:pt x="65" y="3"/>
                    </a:lnTo>
                    <a:lnTo>
                      <a:pt x="70" y="7"/>
                    </a:lnTo>
                    <a:lnTo>
                      <a:pt x="67" y="9"/>
                    </a:lnTo>
                    <a:lnTo>
                      <a:pt x="64" y="8"/>
                    </a:lnTo>
                    <a:lnTo>
                      <a:pt x="67" y="11"/>
                    </a:lnTo>
                    <a:lnTo>
                      <a:pt x="70" y="12"/>
                    </a:lnTo>
                    <a:lnTo>
                      <a:pt x="69" y="13"/>
                    </a:lnTo>
                    <a:lnTo>
                      <a:pt x="68" y="13"/>
                    </a:lnTo>
                    <a:lnTo>
                      <a:pt x="65" y="17"/>
                    </a:lnTo>
                    <a:lnTo>
                      <a:pt x="65" y="12"/>
                    </a:lnTo>
                    <a:lnTo>
                      <a:pt x="61" y="9"/>
                    </a:lnTo>
                    <a:lnTo>
                      <a:pt x="57" y="11"/>
                    </a:lnTo>
                    <a:lnTo>
                      <a:pt x="56" y="18"/>
                    </a:lnTo>
                    <a:lnTo>
                      <a:pt x="53" y="20"/>
                    </a:lnTo>
                    <a:lnTo>
                      <a:pt x="51" y="19"/>
                    </a:lnTo>
                    <a:lnTo>
                      <a:pt x="49" y="20"/>
                    </a:lnTo>
                    <a:lnTo>
                      <a:pt x="47" y="19"/>
                    </a:lnTo>
                    <a:lnTo>
                      <a:pt x="44" y="15"/>
                    </a:lnTo>
                    <a:lnTo>
                      <a:pt x="42" y="17"/>
                    </a:lnTo>
                    <a:lnTo>
                      <a:pt x="41" y="17"/>
                    </a:lnTo>
                    <a:lnTo>
                      <a:pt x="41" y="21"/>
                    </a:lnTo>
                    <a:lnTo>
                      <a:pt x="36" y="21"/>
                    </a:lnTo>
                    <a:lnTo>
                      <a:pt x="35" y="22"/>
                    </a:lnTo>
                    <a:lnTo>
                      <a:pt x="35" y="24"/>
                    </a:lnTo>
                    <a:lnTo>
                      <a:pt x="33" y="24"/>
                    </a:lnTo>
                    <a:lnTo>
                      <a:pt x="32" y="25"/>
                    </a:lnTo>
                    <a:lnTo>
                      <a:pt x="30" y="29"/>
                    </a:lnTo>
                    <a:lnTo>
                      <a:pt x="31" y="30"/>
                    </a:lnTo>
                    <a:lnTo>
                      <a:pt x="29" y="33"/>
                    </a:lnTo>
                    <a:lnTo>
                      <a:pt x="27" y="37"/>
                    </a:lnTo>
                    <a:lnTo>
                      <a:pt x="26" y="38"/>
                    </a:lnTo>
                    <a:lnTo>
                      <a:pt x="25" y="44"/>
                    </a:lnTo>
                    <a:lnTo>
                      <a:pt x="23" y="47"/>
                    </a:lnTo>
                    <a:lnTo>
                      <a:pt x="24" y="51"/>
                    </a:lnTo>
                    <a:lnTo>
                      <a:pt x="21" y="51"/>
                    </a:lnTo>
                    <a:lnTo>
                      <a:pt x="19" y="53"/>
                    </a:lnTo>
                    <a:lnTo>
                      <a:pt x="19" y="60"/>
                    </a:lnTo>
                    <a:lnTo>
                      <a:pt x="20" y="68"/>
                    </a:lnTo>
                    <a:lnTo>
                      <a:pt x="19" y="69"/>
                    </a:lnTo>
                    <a:lnTo>
                      <a:pt x="19" y="74"/>
                    </a:lnTo>
                    <a:lnTo>
                      <a:pt x="18" y="76"/>
                    </a:lnTo>
                    <a:lnTo>
                      <a:pt x="17" y="80"/>
                    </a:lnTo>
                  </a:path>
                </a:pathLst>
              </a:custGeom>
              <a:grpFill/>
              <a:ln w="0">
                <a:solidFill>
                  <a:srgbClr val="002060"/>
                </a:solidFill>
                <a:round/>
                <a:headEnd/>
                <a:tailEnd/>
              </a:ln>
            </p:spPr>
            <p:txBody>
              <a:bodyPr/>
              <a:lstStyle/>
              <a:p>
                <a:endParaRPr lang="en-US"/>
              </a:p>
            </p:txBody>
          </p:sp>
          <p:sp>
            <p:nvSpPr>
              <p:cNvPr id="249" name="Freeform 245"/>
              <p:cNvSpPr>
                <a:spLocks/>
              </p:cNvSpPr>
              <p:nvPr/>
            </p:nvSpPr>
            <p:spPr bwMode="auto">
              <a:xfrm>
                <a:off x="2760969" y="2261757"/>
                <a:ext cx="190390" cy="138686"/>
              </a:xfrm>
              <a:custGeom>
                <a:avLst/>
                <a:gdLst>
                  <a:gd name="T0" fmla="*/ 2147483647 w 26"/>
                  <a:gd name="T1" fmla="*/ 2147483647 h 22"/>
                  <a:gd name="T2" fmla="*/ 2147483647 w 26"/>
                  <a:gd name="T3" fmla="*/ 2147483647 h 22"/>
                  <a:gd name="T4" fmla="*/ 2147483647 w 26"/>
                  <a:gd name="T5" fmla="*/ 2147483647 h 22"/>
                  <a:gd name="T6" fmla="*/ 2147483647 w 26"/>
                  <a:gd name="T7" fmla="*/ 2147483647 h 22"/>
                  <a:gd name="T8" fmla="*/ 2147483647 w 26"/>
                  <a:gd name="T9" fmla="*/ 2147483647 h 22"/>
                  <a:gd name="T10" fmla="*/ 2147483647 w 26"/>
                  <a:gd name="T11" fmla="*/ 2147483647 h 22"/>
                  <a:gd name="T12" fmla="*/ 2147483647 w 26"/>
                  <a:gd name="T13" fmla="*/ 2147483647 h 22"/>
                  <a:gd name="T14" fmla="*/ 2147483647 w 26"/>
                  <a:gd name="T15" fmla="*/ 2147483647 h 22"/>
                  <a:gd name="T16" fmla="*/ 2147483647 w 26"/>
                  <a:gd name="T17" fmla="*/ 2147483647 h 22"/>
                  <a:gd name="T18" fmla="*/ 2147483647 w 26"/>
                  <a:gd name="T19" fmla="*/ 0 h 22"/>
                  <a:gd name="T20" fmla="*/ 2147483647 w 26"/>
                  <a:gd name="T21" fmla="*/ 2147483647 h 22"/>
                  <a:gd name="T22" fmla="*/ 2147483647 w 26"/>
                  <a:gd name="T23" fmla="*/ 2147483647 h 22"/>
                  <a:gd name="T24" fmla="*/ 2147483647 w 26"/>
                  <a:gd name="T25" fmla="*/ 2147483647 h 22"/>
                  <a:gd name="T26" fmla="*/ 2147483647 w 26"/>
                  <a:gd name="T27" fmla="*/ 2147483647 h 22"/>
                  <a:gd name="T28" fmla="*/ 2147483647 w 26"/>
                  <a:gd name="T29" fmla="*/ 2147483647 h 22"/>
                  <a:gd name="T30" fmla="*/ 2147483647 w 26"/>
                  <a:gd name="T31" fmla="*/ 2147483647 h 22"/>
                  <a:gd name="T32" fmla="*/ 2147483647 w 26"/>
                  <a:gd name="T33" fmla="*/ 2147483647 h 22"/>
                  <a:gd name="T34" fmla="*/ 2147483647 w 26"/>
                  <a:gd name="T35" fmla="*/ 2147483647 h 22"/>
                  <a:gd name="T36" fmla="*/ 2147483647 w 26"/>
                  <a:gd name="T37" fmla="*/ 2147483647 h 22"/>
                  <a:gd name="T38" fmla="*/ 0 w 26"/>
                  <a:gd name="T39" fmla="*/ 2147483647 h 22"/>
                  <a:gd name="T40" fmla="*/ 2147483647 w 26"/>
                  <a:gd name="T41" fmla="*/ 2147483647 h 22"/>
                  <a:gd name="T42" fmla="*/ 2147483647 w 26"/>
                  <a:gd name="T43" fmla="*/ 2147483647 h 22"/>
                  <a:gd name="T44" fmla="*/ 2147483647 w 26"/>
                  <a:gd name="T45" fmla="*/ 2147483647 h 22"/>
                  <a:gd name="T46" fmla="*/ 2147483647 w 26"/>
                  <a:gd name="T47" fmla="*/ 2147483647 h 22"/>
                  <a:gd name="T48" fmla="*/ 2147483647 w 26"/>
                  <a:gd name="T49" fmla="*/ 2147483647 h 22"/>
                  <a:gd name="T50" fmla="*/ 2147483647 w 26"/>
                  <a:gd name="T51" fmla="*/ 2147483647 h 22"/>
                  <a:gd name="T52" fmla="*/ 2147483647 w 26"/>
                  <a:gd name="T53" fmla="*/ 2147483647 h 22"/>
                  <a:gd name="T54" fmla="*/ 2147483647 w 26"/>
                  <a:gd name="T55" fmla="*/ 2147483647 h 22"/>
                  <a:gd name="T56" fmla="*/ 2147483647 w 26"/>
                  <a:gd name="T57" fmla="*/ 2147483647 h 22"/>
                  <a:gd name="T58" fmla="*/ 2147483647 w 26"/>
                  <a:gd name="T59" fmla="*/ 2147483647 h 22"/>
                  <a:gd name="T60" fmla="*/ 2147483647 w 26"/>
                  <a:gd name="T61" fmla="*/ 2147483647 h 22"/>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26"/>
                  <a:gd name="T94" fmla="*/ 0 h 22"/>
                  <a:gd name="T95" fmla="*/ 26 w 26"/>
                  <a:gd name="T96" fmla="*/ 22 h 22"/>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26" h="22">
                    <a:moveTo>
                      <a:pt x="23" y="18"/>
                    </a:moveTo>
                    <a:lnTo>
                      <a:pt x="22" y="14"/>
                    </a:lnTo>
                    <a:lnTo>
                      <a:pt x="23" y="13"/>
                    </a:lnTo>
                    <a:lnTo>
                      <a:pt x="24" y="14"/>
                    </a:lnTo>
                    <a:lnTo>
                      <a:pt x="26" y="12"/>
                    </a:lnTo>
                    <a:lnTo>
                      <a:pt x="23" y="11"/>
                    </a:lnTo>
                    <a:lnTo>
                      <a:pt x="21" y="7"/>
                    </a:lnTo>
                    <a:lnTo>
                      <a:pt x="21" y="3"/>
                    </a:lnTo>
                    <a:lnTo>
                      <a:pt x="19" y="2"/>
                    </a:lnTo>
                    <a:lnTo>
                      <a:pt x="14" y="0"/>
                    </a:lnTo>
                    <a:lnTo>
                      <a:pt x="10" y="3"/>
                    </a:lnTo>
                    <a:lnTo>
                      <a:pt x="9" y="5"/>
                    </a:lnTo>
                    <a:lnTo>
                      <a:pt x="7" y="6"/>
                    </a:lnTo>
                    <a:lnTo>
                      <a:pt x="7" y="10"/>
                    </a:lnTo>
                    <a:lnTo>
                      <a:pt x="6" y="9"/>
                    </a:lnTo>
                    <a:lnTo>
                      <a:pt x="4" y="10"/>
                    </a:lnTo>
                    <a:lnTo>
                      <a:pt x="1" y="11"/>
                    </a:lnTo>
                    <a:lnTo>
                      <a:pt x="2" y="16"/>
                    </a:lnTo>
                    <a:lnTo>
                      <a:pt x="0" y="19"/>
                    </a:lnTo>
                    <a:lnTo>
                      <a:pt x="1" y="21"/>
                    </a:lnTo>
                    <a:lnTo>
                      <a:pt x="4" y="20"/>
                    </a:lnTo>
                    <a:lnTo>
                      <a:pt x="7" y="19"/>
                    </a:lnTo>
                    <a:lnTo>
                      <a:pt x="12" y="22"/>
                    </a:lnTo>
                    <a:lnTo>
                      <a:pt x="13" y="21"/>
                    </a:lnTo>
                    <a:lnTo>
                      <a:pt x="15" y="22"/>
                    </a:lnTo>
                    <a:lnTo>
                      <a:pt x="16" y="21"/>
                    </a:lnTo>
                    <a:lnTo>
                      <a:pt x="17" y="22"/>
                    </a:lnTo>
                    <a:lnTo>
                      <a:pt x="20" y="22"/>
                    </a:lnTo>
                    <a:lnTo>
                      <a:pt x="21" y="19"/>
                    </a:lnTo>
                    <a:lnTo>
                      <a:pt x="23" y="18"/>
                    </a:lnTo>
                  </a:path>
                </a:pathLst>
              </a:custGeom>
              <a:grpFill/>
              <a:ln w="0">
                <a:solidFill>
                  <a:srgbClr val="002060"/>
                </a:solidFill>
                <a:round/>
                <a:headEnd/>
                <a:tailEnd/>
              </a:ln>
            </p:spPr>
            <p:txBody>
              <a:bodyPr/>
              <a:lstStyle/>
              <a:p>
                <a:endParaRPr lang="en-US"/>
              </a:p>
            </p:txBody>
          </p:sp>
          <p:sp>
            <p:nvSpPr>
              <p:cNvPr id="250" name="Freeform 247"/>
              <p:cNvSpPr>
                <a:spLocks/>
              </p:cNvSpPr>
              <p:nvPr/>
            </p:nvSpPr>
            <p:spPr bwMode="auto">
              <a:xfrm>
                <a:off x="2739971" y="2376323"/>
                <a:ext cx="356980" cy="208631"/>
              </a:xfrm>
              <a:custGeom>
                <a:avLst/>
                <a:gdLst>
                  <a:gd name="T0" fmla="*/ 2147483647 w 49"/>
                  <a:gd name="T1" fmla="*/ 2147483647 h 33"/>
                  <a:gd name="T2" fmla="*/ 2147483647 w 49"/>
                  <a:gd name="T3" fmla="*/ 2147483647 h 33"/>
                  <a:gd name="T4" fmla="*/ 2147483647 w 49"/>
                  <a:gd name="T5" fmla="*/ 2147483647 h 33"/>
                  <a:gd name="T6" fmla="*/ 2147483647 w 49"/>
                  <a:gd name="T7" fmla="*/ 2147483647 h 33"/>
                  <a:gd name="T8" fmla="*/ 2147483647 w 49"/>
                  <a:gd name="T9" fmla="*/ 2147483647 h 33"/>
                  <a:gd name="T10" fmla="*/ 2147483647 w 49"/>
                  <a:gd name="T11" fmla="*/ 2147483647 h 33"/>
                  <a:gd name="T12" fmla="*/ 2147483647 w 49"/>
                  <a:gd name="T13" fmla="*/ 2147483647 h 33"/>
                  <a:gd name="T14" fmla="*/ 2147483647 w 49"/>
                  <a:gd name="T15" fmla="*/ 2147483647 h 33"/>
                  <a:gd name="T16" fmla="*/ 2147483647 w 49"/>
                  <a:gd name="T17" fmla="*/ 2147483647 h 33"/>
                  <a:gd name="T18" fmla="*/ 2147483647 w 49"/>
                  <a:gd name="T19" fmla="*/ 2147483647 h 33"/>
                  <a:gd name="T20" fmla="*/ 2147483647 w 49"/>
                  <a:gd name="T21" fmla="*/ 2147483647 h 33"/>
                  <a:gd name="T22" fmla="*/ 2147483647 w 49"/>
                  <a:gd name="T23" fmla="*/ 2147483647 h 33"/>
                  <a:gd name="T24" fmla="*/ 2147483647 w 49"/>
                  <a:gd name="T25" fmla="*/ 2147483647 h 33"/>
                  <a:gd name="T26" fmla="*/ 0 w 49"/>
                  <a:gd name="T27" fmla="*/ 2147483647 h 33"/>
                  <a:gd name="T28" fmla="*/ 0 w 49"/>
                  <a:gd name="T29" fmla="*/ 2147483647 h 33"/>
                  <a:gd name="T30" fmla="*/ 2147483647 w 49"/>
                  <a:gd name="T31" fmla="*/ 2147483647 h 33"/>
                  <a:gd name="T32" fmla="*/ 2147483647 w 49"/>
                  <a:gd name="T33" fmla="*/ 2147483647 h 33"/>
                  <a:gd name="T34" fmla="*/ 2147483647 w 49"/>
                  <a:gd name="T35" fmla="*/ 2147483647 h 33"/>
                  <a:gd name="T36" fmla="*/ 2147483647 w 49"/>
                  <a:gd name="T37" fmla="*/ 2147483647 h 33"/>
                  <a:gd name="T38" fmla="*/ 2147483647 w 49"/>
                  <a:gd name="T39" fmla="*/ 2147483647 h 33"/>
                  <a:gd name="T40" fmla="*/ 2147483647 w 49"/>
                  <a:gd name="T41" fmla="*/ 2147483647 h 33"/>
                  <a:gd name="T42" fmla="*/ 2147483647 w 49"/>
                  <a:gd name="T43" fmla="*/ 2147483647 h 33"/>
                  <a:gd name="T44" fmla="*/ 2147483647 w 49"/>
                  <a:gd name="T45" fmla="*/ 2147483647 h 33"/>
                  <a:gd name="T46" fmla="*/ 2147483647 w 49"/>
                  <a:gd name="T47" fmla="*/ 2147483647 h 33"/>
                  <a:gd name="T48" fmla="*/ 2147483647 w 49"/>
                  <a:gd name="T49" fmla="*/ 2147483647 h 33"/>
                  <a:gd name="T50" fmla="*/ 2147483647 w 49"/>
                  <a:gd name="T51" fmla="*/ 2147483647 h 33"/>
                  <a:gd name="T52" fmla="*/ 2147483647 w 49"/>
                  <a:gd name="T53" fmla="*/ 2147483647 h 33"/>
                  <a:gd name="T54" fmla="*/ 2147483647 w 49"/>
                  <a:gd name="T55" fmla="*/ 2147483647 h 33"/>
                  <a:gd name="T56" fmla="*/ 2147483647 w 49"/>
                  <a:gd name="T57" fmla="*/ 0 h 33"/>
                  <a:gd name="T58" fmla="*/ 2147483647 w 49"/>
                  <a:gd name="T59" fmla="*/ 0 h 33"/>
                  <a:gd name="T60" fmla="*/ 2147483647 w 49"/>
                  <a:gd name="T61" fmla="*/ 2147483647 h 33"/>
                  <a:gd name="T62" fmla="*/ 2147483647 w 49"/>
                  <a:gd name="T63" fmla="*/ 2147483647 h 33"/>
                  <a:gd name="T64" fmla="*/ 2147483647 w 49"/>
                  <a:gd name="T65" fmla="*/ 2147483647 h 33"/>
                  <a:gd name="T66" fmla="*/ 2147483647 w 49"/>
                  <a:gd name="T67" fmla="*/ 2147483647 h 33"/>
                  <a:gd name="T68" fmla="*/ 2147483647 w 49"/>
                  <a:gd name="T69" fmla="*/ 2147483647 h 33"/>
                  <a:gd name="T70" fmla="*/ 2147483647 w 49"/>
                  <a:gd name="T71" fmla="*/ 2147483647 h 33"/>
                  <a:gd name="T72" fmla="*/ 2147483647 w 49"/>
                  <a:gd name="T73" fmla="*/ 2147483647 h 33"/>
                  <a:gd name="T74" fmla="*/ 2147483647 w 49"/>
                  <a:gd name="T75" fmla="*/ 2147483647 h 33"/>
                  <a:gd name="T76" fmla="*/ 2147483647 w 49"/>
                  <a:gd name="T77" fmla="*/ 2147483647 h 33"/>
                  <a:gd name="T78" fmla="*/ 2147483647 w 49"/>
                  <a:gd name="T79" fmla="*/ 2147483647 h 33"/>
                  <a:gd name="T80" fmla="*/ 2147483647 w 49"/>
                  <a:gd name="T81" fmla="*/ 2147483647 h 33"/>
                  <a:gd name="T82" fmla="*/ 2147483647 w 49"/>
                  <a:gd name="T83" fmla="*/ 2147483647 h 33"/>
                  <a:gd name="T84" fmla="*/ 2147483647 w 49"/>
                  <a:gd name="T85" fmla="*/ 2147483647 h 33"/>
                  <a:gd name="T86" fmla="*/ 2147483647 w 49"/>
                  <a:gd name="T87" fmla="*/ 2147483647 h 33"/>
                  <a:gd name="T88" fmla="*/ 2147483647 w 49"/>
                  <a:gd name="T89" fmla="*/ 2147483647 h 33"/>
                  <a:gd name="T90" fmla="*/ 2147483647 w 49"/>
                  <a:gd name="T91" fmla="*/ 2147483647 h 33"/>
                  <a:gd name="T92" fmla="*/ 2147483647 w 49"/>
                  <a:gd name="T93" fmla="*/ 2147483647 h 33"/>
                  <a:gd name="T94" fmla="*/ 2147483647 w 49"/>
                  <a:gd name="T95" fmla="*/ 2147483647 h 33"/>
                  <a:gd name="T96" fmla="*/ 2147483647 w 49"/>
                  <a:gd name="T97" fmla="*/ 2147483647 h 33"/>
                  <a:gd name="T98" fmla="*/ 2147483647 w 49"/>
                  <a:gd name="T99" fmla="*/ 2147483647 h 33"/>
                  <a:gd name="T100" fmla="*/ 2147483647 w 49"/>
                  <a:gd name="T101" fmla="*/ 2147483647 h 33"/>
                  <a:gd name="T102" fmla="*/ 2147483647 w 49"/>
                  <a:gd name="T103" fmla="*/ 2147483647 h 33"/>
                  <a:gd name="T104" fmla="*/ 2147483647 w 49"/>
                  <a:gd name="T105" fmla="*/ 2147483647 h 33"/>
                  <a:gd name="T106" fmla="*/ 2147483647 w 49"/>
                  <a:gd name="T107" fmla="*/ 2147483647 h 33"/>
                  <a:gd name="T108" fmla="*/ 2147483647 w 49"/>
                  <a:gd name="T109" fmla="*/ 2147483647 h 33"/>
                  <a:gd name="T110" fmla="*/ 2147483647 w 49"/>
                  <a:gd name="T111" fmla="*/ 2147483647 h 33"/>
                  <a:gd name="T112" fmla="*/ 2147483647 w 49"/>
                  <a:gd name="T113" fmla="*/ 2147483647 h 33"/>
                  <a:gd name="T114" fmla="*/ 2147483647 w 49"/>
                  <a:gd name="T115" fmla="*/ 2147483647 h 33"/>
                  <a:gd name="T116" fmla="*/ 2147483647 w 49"/>
                  <a:gd name="T117" fmla="*/ 2147483647 h 33"/>
                  <a:gd name="T118" fmla="*/ 2147483647 w 49"/>
                  <a:gd name="T119" fmla="*/ 2147483647 h 33"/>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49"/>
                  <a:gd name="T181" fmla="*/ 0 h 33"/>
                  <a:gd name="T182" fmla="*/ 49 w 49"/>
                  <a:gd name="T183" fmla="*/ 33 h 33"/>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49" h="33">
                    <a:moveTo>
                      <a:pt x="20" y="29"/>
                    </a:moveTo>
                    <a:lnTo>
                      <a:pt x="17" y="29"/>
                    </a:lnTo>
                    <a:lnTo>
                      <a:pt x="17" y="28"/>
                    </a:lnTo>
                    <a:lnTo>
                      <a:pt x="19" y="24"/>
                    </a:lnTo>
                    <a:lnTo>
                      <a:pt x="21" y="24"/>
                    </a:lnTo>
                    <a:lnTo>
                      <a:pt x="21" y="22"/>
                    </a:lnTo>
                    <a:lnTo>
                      <a:pt x="19" y="20"/>
                    </a:lnTo>
                    <a:lnTo>
                      <a:pt x="19" y="18"/>
                    </a:lnTo>
                    <a:lnTo>
                      <a:pt x="14" y="16"/>
                    </a:lnTo>
                    <a:lnTo>
                      <a:pt x="12" y="17"/>
                    </a:lnTo>
                    <a:lnTo>
                      <a:pt x="8" y="19"/>
                    </a:lnTo>
                    <a:lnTo>
                      <a:pt x="7" y="18"/>
                    </a:lnTo>
                    <a:lnTo>
                      <a:pt x="2" y="19"/>
                    </a:lnTo>
                    <a:lnTo>
                      <a:pt x="0" y="17"/>
                    </a:lnTo>
                    <a:lnTo>
                      <a:pt x="1" y="14"/>
                    </a:lnTo>
                    <a:lnTo>
                      <a:pt x="3" y="10"/>
                    </a:lnTo>
                    <a:lnTo>
                      <a:pt x="5" y="8"/>
                    </a:lnTo>
                    <a:lnTo>
                      <a:pt x="4" y="3"/>
                    </a:lnTo>
                    <a:lnTo>
                      <a:pt x="7" y="2"/>
                    </a:lnTo>
                    <a:lnTo>
                      <a:pt x="10" y="1"/>
                    </a:lnTo>
                    <a:lnTo>
                      <a:pt x="15" y="4"/>
                    </a:lnTo>
                    <a:lnTo>
                      <a:pt x="16" y="3"/>
                    </a:lnTo>
                    <a:lnTo>
                      <a:pt x="18" y="4"/>
                    </a:lnTo>
                    <a:lnTo>
                      <a:pt x="19" y="3"/>
                    </a:lnTo>
                    <a:lnTo>
                      <a:pt x="20" y="4"/>
                    </a:lnTo>
                    <a:lnTo>
                      <a:pt x="23" y="4"/>
                    </a:lnTo>
                    <a:lnTo>
                      <a:pt x="24" y="1"/>
                    </a:lnTo>
                    <a:lnTo>
                      <a:pt x="26" y="0"/>
                    </a:lnTo>
                    <a:lnTo>
                      <a:pt x="32" y="0"/>
                    </a:lnTo>
                    <a:lnTo>
                      <a:pt x="33" y="2"/>
                    </a:lnTo>
                    <a:lnTo>
                      <a:pt x="32" y="2"/>
                    </a:lnTo>
                    <a:lnTo>
                      <a:pt x="33" y="4"/>
                    </a:lnTo>
                    <a:lnTo>
                      <a:pt x="35" y="4"/>
                    </a:lnTo>
                    <a:lnTo>
                      <a:pt x="37" y="8"/>
                    </a:lnTo>
                    <a:lnTo>
                      <a:pt x="39" y="8"/>
                    </a:lnTo>
                    <a:lnTo>
                      <a:pt x="41" y="8"/>
                    </a:lnTo>
                    <a:lnTo>
                      <a:pt x="49" y="11"/>
                    </a:lnTo>
                    <a:lnTo>
                      <a:pt x="48" y="18"/>
                    </a:lnTo>
                    <a:lnTo>
                      <a:pt x="45" y="18"/>
                    </a:lnTo>
                    <a:lnTo>
                      <a:pt x="44" y="19"/>
                    </a:lnTo>
                    <a:lnTo>
                      <a:pt x="44" y="22"/>
                    </a:lnTo>
                    <a:lnTo>
                      <a:pt x="42" y="22"/>
                    </a:lnTo>
                    <a:lnTo>
                      <a:pt x="33" y="27"/>
                    </a:lnTo>
                    <a:lnTo>
                      <a:pt x="36" y="29"/>
                    </a:lnTo>
                    <a:lnTo>
                      <a:pt x="39" y="29"/>
                    </a:lnTo>
                    <a:lnTo>
                      <a:pt x="39" y="30"/>
                    </a:lnTo>
                    <a:lnTo>
                      <a:pt x="36" y="30"/>
                    </a:lnTo>
                    <a:lnTo>
                      <a:pt x="31" y="33"/>
                    </a:lnTo>
                    <a:lnTo>
                      <a:pt x="30" y="32"/>
                    </a:lnTo>
                    <a:lnTo>
                      <a:pt x="31" y="30"/>
                    </a:lnTo>
                    <a:lnTo>
                      <a:pt x="29" y="29"/>
                    </a:lnTo>
                    <a:lnTo>
                      <a:pt x="31" y="27"/>
                    </a:lnTo>
                    <a:lnTo>
                      <a:pt x="26" y="25"/>
                    </a:lnTo>
                    <a:lnTo>
                      <a:pt x="27" y="24"/>
                    </a:lnTo>
                    <a:lnTo>
                      <a:pt x="23" y="24"/>
                    </a:lnTo>
                    <a:lnTo>
                      <a:pt x="22" y="27"/>
                    </a:lnTo>
                    <a:lnTo>
                      <a:pt x="20" y="28"/>
                    </a:lnTo>
                    <a:lnTo>
                      <a:pt x="20" y="29"/>
                    </a:lnTo>
                  </a:path>
                </a:pathLst>
              </a:custGeom>
              <a:grpFill/>
              <a:ln w="0">
                <a:solidFill>
                  <a:srgbClr val="002060"/>
                </a:solidFill>
                <a:round/>
                <a:headEnd/>
                <a:tailEnd/>
              </a:ln>
            </p:spPr>
            <p:txBody>
              <a:bodyPr/>
              <a:lstStyle/>
              <a:p>
                <a:endParaRPr lang="en-US"/>
              </a:p>
            </p:txBody>
          </p:sp>
          <p:sp>
            <p:nvSpPr>
              <p:cNvPr id="251" name="Freeform 248"/>
              <p:cNvSpPr>
                <a:spLocks/>
              </p:cNvSpPr>
              <p:nvPr/>
            </p:nvSpPr>
            <p:spPr bwMode="auto">
              <a:xfrm>
                <a:off x="3220143" y="2287082"/>
                <a:ext cx="803554" cy="366612"/>
              </a:xfrm>
              <a:custGeom>
                <a:avLst/>
                <a:gdLst>
                  <a:gd name="T0" fmla="*/ 2147483647 w 110"/>
                  <a:gd name="T1" fmla="*/ 2147483647 h 58"/>
                  <a:gd name="T2" fmla="*/ 2147483647 w 110"/>
                  <a:gd name="T3" fmla="*/ 2147483647 h 58"/>
                  <a:gd name="T4" fmla="*/ 2147483647 w 110"/>
                  <a:gd name="T5" fmla="*/ 2147483647 h 58"/>
                  <a:gd name="T6" fmla="*/ 2147483647 w 110"/>
                  <a:gd name="T7" fmla="*/ 2147483647 h 58"/>
                  <a:gd name="T8" fmla="*/ 2147483647 w 110"/>
                  <a:gd name="T9" fmla="*/ 2147483647 h 58"/>
                  <a:gd name="T10" fmla="*/ 2147483647 w 110"/>
                  <a:gd name="T11" fmla="*/ 2147483647 h 58"/>
                  <a:gd name="T12" fmla="*/ 2147483647 w 110"/>
                  <a:gd name="T13" fmla="*/ 2147483647 h 58"/>
                  <a:gd name="T14" fmla="*/ 2147483647 w 110"/>
                  <a:gd name="T15" fmla="*/ 2147483647 h 58"/>
                  <a:gd name="T16" fmla="*/ 2147483647 w 110"/>
                  <a:gd name="T17" fmla="*/ 2147483647 h 58"/>
                  <a:gd name="T18" fmla="*/ 2147483647 w 110"/>
                  <a:gd name="T19" fmla="*/ 2147483647 h 58"/>
                  <a:gd name="T20" fmla="*/ 2147483647 w 110"/>
                  <a:gd name="T21" fmla="*/ 2147483647 h 58"/>
                  <a:gd name="T22" fmla="*/ 2147483647 w 110"/>
                  <a:gd name="T23" fmla="*/ 2147483647 h 58"/>
                  <a:gd name="T24" fmla="*/ 2147483647 w 110"/>
                  <a:gd name="T25" fmla="*/ 2147483647 h 58"/>
                  <a:gd name="T26" fmla="*/ 2147483647 w 110"/>
                  <a:gd name="T27" fmla="*/ 2147483647 h 58"/>
                  <a:gd name="T28" fmla="*/ 2147483647 w 110"/>
                  <a:gd name="T29" fmla="*/ 2147483647 h 58"/>
                  <a:gd name="T30" fmla="*/ 2147483647 w 110"/>
                  <a:gd name="T31" fmla="*/ 2147483647 h 58"/>
                  <a:gd name="T32" fmla="*/ 2147483647 w 110"/>
                  <a:gd name="T33" fmla="*/ 2147483647 h 58"/>
                  <a:gd name="T34" fmla="*/ 2147483647 w 110"/>
                  <a:gd name="T35" fmla="*/ 2147483647 h 58"/>
                  <a:gd name="T36" fmla="*/ 2147483647 w 110"/>
                  <a:gd name="T37" fmla="*/ 2147483647 h 58"/>
                  <a:gd name="T38" fmla="*/ 2147483647 w 110"/>
                  <a:gd name="T39" fmla="*/ 2147483647 h 58"/>
                  <a:gd name="T40" fmla="*/ 2147483647 w 110"/>
                  <a:gd name="T41" fmla="*/ 2147483647 h 58"/>
                  <a:gd name="T42" fmla="*/ 2147483647 w 110"/>
                  <a:gd name="T43" fmla="*/ 2147483647 h 58"/>
                  <a:gd name="T44" fmla="*/ 2147483647 w 110"/>
                  <a:gd name="T45" fmla="*/ 2147483647 h 58"/>
                  <a:gd name="T46" fmla="*/ 2147483647 w 110"/>
                  <a:gd name="T47" fmla="*/ 2147483647 h 58"/>
                  <a:gd name="T48" fmla="*/ 2147483647 w 110"/>
                  <a:gd name="T49" fmla="*/ 2147483647 h 58"/>
                  <a:gd name="T50" fmla="*/ 2147483647 w 110"/>
                  <a:gd name="T51" fmla="*/ 2147483647 h 58"/>
                  <a:gd name="T52" fmla="*/ 2147483647 w 110"/>
                  <a:gd name="T53" fmla="*/ 2147483647 h 58"/>
                  <a:gd name="T54" fmla="*/ 2147483647 w 110"/>
                  <a:gd name="T55" fmla="*/ 2147483647 h 58"/>
                  <a:gd name="T56" fmla="*/ 2147483647 w 110"/>
                  <a:gd name="T57" fmla="*/ 2147483647 h 58"/>
                  <a:gd name="T58" fmla="*/ 2147483647 w 110"/>
                  <a:gd name="T59" fmla="*/ 2147483647 h 58"/>
                  <a:gd name="T60" fmla="*/ 2147483647 w 110"/>
                  <a:gd name="T61" fmla="*/ 2147483647 h 58"/>
                  <a:gd name="T62" fmla="*/ 2147483647 w 110"/>
                  <a:gd name="T63" fmla="*/ 2147483647 h 58"/>
                  <a:gd name="T64" fmla="*/ 2147483647 w 110"/>
                  <a:gd name="T65" fmla="*/ 2147483647 h 58"/>
                  <a:gd name="T66" fmla="*/ 2147483647 w 110"/>
                  <a:gd name="T67" fmla="*/ 2147483647 h 58"/>
                  <a:gd name="T68" fmla="*/ 2147483647 w 110"/>
                  <a:gd name="T69" fmla="*/ 2147483647 h 58"/>
                  <a:gd name="T70" fmla="*/ 2147483647 w 110"/>
                  <a:gd name="T71" fmla="*/ 2147483647 h 58"/>
                  <a:gd name="T72" fmla="*/ 2147483647 w 110"/>
                  <a:gd name="T73" fmla="*/ 2147483647 h 58"/>
                  <a:gd name="T74" fmla="*/ 2147483647 w 110"/>
                  <a:gd name="T75" fmla="*/ 0 h 58"/>
                  <a:gd name="T76" fmla="*/ 2147483647 w 110"/>
                  <a:gd name="T77" fmla="*/ 2147483647 h 58"/>
                  <a:gd name="T78" fmla="*/ 2147483647 w 110"/>
                  <a:gd name="T79" fmla="*/ 2147483647 h 58"/>
                  <a:gd name="T80" fmla="*/ 2147483647 w 110"/>
                  <a:gd name="T81" fmla="*/ 2147483647 h 58"/>
                  <a:gd name="T82" fmla="*/ 2147483647 w 110"/>
                  <a:gd name="T83" fmla="*/ 2147483647 h 58"/>
                  <a:gd name="T84" fmla="*/ 2147483647 w 110"/>
                  <a:gd name="T85" fmla="*/ 2147483647 h 58"/>
                  <a:gd name="T86" fmla="*/ 2147483647 w 110"/>
                  <a:gd name="T87" fmla="*/ 2147483647 h 58"/>
                  <a:gd name="T88" fmla="*/ 2147483647 w 110"/>
                  <a:gd name="T89" fmla="*/ 2147483647 h 58"/>
                  <a:gd name="T90" fmla="*/ 2147483647 w 110"/>
                  <a:gd name="T91" fmla="*/ 2147483647 h 58"/>
                  <a:gd name="T92" fmla="*/ 2147483647 w 110"/>
                  <a:gd name="T93" fmla="*/ 2147483647 h 58"/>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110"/>
                  <a:gd name="T142" fmla="*/ 0 h 58"/>
                  <a:gd name="T143" fmla="*/ 110 w 110"/>
                  <a:gd name="T144" fmla="*/ 58 h 58"/>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110" h="58">
                    <a:moveTo>
                      <a:pt x="108" y="30"/>
                    </a:moveTo>
                    <a:lnTo>
                      <a:pt x="106" y="31"/>
                    </a:lnTo>
                    <a:lnTo>
                      <a:pt x="105" y="36"/>
                    </a:lnTo>
                    <a:lnTo>
                      <a:pt x="103" y="37"/>
                    </a:lnTo>
                    <a:lnTo>
                      <a:pt x="98" y="36"/>
                    </a:lnTo>
                    <a:lnTo>
                      <a:pt x="96" y="43"/>
                    </a:lnTo>
                    <a:lnTo>
                      <a:pt x="91" y="44"/>
                    </a:lnTo>
                    <a:lnTo>
                      <a:pt x="90" y="45"/>
                    </a:lnTo>
                    <a:lnTo>
                      <a:pt x="92" y="51"/>
                    </a:lnTo>
                    <a:lnTo>
                      <a:pt x="91" y="53"/>
                    </a:lnTo>
                    <a:lnTo>
                      <a:pt x="91" y="54"/>
                    </a:lnTo>
                    <a:lnTo>
                      <a:pt x="88" y="52"/>
                    </a:lnTo>
                    <a:lnTo>
                      <a:pt x="78" y="51"/>
                    </a:lnTo>
                    <a:lnTo>
                      <a:pt x="74" y="50"/>
                    </a:lnTo>
                    <a:lnTo>
                      <a:pt x="73" y="51"/>
                    </a:lnTo>
                    <a:lnTo>
                      <a:pt x="72" y="53"/>
                    </a:lnTo>
                    <a:lnTo>
                      <a:pt x="66" y="52"/>
                    </a:lnTo>
                    <a:lnTo>
                      <a:pt x="65" y="53"/>
                    </a:lnTo>
                    <a:lnTo>
                      <a:pt x="65" y="54"/>
                    </a:lnTo>
                    <a:lnTo>
                      <a:pt x="60" y="58"/>
                    </a:lnTo>
                    <a:lnTo>
                      <a:pt x="58" y="57"/>
                    </a:lnTo>
                    <a:lnTo>
                      <a:pt x="55" y="57"/>
                    </a:lnTo>
                    <a:lnTo>
                      <a:pt x="54" y="55"/>
                    </a:lnTo>
                    <a:lnTo>
                      <a:pt x="53" y="55"/>
                    </a:lnTo>
                    <a:lnTo>
                      <a:pt x="53" y="51"/>
                    </a:lnTo>
                    <a:lnTo>
                      <a:pt x="50" y="48"/>
                    </a:lnTo>
                    <a:lnTo>
                      <a:pt x="42" y="49"/>
                    </a:lnTo>
                    <a:lnTo>
                      <a:pt x="36" y="44"/>
                    </a:lnTo>
                    <a:lnTo>
                      <a:pt x="32" y="41"/>
                    </a:lnTo>
                    <a:lnTo>
                      <a:pt x="25" y="43"/>
                    </a:lnTo>
                    <a:lnTo>
                      <a:pt x="25" y="57"/>
                    </a:lnTo>
                    <a:lnTo>
                      <a:pt x="24" y="57"/>
                    </a:lnTo>
                    <a:lnTo>
                      <a:pt x="20" y="53"/>
                    </a:lnTo>
                    <a:lnTo>
                      <a:pt x="16" y="55"/>
                    </a:lnTo>
                    <a:lnTo>
                      <a:pt x="15" y="55"/>
                    </a:lnTo>
                    <a:lnTo>
                      <a:pt x="16" y="52"/>
                    </a:lnTo>
                    <a:lnTo>
                      <a:pt x="14" y="52"/>
                    </a:lnTo>
                    <a:lnTo>
                      <a:pt x="11" y="47"/>
                    </a:lnTo>
                    <a:lnTo>
                      <a:pt x="10" y="47"/>
                    </a:lnTo>
                    <a:lnTo>
                      <a:pt x="10" y="46"/>
                    </a:lnTo>
                    <a:lnTo>
                      <a:pt x="13" y="46"/>
                    </a:lnTo>
                    <a:lnTo>
                      <a:pt x="12" y="44"/>
                    </a:lnTo>
                    <a:lnTo>
                      <a:pt x="14" y="43"/>
                    </a:lnTo>
                    <a:lnTo>
                      <a:pt x="21" y="43"/>
                    </a:lnTo>
                    <a:lnTo>
                      <a:pt x="19" y="39"/>
                    </a:lnTo>
                    <a:lnTo>
                      <a:pt x="16" y="36"/>
                    </a:lnTo>
                    <a:lnTo>
                      <a:pt x="12" y="35"/>
                    </a:lnTo>
                    <a:lnTo>
                      <a:pt x="6" y="38"/>
                    </a:lnTo>
                    <a:lnTo>
                      <a:pt x="5" y="38"/>
                    </a:lnTo>
                    <a:lnTo>
                      <a:pt x="6" y="37"/>
                    </a:lnTo>
                    <a:lnTo>
                      <a:pt x="4" y="33"/>
                    </a:lnTo>
                    <a:lnTo>
                      <a:pt x="2" y="33"/>
                    </a:lnTo>
                    <a:lnTo>
                      <a:pt x="0" y="30"/>
                    </a:lnTo>
                    <a:lnTo>
                      <a:pt x="3" y="21"/>
                    </a:lnTo>
                    <a:lnTo>
                      <a:pt x="5" y="25"/>
                    </a:lnTo>
                    <a:lnTo>
                      <a:pt x="6" y="24"/>
                    </a:lnTo>
                    <a:lnTo>
                      <a:pt x="5" y="21"/>
                    </a:lnTo>
                    <a:lnTo>
                      <a:pt x="11" y="17"/>
                    </a:lnTo>
                    <a:lnTo>
                      <a:pt x="14" y="17"/>
                    </a:lnTo>
                    <a:lnTo>
                      <a:pt x="15" y="16"/>
                    </a:lnTo>
                    <a:lnTo>
                      <a:pt x="19" y="17"/>
                    </a:lnTo>
                    <a:lnTo>
                      <a:pt x="25" y="21"/>
                    </a:lnTo>
                    <a:lnTo>
                      <a:pt x="27" y="19"/>
                    </a:lnTo>
                    <a:lnTo>
                      <a:pt x="32" y="19"/>
                    </a:lnTo>
                    <a:lnTo>
                      <a:pt x="33" y="21"/>
                    </a:lnTo>
                    <a:lnTo>
                      <a:pt x="40" y="20"/>
                    </a:lnTo>
                    <a:lnTo>
                      <a:pt x="41" y="18"/>
                    </a:lnTo>
                    <a:lnTo>
                      <a:pt x="36" y="16"/>
                    </a:lnTo>
                    <a:lnTo>
                      <a:pt x="39" y="14"/>
                    </a:lnTo>
                    <a:lnTo>
                      <a:pt x="38" y="12"/>
                    </a:lnTo>
                    <a:lnTo>
                      <a:pt x="39" y="11"/>
                    </a:lnTo>
                    <a:lnTo>
                      <a:pt x="39" y="7"/>
                    </a:lnTo>
                    <a:lnTo>
                      <a:pt x="43" y="7"/>
                    </a:lnTo>
                    <a:lnTo>
                      <a:pt x="58" y="2"/>
                    </a:lnTo>
                    <a:lnTo>
                      <a:pt x="59" y="1"/>
                    </a:lnTo>
                    <a:lnTo>
                      <a:pt x="60" y="0"/>
                    </a:lnTo>
                    <a:lnTo>
                      <a:pt x="65" y="0"/>
                    </a:lnTo>
                    <a:lnTo>
                      <a:pt x="67" y="3"/>
                    </a:lnTo>
                    <a:lnTo>
                      <a:pt x="66" y="6"/>
                    </a:lnTo>
                    <a:lnTo>
                      <a:pt x="69" y="6"/>
                    </a:lnTo>
                    <a:lnTo>
                      <a:pt x="72" y="7"/>
                    </a:lnTo>
                    <a:lnTo>
                      <a:pt x="72" y="9"/>
                    </a:lnTo>
                    <a:lnTo>
                      <a:pt x="75" y="8"/>
                    </a:lnTo>
                    <a:lnTo>
                      <a:pt x="78" y="6"/>
                    </a:lnTo>
                    <a:lnTo>
                      <a:pt x="81" y="4"/>
                    </a:lnTo>
                    <a:lnTo>
                      <a:pt x="85" y="10"/>
                    </a:lnTo>
                    <a:lnTo>
                      <a:pt x="90" y="21"/>
                    </a:lnTo>
                    <a:lnTo>
                      <a:pt x="92" y="18"/>
                    </a:lnTo>
                    <a:lnTo>
                      <a:pt x="94" y="21"/>
                    </a:lnTo>
                    <a:lnTo>
                      <a:pt x="100" y="20"/>
                    </a:lnTo>
                    <a:lnTo>
                      <a:pt x="104" y="25"/>
                    </a:lnTo>
                    <a:lnTo>
                      <a:pt x="107" y="26"/>
                    </a:lnTo>
                    <a:lnTo>
                      <a:pt x="108" y="25"/>
                    </a:lnTo>
                    <a:lnTo>
                      <a:pt x="110" y="27"/>
                    </a:lnTo>
                    <a:lnTo>
                      <a:pt x="108" y="30"/>
                    </a:lnTo>
                  </a:path>
                </a:pathLst>
              </a:custGeom>
              <a:grpFill/>
              <a:ln w="0">
                <a:solidFill>
                  <a:srgbClr val="002060"/>
                </a:solidFill>
                <a:round/>
                <a:headEnd/>
                <a:tailEnd/>
              </a:ln>
            </p:spPr>
            <p:txBody>
              <a:bodyPr/>
              <a:lstStyle/>
              <a:p>
                <a:endParaRPr lang="en-US"/>
              </a:p>
            </p:txBody>
          </p:sp>
          <p:sp>
            <p:nvSpPr>
              <p:cNvPr id="252" name="Freeform 249"/>
              <p:cNvSpPr>
                <a:spLocks/>
              </p:cNvSpPr>
              <p:nvPr/>
            </p:nvSpPr>
            <p:spPr bwMode="auto">
              <a:xfrm>
                <a:off x="2717572" y="2206283"/>
                <a:ext cx="145591" cy="74769"/>
              </a:xfrm>
              <a:custGeom>
                <a:avLst/>
                <a:gdLst>
                  <a:gd name="T0" fmla="*/ 2147483647 w 20"/>
                  <a:gd name="T1" fmla="*/ 2147483647 h 12"/>
                  <a:gd name="T2" fmla="*/ 2147483647 w 20"/>
                  <a:gd name="T3" fmla="*/ 2147483647 h 12"/>
                  <a:gd name="T4" fmla="*/ 2147483647 w 20"/>
                  <a:gd name="T5" fmla="*/ 2147483647 h 12"/>
                  <a:gd name="T6" fmla="*/ 2147483647 w 20"/>
                  <a:gd name="T7" fmla="*/ 2147483647 h 12"/>
                  <a:gd name="T8" fmla="*/ 2147483647 w 20"/>
                  <a:gd name="T9" fmla="*/ 2147483647 h 12"/>
                  <a:gd name="T10" fmla="*/ 2147483647 w 20"/>
                  <a:gd name="T11" fmla="*/ 2147483647 h 12"/>
                  <a:gd name="T12" fmla="*/ 0 w 20"/>
                  <a:gd name="T13" fmla="*/ 2147483647 h 12"/>
                  <a:gd name="T14" fmla="*/ 0 w 20"/>
                  <a:gd name="T15" fmla="*/ 2147483647 h 12"/>
                  <a:gd name="T16" fmla="*/ 0 w 20"/>
                  <a:gd name="T17" fmla="*/ 2147483647 h 12"/>
                  <a:gd name="T18" fmla="*/ 2147483647 w 20"/>
                  <a:gd name="T19" fmla="*/ 2147483647 h 12"/>
                  <a:gd name="T20" fmla="*/ 2147483647 w 20"/>
                  <a:gd name="T21" fmla="*/ 2147483647 h 12"/>
                  <a:gd name="T22" fmla="*/ 2147483647 w 20"/>
                  <a:gd name="T23" fmla="*/ 2147483647 h 12"/>
                  <a:gd name="T24" fmla="*/ 2147483647 w 20"/>
                  <a:gd name="T25" fmla="*/ 2147483647 h 12"/>
                  <a:gd name="T26" fmla="*/ 2147483647 w 20"/>
                  <a:gd name="T27" fmla="*/ 2147483647 h 12"/>
                  <a:gd name="T28" fmla="*/ 2147483647 w 20"/>
                  <a:gd name="T29" fmla="*/ 2147483647 h 12"/>
                  <a:gd name="T30" fmla="*/ 2147483647 w 20"/>
                  <a:gd name="T31" fmla="*/ 2147483647 h 12"/>
                  <a:gd name="T32" fmla="*/ 2147483647 w 20"/>
                  <a:gd name="T33" fmla="*/ 2147483647 h 12"/>
                  <a:gd name="T34" fmla="*/ 2147483647 w 20"/>
                  <a:gd name="T35" fmla="*/ 2147483647 h 12"/>
                  <a:gd name="T36" fmla="*/ 2147483647 w 20"/>
                  <a:gd name="T37" fmla="*/ 2147483647 h 12"/>
                  <a:gd name="T38" fmla="*/ 2147483647 w 20"/>
                  <a:gd name="T39" fmla="*/ 0 h 12"/>
                  <a:gd name="T40" fmla="*/ 2147483647 w 20"/>
                  <a:gd name="T41" fmla="*/ 2147483647 h 12"/>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20"/>
                  <a:gd name="T64" fmla="*/ 0 h 12"/>
                  <a:gd name="T65" fmla="*/ 20 w 20"/>
                  <a:gd name="T66" fmla="*/ 12 h 12"/>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20" h="12">
                    <a:moveTo>
                      <a:pt x="9" y="1"/>
                    </a:moveTo>
                    <a:lnTo>
                      <a:pt x="9" y="5"/>
                    </a:lnTo>
                    <a:lnTo>
                      <a:pt x="8" y="6"/>
                    </a:lnTo>
                    <a:lnTo>
                      <a:pt x="6" y="5"/>
                    </a:lnTo>
                    <a:lnTo>
                      <a:pt x="4" y="2"/>
                    </a:lnTo>
                    <a:lnTo>
                      <a:pt x="2" y="3"/>
                    </a:lnTo>
                    <a:lnTo>
                      <a:pt x="0" y="7"/>
                    </a:lnTo>
                    <a:lnTo>
                      <a:pt x="0" y="9"/>
                    </a:lnTo>
                    <a:lnTo>
                      <a:pt x="3" y="8"/>
                    </a:lnTo>
                    <a:lnTo>
                      <a:pt x="9" y="9"/>
                    </a:lnTo>
                    <a:lnTo>
                      <a:pt x="10" y="8"/>
                    </a:lnTo>
                    <a:lnTo>
                      <a:pt x="11" y="9"/>
                    </a:lnTo>
                    <a:lnTo>
                      <a:pt x="16" y="12"/>
                    </a:lnTo>
                    <a:lnTo>
                      <a:pt x="20" y="9"/>
                    </a:lnTo>
                    <a:lnTo>
                      <a:pt x="18" y="6"/>
                    </a:lnTo>
                    <a:lnTo>
                      <a:pt x="18" y="3"/>
                    </a:lnTo>
                    <a:lnTo>
                      <a:pt x="17" y="2"/>
                    </a:lnTo>
                    <a:lnTo>
                      <a:pt x="15" y="2"/>
                    </a:lnTo>
                    <a:lnTo>
                      <a:pt x="11" y="0"/>
                    </a:lnTo>
                    <a:lnTo>
                      <a:pt x="9" y="1"/>
                    </a:lnTo>
                  </a:path>
                </a:pathLst>
              </a:custGeom>
              <a:grpFill/>
              <a:ln w="0">
                <a:solidFill>
                  <a:srgbClr val="002060"/>
                </a:solidFill>
                <a:round/>
                <a:headEnd/>
                <a:tailEnd/>
              </a:ln>
            </p:spPr>
            <p:txBody>
              <a:bodyPr/>
              <a:lstStyle/>
              <a:p>
                <a:endParaRPr lang="en-US"/>
              </a:p>
            </p:txBody>
          </p:sp>
          <p:sp>
            <p:nvSpPr>
              <p:cNvPr id="253" name="Freeform 250"/>
              <p:cNvSpPr>
                <a:spLocks/>
              </p:cNvSpPr>
              <p:nvPr/>
            </p:nvSpPr>
            <p:spPr bwMode="auto">
              <a:xfrm>
                <a:off x="2717572" y="2256933"/>
                <a:ext cx="117593" cy="74769"/>
              </a:xfrm>
              <a:custGeom>
                <a:avLst/>
                <a:gdLst>
                  <a:gd name="T0" fmla="*/ 0 w 16"/>
                  <a:gd name="T1" fmla="*/ 2147483647 h 12"/>
                  <a:gd name="T2" fmla="*/ 0 w 16"/>
                  <a:gd name="T3" fmla="*/ 2147483647 h 12"/>
                  <a:gd name="T4" fmla="*/ 0 w 16"/>
                  <a:gd name="T5" fmla="*/ 2147483647 h 12"/>
                  <a:gd name="T6" fmla="*/ 0 w 16"/>
                  <a:gd name="T7" fmla="*/ 2147483647 h 12"/>
                  <a:gd name="T8" fmla="*/ 2147483647 w 16"/>
                  <a:gd name="T9" fmla="*/ 0 h 12"/>
                  <a:gd name="T10" fmla="*/ 2147483647 w 16"/>
                  <a:gd name="T11" fmla="*/ 2147483647 h 12"/>
                  <a:gd name="T12" fmla="*/ 2147483647 w 16"/>
                  <a:gd name="T13" fmla="*/ 0 h 12"/>
                  <a:gd name="T14" fmla="*/ 2147483647 w 16"/>
                  <a:gd name="T15" fmla="*/ 2147483647 h 12"/>
                  <a:gd name="T16" fmla="*/ 2147483647 w 16"/>
                  <a:gd name="T17" fmla="*/ 2147483647 h 12"/>
                  <a:gd name="T18" fmla="*/ 2147483647 w 16"/>
                  <a:gd name="T19" fmla="*/ 2147483647 h 12"/>
                  <a:gd name="T20" fmla="*/ 2147483647 w 16"/>
                  <a:gd name="T21" fmla="*/ 2147483647 h 12"/>
                  <a:gd name="T22" fmla="*/ 2147483647 w 16"/>
                  <a:gd name="T23" fmla="*/ 2147483647 h 12"/>
                  <a:gd name="T24" fmla="*/ 2147483647 w 16"/>
                  <a:gd name="T25" fmla="*/ 2147483647 h 12"/>
                  <a:gd name="T26" fmla="*/ 2147483647 w 16"/>
                  <a:gd name="T27" fmla="*/ 2147483647 h 12"/>
                  <a:gd name="T28" fmla="*/ 2147483647 w 16"/>
                  <a:gd name="T29" fmla="*/ 2147483647 h 12"/>
                  <a:gd name="T30" fmla="*/ 2147483647 w 16"/>
                  <a:gd name="T31" fmla="*/ 2147483647 h 12"/>
                  <a:gd name="T32" fmla="*/ 2147483647 w 16"/>
                  <a:gd name="T33" fmla="*/ 2147483647 h 12"/>
                  <a:gd name="T34" fmla="*/ 2147483647 w 16"/>
                  <a:gd name="T35" fmla="*/ 2147483647 h 12"/>
                  <a:gd name="T36" fmla="*/ 0 w 16"/>
                  <a:gd name="T37" fmla="*/ 2147483647 h 12"/>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16"/>
                  <a:gd name="T58" fmla="*/ 0 h 12"/>
                  <a:gd name="T59" fmla="*/ 16 w 16"/>
                  <a:gd name="T60" fmla="*/ 12 h 12"/>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16" h="12">
                    <a:moveTo>
                      <a:pt x="0" y="5"/>
                    </a:moveTo>
                    <a:lnTo>
                      <a:pt x="0" y="4"/>
                    </a:lnTo>
                    <a:lnTo>
                      <a:pt x="0" y="1"/>
                    </a:lnTo>
                    <a:lnTo>
                      <a:pt x="3" y="0"/>
                    </a:lnTo>
                    <a:lnTo>
                      <a:pt x="9" y="1"/>
                    </a:lnTo>
                    <a:lnTo>
                      <a:pt x="10" y="0"/>
                    </a:lnTo>
                    <a:lnTo>
                      <a:pt x="11" y="1"/>
                    </a:lnTo>
                    <a:lnTo>
                      <a:pt x="16" y="4"/>
                    </a:lnTo>
                    <a:lnTo>
                      <a:pt x="15" y="6"/>
                    </a:lnTo>
                    <a:lnTo>
                      <a:pt x="13" y="7"/>
                    </a:lnTo>
                    <a:lnTo>
                      <a:pt x="13" y="11"/>
                    </a:lnTo>
                    <a:lnTo>
                      <a:pt x="12" y="10"/>
                    </a:lnTo>
                    <a:lnTo>
                      <a:pt x="10" y="11"/>
                    </a:lnTo>
                    <a:lnTo>
                      <a:pt x="7" y="12"/>
                    </a:lnTo>
                    <a:lnTo>
                      <a:pt x="5" y="10"/>
                    </a:lnTo>
                    <a:lnTo>
                      <a:pt x="4" y="6"/>
                    </a:lnTo>
                    <a:lnTo>
                      <a:pt x="0" y="5"/>
                    </a:lnTo>
                  </a:path>
                </a:pathLst>
              </a:custGeom>
              <a:grpFill/>
              <a:ln w="0">
                <a:solidFill>
                  <a:srgbClr val="002060"/>
                </a:solidFill>
                <a:round/>
                <a:headEnd/>
                <a:tailEnd/>
              </a:ln>
            </p:spPr>
            <p:txBody>
              <a:bodyPr/>
              <a:lstStyle/>
              <a:p>
                <a:endParaRPr lang="en-US"/>
              </a:p>
            </p:txBody>
          </p:sp>
          <p:sp>
            <p:nvSpPr>
              <p:cNvPr id="254" name="Freeform 251"/>
              <p:cNvSpPr>
                <a:spLocks/>
              </p:cNvSpPr>
              <p:nvPr/>
            </p:nvSpPr>
            <p:spPr bwMode="auto">
              <a:xfrm>
                <a:off x="2770769" y="2155633"/>
                <a:ext cx="85395" cy="61504"/>
              </a:xfrm>
              <a:custGeom>
                <a:avLst/>
                <a:gdLst>
                  <a:gd name="T0" fmla="*/ 2147483647 w 12"/>
                  <a:gd name="T1" fmla="*/ 2147483647 h 10"/>
                  <a:gd name="T2" fmla="*/ 2147483647 w 12"/>
                  <a:gd name="T3" fmla="*/ 2147483647 h 10"/>
                  <a:gd name="T4" fmla="*/ 0 w 12"/>
                  <a:gd name="T5" fmla="*/ 2147483647 h 10"/>
                  <a:gd name="T6" fmla="*/ 0 w 12"/>
                  <a:gd name="T7" fmla="*/ 2147483647 h 10"/>
                  <a:gd name="T8" fmla="*/ 2147483647 w 12"/>
                  <a:gd name="T9" fmla="*/ 2147483647 h 10"/>
                  <a:gd name="T10" fmla="*/ 2147483647 w 12"/>
                  <a:gd name="T11" fmla="*/ 0 h 10"/>
                  <a:gd name="T12" fmla="*/ 2147483647 w 12"/>
                  <a:gd name="T13" fmla="*/ 2147483647 h 10"/>
                  <a:gd name="T14" fmla="*/ 2147483647 w 12"/>
                  <a:gd name="T15" fmla="*/ 2147483647 h 10"/>
                  <a:gd name="T16" fmla="*/ 2147483647 w 12"/>
                  <a:gd name="T17" fmla="*/ 2147483647 h 10"/>
                  <a:gd name="T18" fmla="*/ 2147483647 w 12"/>
                  <a:gd name="T19" fmla="*/ 2147483647 h 10"/>
                  <a:gd name="T20" fmla="*/ 2147483647 w 12"/>
                  <a:gd name="T21" fmla="*/ 2147483647 h 10"/>
                  <a:gd name="T22" fmla="*/ 2147483647 w 12"/>
                  <a:gd name="T23" fmla="*/ 2147483647 h 10"/>
                  <a:gd name="T24" fmla="*/ 2147483647 w 12"/>
                  <a:gd name="T25" fmla="*/ 2147483647 h 10"/>
                  <a:gd name="T26" fmla="*/ 2147483647 w 12"/>
                  <a:gd name="T27" fmla="*/ 2147483647 h 10"/>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2"/>
                  <a:gd name="T43" fmla="*/ 0 h 10"/>
                  <a:gd name="T44" fmla="*/ 12 w 12"/>
                  <a:gd name="T45" fmla="*/ 10 h 10"/>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2" h="10">
                    <a:moveTo>
                      <a:pt x="2" y="9"/>
                    </a:moveTo>
                    <a:lnTo>
                      <a:pt x="2" y="7"/>
                    </a:lnTo>
                    <a:lnTo>
                      <a:pt x="0" y="7"/>
                    </a:lnTo>
                    <a:lnTo>
                      <a:pt x="0" y="3"/>
                    </a:lnTo>
                    <a:lnTo>
                      <a:pt x="1" y="1"/>
                    </a:lnTo>
                    <a:lnTo>
                      <a:pt x="6" y="0"/>
                    </a:lnTo>
                    <a:lnTo>
                      <a:pt x="12" y="1"/>
                    </a:lnTo>
                    <a:lnTo>
                      <a:pt x="11" y="3"/>
                    </a:lnTo>
                    <a:lnTo>
                      <a:pt x="9" y="4"/>
                    </a:lnTo>
                    <a:lnTo>
                      <a:pt x="11" y="8"/>
                    </a:lnTo>
                    <a:lnTo>
                      <a:pt x="10" y="10"/>
                    </a:lnTo>
                    <a:lnTo>
                      <a:pt x="8" y="10"/>
                    </a:lnTo>
                    <a:lnTo>
                      <a:pt x="4" y="8"/>
                    </a:lnTo>
                    <a:lnTo>
                      <a:pt x="2" y="9"/>
                    </a:lnTo>
                  </a:path>
                </a:pathLst>
              </a:custGeom>
              <a:grpFill/>
              <a:ln w="0">
                <a:solidFill>
                  <a:srgbClr val="002060"/>
                </a:solidFill>
                <a:round/>
                <a:headEnd/>
                <a:tailEnd/>
              </a:ln>
            </p:spPr>
            <p:txBody>
              <a:bodyPr/>
              <a:lstStyle/>
              <a:p>
                <a:endParaRPr lang="en-US"/>
              </a:p>
            </p:txBody>
          </p:sp>
          <p:sp>
            <p:nvSpPr>
              <p:cNvPr id="255" name="Freeform 252"/>
              <p:cNvSpPr>
                <a:spLocks/>
              </p:cNvSpPr>
              <p:nvPr/>
            </p:nvSpPr>
            <p:spPr bwMode="auto">
              <a:xfrm>
                <a:off x="2688173" y="2287082"/>
                <a:ext cx="67197" cy="38590"/>
              </a:xfrm>
              <a:custGeom>
                <a:avLst/>
                <a:gdLst>
                  <a:gd name="T0" fmla="*/ 2147483647 w 9"/>
                  <a:gd name="T1" fmla="*/ 2147483647 h 6"/>
                  <a:gd name="T2" fmla="*/ 2147483647 w 9"/>
                  <a:gd name="T3" fmla="*/ 2147483647 h 6"/>
                  <a:gd name="T4" fmla="*/ 2147483647 w 9"/>
                  <a:gd name="T5" fmla="*/ 2147483647 h 6"/>
                  <a:gd name="T6" fmla="*/ 0 w 9"/>
                  <a:gd name="T7" fmla="*/ 2147483647 h 6"/>
                  <a:gd name="T8" fmla="*/ 0 w 9"/>
                  <a:gd name="T9" fmla="*/ 2147483647 h 6"/>
                  <a:gd name="T10" fmla="*/ 2147483647 w 9"/>
                  <a:gd name="T11" fmla="*/ 2147483647 h 6"/>
                  <a:gd name="T12" fmla="*/ 2147483647 w 9"/>
                  <a:gd name="T13" fmla="*/ 0 h 6"/>
                  <a:gd name="T14" fmla="*/ 2147483647 w 9"/>
                  <a:gd name="T15" fmla="*/ 2147483647 h 6"/>
                  <a:gd name="T16" fmla="*/ 0 60000 65536"/>
                  <a:gd name="T17" fmla="*/ 0 60000 65536"/>
                  <a:gd name="T18" fmla="*/ 0 60000 65536"/>
                  <a:gd name="T19" fmla="*/ 0 60000 65536"/>
                  <a:gd name="T20" fmla="*/ 0 60000 65536"/>
                  <a:gd name="T21" fmla="*/ 0 60000 65536"/>
                  <a:gd name="T22" fmla="*/ 0 60000 65536"/>
                  <a:gd name="T23" fmla="*/ 0 60000 65536"/>
                  <a:gd name="T24" fmla="*/ 0 w 9"/>
                  <a:gd name="T25" fmla="*/ 0 h 6"/>
                  <a:gd name="T26" fmla="*/ 9 w 9"/>
                  <a:gd name="T27" fmla="*/ 6 h 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9" h="6">
                    <a:moveTo>
                      <a:pt x="8" y="1"/>
                    </a:moveTo>
                    <a:lnTo>
                      <a:pt x="9" y="5"/>
                    </a:lnTo>
                    <a:lnTo>
                      <a:pt x="4" y="6"/>
                    </a:lnTo>
                    <a:lnTo>
                      <a:pt x="0" y="5"/>
                    </a:lnTo>
                    <a:lnTo>
                      <a:pt x="3" y="2"/>
                    </a:lnTo>
                    <a:lnTo>
                      <a:pt x="4" y="0"/>
                    </a:lnTo>
                    <a:lnTo>
                      <a:pt x="8" y="1"/>
                    </a:lnTo>
                  </a:path>
                </a:pathLst>
              </a:custGeom>
              <a:grpFill/>
              <a:ln w="0">
                <a:solidFill>
                  <a:srgbClr val="002060"/>
                </a:solidFill>
                <a:round/>
                <a:headEnd/>
                <a:tailEnd/>
              </a:ln>
            </p:spPr>
            <p:txBody>
              <a:bodyPr/>
              <a:lstStyle/>
              <a:p>
                <a:endParaRPr lang="en-US"/>
              </a:p>
            </p:txBody>
          </p:sp>
          <p:sp>
            <p:nvSpPr>
              <p:cNvPr id="256" name="Freeform 253"/>
              <p:cNvSpPr>
                <a:spLocks/>
              </p:cNvSpPr>
              <p:nvPr/>
            </p:nvSpPr>
            <p:spPr bwMode="auto">
              <a:xfrm>
                <a:off x="3081552" y="2598221"/>
                <a:ext cx="138592" cy="55474"/>
              </a:xfrm>
              <a:custGeom>
                <a:avLst/>
                <a:gdLst>
                  <a:gd name="T0" fmla="*/ 2147483647 w 19"/>
                  <a:gd name="T1" fmla="*/ 2147483647 h 9"/>
                  <a:gd name="T2" fmla="*/ 2147483647 w 19"/>
                  <a:gd name="T3" fmla="*/ 2147483647 h 9"/>
                  <a:gd name="T4" fmla="*/ 2147483647 w 19"/>
                  <a:gd name="T5" fmla="*/ 2147483647 h 9"/>
                  <a:gd name="T6" fmla="*/ 0 w 19"/>
                  <a:gd name="T7" fmla="*/ 0 h 9"/>
                  <a:gd name="T8" fmla="*/ 2147483647 w 19"/>
                  <a:gd name="T9" fmla="*/ 2147483647 h 9"/>
                  <a:gd name="T10" fmla="*/ 2147483647 w 19"/>
                  <a:gd name="T11" fmla="*/ 2147483647 h 9"/>
                  <a:gd name="T12" fmla="*/ 2147483647 w 19"/>
                  <a:gd name="T13" fmla="*/ 2147483647 h 9"/>
                  <a:gd name="T14" fmla="*/ 2147483647 w 19"/>
                  <a:gd name="T15" fmla="*/ 2147483647 h 9"/>
                  <a:gd name="T16" fmla="*/ 2147483647 w 19"/>
                  <a:gd name="T17" fmla="*/ 2147483647 h 9"/>
                  <a:gd name="T18" fmla="*/ 2147483647 w 19"/>
                  <a:gd name="T19" fmla="*/ 2147483647 h 9"/>
                  <a:gd name="T20" fmla="*/ 2147483647 w 19"/>
                  <a:gd name="T21" fmla="*/ 2147483647 h 9"/>
                  <a:gd name="T22" fmla="*/ 2147483647 w 19"/>
                  <a:gd name="T23" fmla="*/ 2147483647 h 9"/>
                  <a:gd name="T24" fmla="*/ 2147483647 w 19"/>
                  <a:gd name="T25" fmla="*/ 2147483647 h 9"/>
                  <a:gd name="T26" fmla="*/ 2147483647 w 19"/>
                  <a:gd name="T27" fmla="*/ 2147483647 h 9"/>
                  <a:gd name="T28" fmla="*/ 2147483647 w 19"/>
                  <a:gd name="T29" fmla="*/ 2147483647 h 9"/>
                  <a:gd name="T30" fmla="*/ 2147483647 w 19"/>
                  <a:gd name="T31" fmla="*/ 2147483647 h 9"/>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9"/>
                  <a:gd name="T49" fmla="*/ 0 h 9"/>
                  <a:gd name="T50" fmla="*/ 19 w 19"/>
                  <a:gd name="T51" fmla="*/ 9 h 9"/>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9" h="9">
                    <a:moveTo>
                      <a:pt x="5" y="8"/>
                    </a:moveTo>
                    <a:lnTo>
                      <a:pt x="6" y="7"/>
                    </a:lnTo>
                    <a:lnTo>
                      <a:pt x="5" y="4"/>
                    </a:lnTo>
                    <a:lnTo>
                      <a:pt x="0" y="0"/>
                    </a:lnTo>
                    <a:lnTo>
                      <a:pt x="9" y="1"/>
                    </a:lnTo>
                    <a:lnTo>
                      <a:pt x="12" y="3"/>
                    </a:lnTo>
                    <a:lnTo>
                      <a:pt x="15" y="3"/>
                    </a:lnTo>
                    <a:lnTo>
                      <a:pt x="18" y="6"/>
                    </a:lnTo>
                    <a:lnTo>
                      <a:pt x="18" y="7"/>
                    </a:lnTo>
                    <a:lnTo>
                      <a:pt x="19" y="9"/>
                    </a:lnTo>
                    <a:lnTo>
                      <a:pt x="16" y="7"/>
                    </a:lnTo>
                    <a:lnTo>
                      <a:pt x="15" y="8"/>
                    </a:lnTo>
                    <a:lnTo>
                      <a:pt x="10" y="9"/>
                    </a:lnTo>
                    <a:lnTo>
                      <a:pt x="10" y="8"/>
                    </a:lnTo>
                    <a:lnTo>
                      <a:pt x="6" y="7"/>
                    </a:lnTo>
                    <a:lnTo>
                      <a:pt x="5" y="8"/>
                    </a:lnTo>
                  </a:path>
                </a:pathLst>
              </a:custGeom>
              <a:grpFill/>
              <a:ln w="0">
                <a:solidFill>
                  <a:srgbClr val="002060"/>
                </a:solidFill>
                <a:round/>
                <a:headEnd/>
                <a:tailEnd/>
              </a:ln>
            </p:spPr>
            <p:txBody>
              <a:bodyPr/>
              <a:lstStyle/>
              <a:p>
                <a:endParaRPr lang="en-US"/>
              </a:p>
            </p:txBody>
          </p:sp>
          <p:sp>
            <p:nvSpPr>
              <p:cNvPr id="257" name="Freeform 254"/>
              <p:cNvSpPr>
                <a:spLocks/>
              </p:cNvSpPr>
              <p:nvPr/>
            </p:nvSpPr>
            <p:spPr bwMode="auto">
              <a:xfrm>
                <a:off x="2826766" y="2477624"/>
                <a:ext cx="65797" cy="74769"/>
              </a:xfrm>
              <a:custGeom>
                <a:avLst/>
                <a:gdLst>
                  <a:gd name="T0" fmla="*/ 0 w 9"/>
                  <a:gd name="T1" fmla="*/ 2147483647 h 12"/>
                  <a:gd name="T2" fmla="*/ 2147483647 w 9"/>
                  <a:gd name="T3" fmla="*/ 2147483647 h 12"/>
                  <a:gd name="T4" fmla="*/ 2147483647 w 9"/>
                  <a:gd name="T5" fmla="*/ 2147483647 h 12"/>
                  <a:gd name="T6" fmla="*/ 2147483647 w 9"/>
                  <a:gd name="T7" fmla="*/ 2147483647 h 12"/>
                  <a:gd name="T8" fmla="*/ 2147483647 w 9"/>
                  <a:gd name="T9" fmla="*/ 2147483647 h 12"/>
                  <a:gd name="T10" fmla="*/ 2147483647 w 9"/>
                  <a:gd name="T11" fmla="*/ 2147483647 h 12"/>
                  <a:gd name="T12" fmla="*/ 2147483647 w 9"/>
                  <a:gd name="T13" fmla="*/ 2147483647 h 12"/>
                  <a:gd name="T14" fmla="*/ 2147483647 w 9"/>
                  <a:gd name="T15" fmla="*/ 2147483647 h 12"/>
                  <a:gd name="T16" fmla="*/ 2147483647 w 9"/>
                  <a:gd name="T17" fmla="*/ 2147483647 h 12"/>
                  <a:gd name="T18" fmla="*/ 2147483647 w 9"/>
                  <a:gd name="T19" fmla="*/ 0 h 12"/>
                  <a:gd name="T20" fmla="*/ 0 w 9"/>
                  <a:gd name="T21" fmla="*/ 2147483647 h 1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9"/>
                  <a:gd name="T34" fmla="*/ 0 h 12"/>
                  <a:gd name="T35" fmla="*/ 9 w 9"/>
                  <a:gd name="T36" fmla="*/ 12 h 12"/>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9" h="12">
                    <a:moveTo>
                      <a:pt x="0" y="1"/>
                    </a:moveTo>
                    <a:lnTo>
                      <a:pt x="1" y="2"/>
                    </a:lnTo>
                    <a:lnTo>
                      <a:pt x="4" y="7"/>
                    </a:lnTo>
                    <a:lnTo>
                      <a:pt x="5" y="12"/>
                    </a:lnTo>
                    <a:lnTo>
                      <a:pt x="7" y="8"/>
                    </a:lnTo>
                    <a:lnTo>
                      <a:pt x="9" y="8"/>
                    </a:lnTo>
                    <a:lnTo>
                      <a:pt x="9" y="6"/>
                    </a:lnTo>
                    <a:lnTo>
                      <a:pt x="7" y="4"/>
                    </a:lnTo>
                    <a:lnTo>
                      <a:pt x="7" y="2"/>
                    </a:lnTo>
                    <a:lnTo>
                      <a:pt x="2" y="0"/>
                    </a:lnTo>
                    <a:lnTo>
                      <a:pt x="0" y="1"/>
                    </a:lnTo>
                  </a:path>
                </a:pathLst>
              </a:custGeom>
              <a:grpFill/>
              <a:ln w="0">
                <a:solidFill>
                  <a:srgbClr val="002060"/>
                </a:solidFill>
                <a:round/>
                <a:headEnd/>
                <a:tailEnd/>
              </a:ln>
            </p:spPr>
            <p:txBody>
              <a:bodyPr/>
              <a:lstStyle/>
              <a:p>
                <a:endParaRPr lang="en-US"/>
              </a:p>
            </p:txBody>
          </p:sp>
          <p:sp>
            <p:nvSpPr>
              <p:cNvPr id="258" name="Freeform 255"/>
              <p:cNvSpPr>
                <a:spLocks/>
              </p:cNvSpPr>
              <p:nvPr/>
            </p:nvSpPr>
            <p:spPr bwMode="auto">
              <a:xfrm>
                <a:off x="3155747" y="2647664"/>
                <a:ext cx="64397" cy="56680"/>
              </a:xfrm>
              <a:custGeom>
                <a:avLst/>
                <a:gdLst>
                  <a:gd name="T0" fmla="*/ 2147483647 w 9"/>
                  <a:gd name="T1" fmla="*/ 2147483647 h 9"/>
                  <a:gd name="T2" fmla="*/ 2147483647 w 9"/>
                  <a:gd name="T3" fmla="*/ 2147483647 h 9"/>
                  <a:gd name="T4" fmla="*/ 2147483647 w 9"/>
                  <a:gd name="T5" fmla="*/ 2147483647 h 9"/>
                  <a:gd name="T6" fmla="*/ 2147483647 w 9"/>
                  <a:gd name="T7" fmla="*/ 2147483647 h 9"/>
                  <a:gd name="T8" fmla="*/ 2147483647 w 9"/>
                  <a:gd name="T9" fmla="*/ 0 h 9"/>
                  <a:gd name="T10" fmla="*/ 0 w 9"/>
                  <a:gd name="T11" fmla="*/ 2147483647 h 9"/>
                  <a:gd name="T12" fmla="*/ 2147483647 w 9"/>
                  <a:gd name="T13" fmla="*/ 2147483647 h 9"/>
                  <a:gd name="T14" fmla="*/ 2147483647 w 9"/>
                  <a:gd name="T15" fmla="*/ 2147483647 h 9"/>
                  <a:gd name="T16" fmla="*/ 2147483647 w 9"/>
                  <a:gd name="T17" fmla="*/ 2147483647 h 9"/>
                  <a:gd name="T18" fmla="*/ 2147483647 w 9"/>
                  <a:gd name="T19" fmla="*/ 2147483647 h 9"/>
                  <a:gd name="T20" fmla="*/ 2147483647 w 9"/>
                  <a:gd name="T21" fmla="*/ 2147483647 h 9"/>
                  <a:gd name="T22" fmla="*/ 2147483647 w 9"/>
                  <a:gd name="T23" fmla="*/ 2147483647 h 9"/>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9"/>
                  <a:gd name="T37" fmla="*/ 0 h 9"/>
                  <a:gd name="T38" fmla="*/ 9 w 9"/>
                  <a:gd name="T39" fmla="*/ 9 h 9"/>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9" h="9">
                    <a:moveTo>
                      <a:pt x="9" y="9"/>
                    </a:moveTo>
                    <a:lnTo>
                      <a:pt x="9" y="6"/>
                    </a:lnTo>
                    <a:lnTo>
                      <a:pt x="7" y="5"/>
                    </a:lnTo>
                    <a:lnTo>
                      <a:pt x="7" y="4"/>
                    </a:lnTo>
                    <a:lnTo>
                      <a:pt x="5" y="0"/>
                    </a:lnTo>
                    <a:lnTo>
                      <a:pt x="0" y="1"/>
                    </a:lnTo>
                    <a:lnTo>
                      <a:pt x="2" y="4"/>
                    </a:lnTo>
                    <a:lnTo>
                      <a:pt x="4" y="6"/>
                    </a:lnTo>
                    <a:lnTo>
                      <a:pt x="7" y="6"/>
                    </a:lnTo>
                    <a:lnTo>
                      <a:pt x="8" y="9"/>
                    </a:lnTo>
                    <a:lnTo>
                      <a:pt x="9" y="9"/>
                    </a:lnTo>
                  </a:path>
                </a:pathLst>
              </a:custGeom>
              <a:grpFill/>
              <a:ln w="0">
                <a:solidFill>
                  <a:srgbClr val="002060"/>
                </a:solidFill>
                <a:round/>
                <a:headEnd/>
                <a:tailEnd/>
              </a:ln>
            </p:spPr>
            <p:txBody>
              <a:bodyPr/>
              <a:lstStyle/>
              <a:p>
                <a:endParaRPr lang="en-US"/>
              </a:p>
            </p:txBody>
          </p:sp>
          <p:sp>
            <p:nvSpPr>
              <p:cNvPr id="259" name="Freeform 256"/>
              <p:cNvSpPr>
                <a:spLocks/>
              </p:cNvSpPr>
              <p:nvPr/>
            </p:nvSpPr>
            <p:spPr bwMode="auto">
              <a:xfrm>
                <a:off x="3183745" y="2685049"/>
                <a:ext cx="29399" cy="19296"/>
              </a:xfrm>
              <a:custGeom>
                <a:avLst/>
                <a:gdLst>
                  <a:gd name="T0" fmla="*/ 2147483647 w 4"/>
                  <a:gd name="T1" fmla="*/ 2147483647 h 3"/>
                  <a:gd name="T2" fmla="*/ 2147483647 w 4"/>
                  <a:gd name="T3" fmla="*/ 2147483647 h 3"/>
                  <a:gd name="T4" fmla="*/ 0 w 4"/>
                  <a:gd name="T5" fmla="*/ 0 h 3"/>
                  <a:gd name="T6" fmla="*/ 0 w 4"/>
                  <a:gd name="T7" fmla="*/ 0 h 3"/>
                  <a:gd name="T8" fmla="*/ 2147483647 w 4"/>
                  <a:gd name="T9" fmla="*/ 0 h 3"/>
                  <a:gd name="T10" fmla="*/ 2147483647 w 4"/>
                  <a:gd name="T11" fmla="*/ 2147483647 h 3"/>
                  <a:gd name="T12" fmla="*/ 0 60000 65536"/>
                  <a:gd name="T13" fmla="*/ 0 60000 65536"/>
                  <a:gd name="T14" fmla="*/ 0 60000 65536"/>
                  <a:gd name="T15" fmla="*/ 0 60000 65536"/>
                  <a:gd name="T16" fmla="*/ 0 60000 65536"/>
                  <a:gd name="T17" fmla="*/ 0 60000 65536"/>
                  <a:gd name="T18" fmla="*/ 0 w 4"/>
                  <a:gd name="T19" fmla="*/ 0 h 3"/>
                  <a:gd name="T20" fmla="*/ 4 w 4"/>
                  <a:gd name="T21" fmla="*/ 3 h 3"/>
                </a:gdLst>
                <a:ahLst/>
                <a:cxnLst>
                  <a:cxn ang="T12">
                    <a:pos x="T0" y="T1"/>
                  </a:cxn>
                  <a:cxn ang="T13">
                    <a:pos x="T2" y="T3"/>
                  </a:cxn>
                  <a:cxn ang="T14">
                    <a:pos x="T4" y="T5"/>
                  </a:cxn>
                  <a:cxn ang="T15">
                    <a:pos x="T6" y="T7"/>
                  </a:cxn>
                  <a:cxn ang="T16">
                    <a:pos x="T8" y="T9"/>
                  </a:cxn>
                  <a:cxn ang="T17">
                    <a:pos x="T10" y="T11"/>
                  </a:cxn>
                </a:cxnLst>
                <a:rect l="T18" t="T19" r="T20" b="T21"/>
                <a:pathLst>
                  <a:path w="4" h="3">
                    <a:moveTo>
                      <a:pt x="4" y="3"/>
                    </a:moveTo>
                    <a:lnTo>
                      <a:pt x="2" y="3"/>
                    </a:lnTo>
                    <a:lnTo>
                      <a:pt x="0" y="0"/>
                    </a:lnTo>
                    <a:lnTo>
                      <a:pt x="3" y="0"/>
                    </a:lnTo>
                    <a:lnTo>
                      <a:pt x="4" y="3"/>
                    </a:lnTo>
                  </a:path>
                </a:pathLst>
              </a:custGeom>
              <a:grpFill/>
              <a:ln w="0">
                <a:solidFill>
                  <a:srgbClr val="002060"/>
                </a:solidFill>
                <a:round/>
                <a:headEnd/>
                <a:tailEnd/>
              </a:ln>
            </p:spPr>
            <p:txBody>
              <a:bodyPr/>
              <a:lstStyle/>
              <a:p>
                <a:endParaRPr lang="en-US"/>
              </a:p>
            </p:txBody>
          </p:sp>
          <p:sp>
            <p:nvSpPr>
              <p:cNvPr id="260" name="Freeform 257"/>
              <p:cNvSpPr>
                <a:spLocks/>
              </p:cNvSpPr>
              <p:nvPr/>
            </p:nvSpPr>
            <p:spPr bwMode="auto">
              <a:xfrm>
                <a:off x="3192144" y="2634399"/>
                <a:ext cx="100794" cy="83211"/>
              </a:xfrm>
              <a:custGeom>
                <a:avLst/>
                <a:gdLst>
                  <a:gd name="T0" fmla="*/ 2147483647 w 14"/>
                  <a:gd name="T1" fmla="*/ 2147483647 h 13"/>
                  <a:gd name="T2" fmla="*/ 2147483647 w 14"/>
                  <a:gd name="T3" fmla="*/ 2147483647 h 13"/>
                  <a:gd name="T4" fmla="*/ 2147483647 w 14"/>
                  <a:gd name="T5" fmla="*/ 2147483647 h 13"/>
                  <a:gd name="T6" fmla="*/ 2147483647 w 14"/>
                  <a:gd name="T7" fmla="*/ 2147483647 h 13"/>
                  <a:gd name="T8" fmla="*/ 2147483647 w 14"/>
                  <a:gd name="T9" fmla="*/ 2147483647 h 13"/>
                  <a:gd name="T10" fmla="*/ 2147483647 w 14"/>
                  <a:gd name="T11" fmla="*/ 2147483647 h 13"/>
                  <a:gd name="T12" fmla="*/ 2147483647 w 14"/>
                  <a:gd name="T13" fmla="*/ 2147483647 h 13"/>
                  <a:gd name="T14" fmla="*/ 2147483647 w 14"/>
                  <a:gd name="T15" fmla="*/ 2147483647 h 13"/>
                  <a:gd name="T16" fmla="*/ 2147483647 w 14"/>
                  <a:gd name="T17" fmla="*/ 2147483647 h 13"/>
                  <a:gd name="T18" fmla="*/ 2147483647 w 14"/>
                  <a:gd name="T19" fmla="*/ 2147483647 h 13"/>
                  <a:gd name="T20" fmla="*/ 2147483647 w 14"/>
                  <a:gd name="T21" fmla="*/ 2147483647 h 13"/>
                  <a:gd name="T22" fmla="*/ 2147483647 w 14"/>
                  <a:gd name="T23" fmla="*/ 2147483647 h 13"/>
                  <a:gd name="T24" fmla="*/ 2147483647 w 14"/>
                  <a:gd name="T25" fmla="*/ 2147483647 h 13"/>
                  <a:gd name="T26" fmla="*/ 2147483647 w 14"/>
                  <a:gd name="T27" fmla="*/ 2147483647 h 13"/>
                  <a:gd name="T28" fmla="*/ 2147483647 w 14"/>
                  <a:gd name="T29" fmla="*/ 0 h 13"/>
                  <a:gd name="T30" fmla="*/ 2147483647 w 14"/>
                  <a:gd name="T31" fmla="*/ 2147483647 h 13"/>
                  <a:gd name="T32" fmla="*/ 2147483647 w 14"/>
                  <a:gd name="T33" fmla="*/ 2147483647 h 13"/>
                  <a:gd name="T34" fmla="*/ 2147483647 w 14"/>
                  <a:gd name="T35" fmla="*/ 2147483647 h 13"/>
                  <a:gd name="T36" fmla="*/ 0 w 14"/>
                  <a:gd name="T37" fmla="*/ 2147483647 h 13"/>
                  <a:gd name="T38" fmla="*/ 2147483647 w 14"/>
                  <a:gd name="T39" fmla="*/ 2147483647 h 13"/>
                  <a:gd name="T40" fmla="*/ 2147483647 w 14"/>
                  <a:gd name="T41" fmla="*/ 2147483647 h 13"/>
                  <a:gd name="T42" fmla="*/ 2147483647 w 14"/>
                  <a:gd name="T43" fmla="*/ 2147483647 h 13"/>
                  <a:gd name="T44" fmla="*/ 2147483647 w 14"/>
                  <a:gd name="T45" fmla="*/ 2147483647 h 13"/>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14"/>
                  <a:gd name="T70" fmla="*/ 0 h 13"/>
                  <a:gd name="T71" fmla="*/ 14 w 14"/>
                  <a:gd name="T72" fmla="*/ 13 h 13"/>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14" h="13">
                    <a:moveTo>
                      <a:pt x="4" y="11"/>
                    </a:moveTo>
                    <a:lnTo>
                      <a:pt x="8" y="9"/>
                    </a:lnTo>
                    <a:lnTo>
                      <a:pt x="8" y="11"/>
                    </a:lnTo>
                    <a:lnTo>
                      <a:pt x="10" y="12"/>
                    </a:lnTo>
                    <a:lnTo>
                      <a:pt x="10" y="13"/>
                    </a:lnTo>
                    <a:lnTo>
                      <a:pt x="10" y="10"/>
                    </a:lnTo>
                    <a:lnTo>
                      <a:pt x="11" y="10"/>
                    </a:lnTo>
                    <a:lnTo>
                      <a:pt x="12" y="7"/>
                    </a:lnTo>
                    <a:lnTo>
                      <a:pt x="14" y="6"/>
                    </a:lnTo>
                    <a:lnTo>
                      <a:pt x="11" y="4"/>
                    </a:lnTo>
                    <a:lnTo>
                      <a:pt x="9" y="1"/>
                    </a:lnTo>
                    <a:lnTo>
                      <a:pt x="7" y="2"/>
                    </a:lnTo>
                    <a:lnTo>
                      <a:pt x="6" y="2"/>
                    </a:lnTo>
                    <a:lnTo>
                      <a:pt x="3" y="0"/>
                    </a:lnTo>
                    <a:lnTo>
                      <a:pt x="3" y="1"/>
                    </a:lnTo>
                    <a:lnTo>
                      <a:pt x="4" y="3"/>
                    </a:lnTo>
                    <a:lnTo>
                      <a:pt x="1" y="1"/>
                    </a:lnTo>
                    <a:lnTo>
                      <a:pt x="0" y="2"/>
                    </a:lnTo>
                    <a:lnTo>
                      <a:pt x="2" y="6"/>
                    </a:lnTo>
                    <a:lnTo>
                      <a:pt x="2" y="7"/>
                    </a:lnTo>
                    <a:lnTo>
                      <a:pt x="4" y="8"/>
                    </a:lnTo>
                    <a:lnTo>
                      <a:pt x="4" y="11"/>
                    </a:lnTo>
                  </a:path>
                </a:pathLst>
              </a:custGeom>
              <a:grpFill/>
              <a:ln w="0">
                <a:solidFill>
                  <a:srgbClr val="002060"/>
                </a:solidFill>
                <a:round/>
                <a:headEnd/>
                <a:tailEnd/>
              </a:ln>
            </p:spPr>
            <p:txBody>
              <a:bodyPr/>
              <a:lstStyle/>
              <a:p>
                <a:endParaRPr lang="en-US"/>
              </a:p>
            </p:txBody>
          </p:sp>
          <p:sp>
            <p:nvSpPr>
              <p:cNvPr id="261" name="Freeform 258"/>
              <p:cNvSpPr>
                <a:spLocks/>
              </p:cNvSpPr>
              <p:nvPr/>
            </p:nvSpPr>
            <p:spPr bwMode="auto">
              <a:xfrm>
                <a:off x="3337736" y="2616309"/>
                <a:ext cx="275785" cy="165216"/>
              </a:xfrm>
              <a:custGeom>
                <a:avLst/>
                <a:gdLst>
                  <a:gd name="T0" fmla="*/ 2147483647 w 38"/>
                  <a:gd name="T1" fmla="*/ 2147483647 h 26"/>
                  <a:gd name="T2" fmla="*/ 2147483647 w 38"/>
                  <a:gd name="T3" fmla="*/ 2147483647 h 26"/>
                  <a:gd name="T4" fmla="*/ 2147483647 w 38"/>
                  <a:gd name="T5" fmla="*/ 2147483647 h 26"/>
                  <a:gd name="T6" fmla="*/ 2147483647 w 38"/>
                  <a:gd name="T7" fmla="*/ 2147483647 h 26"/>
                  <a:gd name="T8" fmla="*/ 2147483647 w 38"/>
                  <a:gd name="T9" fmla="*/ 2147483647 h 26"/>
                  <a:gd name="T10" fmla="*/ 2147483647 w 38"/>
                  <a:gd name="T11" fmla="*/ 2147483647 h 26"/>
                  <a:gd name="T12" fmla="*/ 2147483647 w 38"/>
                  <a:gd name="T13" fmla="*/ 2147483647 h 26"/>
                  <a:gd name="T14" fmla="*/ 2147483647 w 38"/>
                  <a:gd name="T15" fmla="*/ 2147483647 h 26"/>
                  <a:gd name="T16" fmla="*/ 2147483647 w 38"/>
                  <a:gd name="T17" fmla="*/ 2147483647 h 26"/>
                  <a:gd name="T18" fmla="*/ 2147483647 w 38"/>
                  <a:gd name="T19" fmla="*/ 2147483647 h 26"/>
                  <a:gd name="T20" fmla="*/ 2147483647 w 38"/>
                  <a:gd name="T21" fmla="*/ 2147483647 h 26"/>
                  <a:gd name="T22" fmla="*/ 2147483647 w 38"/>
                  <a:gd name="T23" fmla="*/ 2147483647 h 26"/>
                  <a:gd name="T24" fmla="*/ 2147483647 w 38"/>
                  <a:gd name="T25" fmla="*/ 2147483647 h 26"/>
                  <a:gd name="T26" fmla="*/ 2147483647 w 38"/>
                  <a:gd name="T27" fmla="*/ 2147483647 h 26"/>
                  <a:gd name="T28" fmla="*/ 2147483647 w 38"/>
                  <a:gd name="T29" fmla="*/ 2147483647 h 26"/>
                  <a:gd name="T30" fmla="*/ 2147483647 w 38"/>
                  <a:gd name="T31" fmla="*/ 2147483647 h 26"/>
                  <a:gd name="T32" fmla="*/ 2147483647 w 38"/>
                  <a:gd name="T33" fmla="*/ 2147483647 h 26"/>
                  <a:gd name="T34" fmla="*/ 2147483647 w 38"/>
                  <a:gd name="T35" fmla="*/ 2147483647 h 26"/>
                  <a:gd name="T36" fmla="*/ 0 w 38"/>
                  <a:gd name="T37" fmla="*/ 2147483647 h 26"/>
                  <a:gd name="T38" fmla="*/ 2147483647 w 38"/>
                  <a:gd name="T39" fmla="*/ 2147483647 h 26"/>
                  <a:gd name="T40" fmla="*/ 2147483647 w 38"/>
                  <a:gd name="T41" fmla="*/ 2147483647 h 26"/>
                  <a:gd name="T42" fmla="*/ 2147483647 w 38"/>
                  <a:gd name="T43" fmla="*/ 2147483647 h 26"/>
                  <a:gd name="T44" fmla="*/ 2147483647 w 38"/>
                  <a:gd name="T45" fmla="*/ 2147483647 h 26"/>
                  <a:gd name="T46" fmla="*/ 2147483647 w 38"/>
                  <a:gd name="T47" fmla="*/ 2147483647 h 26"/>
                  <a:gd name="T48" fmla="*/ 2147483647 w 38"/>
                  <a:gd name="T49" fmla="*/ 2147483647 h 26"/>
                  <a:gd name="T50" fmla="*/ 0 w 38"/>
                  <a:gd name="T51" fmla="*/ 2147483647 h 26"/>
                  <a:gd name="T52" fmla="*/ 2147483647 w 38"/>
                  <a:gd name="T53" fmla="*/ 2147483647 h 26"/>
                  <a:gd name="T54" fmla="*/ 2147483647 w 38"/>
                  <a:gd name="T55" fmla="*/ 2147483647 h 26"/>
                  <a:gd name="T56" fmla="*/ 2147483647 w 38"/>
                  <a:gd name="T57" fmla="*/ 2147483647 h 26"/>
                  <a:gd name="T58" fmla="*/ 2147483647 w 38"/>
                  <a:gd name="T59" fmla="*/ 2147483647 h 26"/>
                  <a:gd name="T60" fmla="*/ 2147483647 w 38"/>
                  <a:gd name="T61" fmla="*/ 2147483647 h 26"/>
                  <a:gd name="T62" fmla="*/ 2147483647 w 38"/>
                  <a:gd name="T63" fmla="*/ 2147483647 h 26"/>
                  <a:gd name="T64" fmla="*/ 2147483647 w 38"/>
                  <a:gd name="T65" fmla="*/ 2147483647 h 26"/>
                  <a:gd name="T66" fmla="*/ 2147483647 w 38"/>
                  <a:gd name="T67" fmla="*/ 0 h 26"/>
                  <a:gd name="T68" fmla="*/ 2147483647 w 38"/>
                  <a:gd name="T69" fmla="*/ 0 h 26"/>
                  <a:gd name="T70" fmla="*/ 2147483647 w 38"/>
                  <a:gd name="T71" fmla="*/ 2147483647 h 26"/>
                  <a:gd name="T72" fmla="*/ 2147483647 w 38"/>
                  <a:gd name="T73" fmla="*/ 2147483647 h 26"/>
                  <a:gd name="T74" fmla="*/ 2147483647 w 38"/>
                  <a:gd name="T75" fmla="*/ 2147483647 h 26"/>
                  <a:gd name="T76" fmla="*/ 2147483647 w 38"/>
                  <a:gd name="T77" fmla="*/ 2147483647 h 26"/>
                  <a:gd name="T78" fmla="*/ 2147483647 w 38"/>
                  <a:gd name="T79" fmla="*/ 2147483647 h 26"/>
                  <a:gd name="T80" fmla="*/ 2147483647 w 38"/>
                  <a:gd name="T81" fmla="*/ 2147483647 h 26"/>
                  <a:gd name="T82" fmla="*/ 2147483647 w 38"/>
                  <a:gd name="T83" fmla="*/ 2147483647 h 2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38"/>
                  <a:gd name="T127" fmla="*/ 0 h 26"/>
                  <a:gd name="T128" fmla="*/ 38 w 38"/>
                  <a:gd name="T129" fmla="*/ 26 h 2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38" h="26">
                    <a:moveTo>
                      <a:pt x="38" y="19"/>
                    </a:moveTo>
                    <a:lnTo>
                      <a:pt x="35" y="19"/>
                    </a:lnTo>
                    <a:lnTo>
                      <a:pt x="35" y="20"/>
                    </a:lnTo>
                    <a:lnTo>
                      <a:pt x="33" y="20"/>
                    </a:lnTo>
                    <a:lnTo>
                      <a:pt x="32" y="23"/>
                    </a:lnTo>
                    <a:lnTo>
                      <a:pt x="29" y="24"/>
                    </a:lnTo>
                    <a:lnTo>
                      <a:pt x="28" y="26"/>
                    </a:lnTo>
                    <a:lnTo>
                      <a:pt x="24" y="25"/>
                    </a:lnTo>
                    <a:lnTo>
                      <a:pt x="24" y="24"/>
                    </a:lnTo>
                    <a:lnTo>
                      <a:pt x="24" y="22"/>
                    </a:lnTo>
                    <a:lnTo>
                      <a:pt x="12" y="16"/>
                    </a:lnTo>
                    <a:lnTo>
                      <a:pt x="8" y="17"/>
                    </a:lnTo>
                    <a:lnTo>
                      <a:pt x="4" y="19"/>
                    </a:lnTo>
                    <a:lnTo>
                      <a:pt x="4" y="14"/>
                    </a:lnTo>
                    <a:lnTo>
                      <a:pt x="3" y="13"/>
                    </a:lnTo>
                    <a:lnTo>
                      <a:pt x="3" y="10"/>
                    </a:lnTo>
                    <a:lnTo>
                      <a:pt x="1" y="10"/>
                    </a:lnTo>
                    <a:lnTo>
                      <a:pt x="0" y="9"/>
                    </a:lnTo>
                    <a:lnTo>
                      <a:pt x="1" y="8"/>
                    </a:lnTo>
                    <a:lnTo>
                      <a:pt x="4" y="8"/>
                    </a:lnTo>
                    <a:lnTo>
                      <a:pt x="6" y="7"/>
                    </a:lnTo>
                    <a:lnTo>
                      <a:pt x="3" y="3"/>
                    </a:lnTo>
                    <a:lnTo>
                      <a:pt x="1" y="4"/>
                    </a:lnTo>
                    <a:lnTo>
                      <a:pt x="1" y="6"/>
                    </a:lnTo>
                    <a:lnTo>
                      <a:pt x="0" y="3"/>
                    </a:lnTo>
                    <a:lnTo>
                      <a:pt x="4" y="1"/>
                    </a:lnTo>
                    <a:lnTo>
                      <a:pt x="8" y="5"/>
                    </a:lnTo>
                    <a:lnTo>
                      <a:pt x="9" y="5"/>
                    </a:lnTo>
                    <a:lnTo>
                      <a:pt x="12" y="5"/>
                    </a:lnTo>
                    <a:lnTo>
                      <a:pt x="12" y="3"/>
                    </a:lnTo>
                    <a:lnTo>
                      <a:pt x="15" y="1"/>
                    </a:lnTo>
                    <a:lnTo>
                      <a:pt x="16" y="1"/>
                    </a:lnTo>
                    <a:lnTo>
                      <a:pt x="15" y="0"/>
                    </a:lnTo>
                    <a:lnTo>
                      <a:pt x="16" y="0"/>
                    </a:lnTo>
                    <a:lnTo>
                      <a:pt x="20" y="2"/>
                    </a:lnTo>
                    <a:lnTo>
                      <a:pt x="21" y="5"/>
                    </a:lnTo>
                    <a:lnTo>
                      <a:pt x="25" y="6"/>
                    </a:lnTo>
                    <a:lnTo>
                      <a:pt x="27" y="10"/>
                    </a:lnTo>
                    <a:lnTo>
                      <a:pt x="35" y="16"/>
                    </a:lnTo>
                    <a:lnTo>
                      <a:pt x="38" y="17"/>
                    </a:lnTo>
                    <a:lnTo>
                      <a:pt x="38" y="19"/>
                    </a:lnTo>
                  </a:path>
                </a:pathLst>
              </a:custGeom>
              <a:grpFill/>
              <a:ln w="0">
                <a:solidFill>
                  <a:srgbClr val="002060"/>
                </a:solidFill>
                <a:round/>
                <a:headEnd/>
                <a:tailEnd/>
              </a:ln>
            </p:spPr>
            <p:txBody>
              <a:bodyPr/>
              <a:lstStyle/>
              <a:p>
                <a:endParaRPr lang="en-US"/>
              </a:p>
            </p:txBody>
          </p:sp>
          <p:sp>
            <p:nvSpPr>
              <p:cNvPr id="262" name="Freeform 259"/>
              <p:cNvSpPr>
                <a:spLocks/>
              </p:cNvSpPr>
              <p:nvPr/>
            </p:nvSpPr>
            <p:spPr bwMode="auto">
              <a:xfrm>
                <a:off x="3402132" y="2547569"/>
                <a:ext cx="341580" cy="194160"/>
              </a:xfrm>
              <a:custGeom>
                <a:avLst/>
                <a:gdLst>
                  <a:gd name="T0" fmla="*/ 2147483647 w 47"/>
                  <a:gd name="T1" fmla="*/ 2147483647 h 31"/>
                  <a:gd name="T2" fmla="*/ 2147483647 w 47"/>
                  <a:gd name="T3" fmla="*/ 2147483647 h 31"/>
                  <a:gd name="T4" fmla="*/ 2147483647 w 47"/>
                  <a:gd name="T5" fmla="*/ 2147483647 h 31"/>
                  <a:gd name="T6" fmla="*/ 2147483647 w 47"/>
                  <a:gd name="T7" fmla="*/ 2147483647 h 31"/>
                  <a:gd name="T8" fmla="*/ 2147483647 w 47"/>
                  <a:gd name="T9" fmla="*/ 2147483647 h 31"/>
                  <a:gd name="T10" fmla="*/ 2147483647 w 47"/>
                  <a:gd name="T11" fmla="*/ 2147483647 h 31"/>
                  <a:gd name="T12" fmla="*/ 2147483647 w 47"/>
                  <a:gd name="T13" fmla="*/ 2147483647 h 31"/>
                  <a:gd name="T14" fmla="*/ 2147483647 w 47"/>
                  <a:gd name="T15" fmla="*/ 2147483647 h 31"/>
                  <a:gd name="T16" fmla="*/ 2147483647 w 47"/>
                  <a:gd name="T17" fmla="*/ 2147483647 h 31"/>
                  <a:gd name="T18" fmla="*/ 2147483647 w 47"/>
                  <a:gd name="T19" fmla="*/ 2147483647 h 31"/>
                  <a:gd name="T20" fmla="*/ 2147483647 w 47"/>
                  <a:gd name="T21" fmla="*/ 2147483647 h 31"/>
                  <a:gd name="T22" fmla="*/ 2147483647 w 47"/>
                  <a:gd name="T23" fmla="*/ 2147483647 h 31"/>
                  <a:gd name="T24" fmla="*/ 2147483647 w 47"/>
                  <a:gd name="T25" fmla="*/ 2147483647 h 31"/>
                  <a:gd name="T26" fmla="*/ 2147483647 w 47"/>
                  <a:gd name="T27" fmla="*/ 2147483647 h 31"/>
                  <a:gd name="T28" fmla="*/ 2147483647 w 47"/>
                  <a:gd name="T29" fmla="*/ 2147483647 h 31"/>
                  <a:gd name="T30" fmla="*/ 2147483647 w 47"/>
                  <a:gd name="T31" fmla="*/ 2147483647 h 31"/>
                  <a:gd name="T32" fmla="*/ 2147483647 w 47"/>
                  <a:gd name="T33" fmla="*/ 2147483647 h 31"/>
                  <a:gd name="T34" fmla="*/ 2147483647 w 47"/>
                  <a:gd name="T35" fmla="*/ 2147483647 h 31"/>
                  <a:gd name="T36" fmla="*/ 2147483647 w 47"/>
                  <a:gd name="T37" fmla="*/ 2147483647 h 31"/>
                  <a:gd name="T38" fmla="*/ 2147483647 w 47"/>
                  <a:gd name="T39" fmla="*/ 2147483647 h 31"/>
                  <a:gd name="T40" fmla="*/ 2147483647 w 47"/>
                  <a:gd name="T41" fmla="*/ 2147483647 h 31"/>
                  <a:gd name="T42" fmla="*/ 2147483647 w 47"/>
                  <a:gd name="T43" fmla="*/ 2147483647 h 31"/>
                  <a:gd name="T44" fmla="*/ 2147483647 w 47"/>
                  <a:gd name="T45" fmla="*/ 2147483647 h 31"/>
                  <a:gd name="T46" fmla="*/ 2147483647 w 47"/>
                  <a:gd name="T47" fmla="*/ 2147483647 h 31"/>
                  <a:gd name="T48" fmla="*/ 2147483647 w 47"/>
                  <a:gd name="T49" fmla="*/ 2147483647 h 31"/>
                  <a:gd name="T50" fmla="*/ 2147483647 w 47"/>
                  <a:gd name="T51" fmla="*/ 2147483647 h 31"/>
                  <a:gd name="T52" fmla="*/ 2147483647 w 47"/>
                  <a:gd name="T53" fmla="*/ 2147483647 h 31"/>
                  <a:gd name="T54" fmla="*/ 2147483647 w 47"/>
                  <a:gd name="T55" fmla="*/ 2147483647 h 31"/>
                  <a:gd name="T56" fmla="*/ 2147483647 w 47"/>
                  <a:gd name="T57" fmla="*/ 2147483647 h 31"/>
                  <a:gd name="T58" fmla="*/ 2147483647 w 47"/>
                  <a:gd name="T59" fmla="*/ 2147483647 h 31"/>
                  <a:gd name="T60" fmla="*/ 2147483647 w 47"/>
                  <a:gd name="T61" fmla="*/ 2147483647 h 31"/>
                  <a:gd name="T62" fmla="*/ 2147483647 w 47"/>
                  <a:gd name="T63" fmla="*/ 0 h 31"/>
                  <a:gd name="T64" fmla="*/ 0 w 47"/>
                  <a:gd name="T65" fmla="*/ 2147483647 h 31"/>
                  <a:gd name="T66" fmla="*/ 0 w 47"/>
                  <a:gd name="T67" fmla="*/ 2147483647 h 31"/>
                  <a:gd name="T68" fmla="*/ 2147483647 w 47"/>
                  <a:gd name="T69" fmla="*/ 2147483647 h 31"/>
                  <a:gd name="T70" fmla="*/ 2147483647 w 47"/>
                  <a:gd name="T71" fmla="*/ 2147483647 h 31"/>
                  <a:gd name="T72" fmla="*/ 2147483647 w 47"/>
                  <a:gd name="T73" fmla="*/ 2147483647 h 31"/>
                  <a:gd name="T74" fmla="*/ 2147483647 w 47"/>
                  <a:gd name="T75" fmla="*/ 2147483647 h 31"/>
                  <a:gd name="T76" fmla="*/ 2147483647 w 47"/>
                  <a:gd name="T77" fmla="*/ 2147483647 h 31"/>
                  <a:gd name="T78" fmla="*/ 2147483647 w 47"/>
                  <a:gd name="T79" fmla="*/ 2147483647 h 31"/>
                  <a:gd name="T80" fmla="*/ 2147483647 w 47"/>
                  <a:gd name="T81" fmla="*/ 2147483647 h 31"/>
                  <a:gd name="T82" fmla="*/ 2147483647 w 47"/>
                  <a:gd name="T83" fmla="*/ 2147483647 h 31"/>
                  <a:gd name="T84" fmla="*/ 2147483647 w 47"/>
                  <a:gd name="T85" fmla="*/ 2147483647 h 31"/>
                  <a:gd name="T86" fmla="*/ 2147483647 w 47"/>
                  <a:gd name="T87" fmla="*/ 2147483647 h 31"/>
                  <a:gd name="T88" fmla="*/ 2147483647 w 47"/>
                  <a:gd name="T89" fmla="*/ 2147483647 h 31"/>
                  <a:gd name="T90" fmla="*/ 2147483647 w 47"/>
                  <a:gd name="T91" fmla="*/ 2147483647 h 31"/>
                  <a:gd name="T92" fmla="*/ 2147483647 w 47"/>
                  <a:gd name="T93" fmla="*/ 2147483647 h 31"/>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47"/>
                  <a:gd name="T142" fmla="*/ 0 h 31"/>
                  <a:gd name="T143" fmla="*/ 47 w 47"/>
                  <a:gd name="T144" fmla="*/ 31 h 31"/>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47" h="31">
                    <a:moveTo>
                      <a:pt x="29" y="30"/>
                    </a:moveTo>
                    <a:lnTo>
                      <a:pt x="32" y="31"/>
                    </a:lnTo>
                    <a:lnTo>
                      <a:pt x="34" y="27"/>
                    </a:lnTo>
                    <a:lnTo>
                      <a:pt x="33" y="24"/>
                    </a:lnTo>
                    <a:lnTo>
                      <a:pt x="31" y="23"/>
                    </a:lnTo>
                    <a:lnTo>
                      <a:pt x="31" y="22"/>
                    </a:lnTo>
                    <a:lnTo>
                      <a:pt x="34" y="22"/>
                    </a:lnTo>
                    <a:lnTo>
                      <a:pt x="36" y="20"/>
                    </a:lnTo>
                    <a:lnTo>
                      <a:pt x="37" y="18"/>
                    </a:lnTo>
                    <a:lnTo>
                      <a:pt x="39" y="17"/>
                    </a:lnTo>
                    <a:lnTo>
                      <a:pt x="40" y="18"/>
                    </a:lnTo>
                    <a:lnTo>
                      <a:pt x="39" y="19"/>
                    </a:lnTo>
                    <a:lnTo>
                      <a:pt x="40" y="20"/>
                    </a:lnTo>
                    <a:lnTo>
                      <a:pt x="43" y="20"/>
                    </a:lnTo>
                    <a:lnTo>
                      <a:pt x="47" y="18"/>
                    </a:lnTo>
                    <a:lnTo>
                      <a:pt x="43" y="15"/>
                    </a:lnTo>
                    <a:lnTo>
                      <a:pt x="42" y="17"/>
                    </a:lnTo>
                    <a:lnTo>
                      <a:pt x="39" y="15"/>
                    </a:lnTo>
                    <a:lnTo>
                      <a:pt x="41" y="13"/>
                    </a:lnTo>
                    <a:lnTo>
                      <a:pt x="40" y="12"/>
                    </a:lnTo>
                    <a:lnTo>
                      <a:pt x="40" y="13"/>
                    </a:lnTo>
                    <a:lnTo>
                      <a:pt x="35" y="17"/>
                    </a:lnTo>
                    <a:lnTo>
                      <a:pt x="33" y="16"/>
                    </a:lnTo>
                    <a:lnTo>
                      <a:pt x="30" y="16"/>
                    </a:lnTo>
                    <a:lnTo>
                      <a:pt x="29" y="14"/>
                    </a:lnTo>
                    <a:lnTo>
                      <a:pt x="28" y="14"/>
                    </a:lnTo>
                    <a:lnTo>
                      <a:pt x="28" y="10"/>
                    </a:lnTo>
                    <a:lnTo>
                      <a:pt x="25" y="7"/>
                    </a:lnTo>
                    <a:lnTo>
                      <a:pt x="17" y="8"/>
                    </a:lnTo>
                    <a:lnTo>
                      <a:pt x="11" y="3"/>
                    </a:lnTo>
                    <a:lnTo>
                      <a:pt x="7" y="0"/>
                    </a:lnTo>
                    <a:lnTo>
                      <a:pt x="0" y="2"/>
                    </a:lnTo>
                    <a:lnTo>
                      <a:pt x="0" y="16"/>
                    </a:lnTo>
                    <a:lnTo>
                      <a:pt x="3" y="16"/>
                    </a:lnTo>
                    <a:lnTo>
                      <a:pt x="3" y="14"/>
                    </a:lnTo>
                    <a:lnTo>
                      <a:pt x="6" y="12"/>
                    </a:lnTo>
                    <a:lnTo>
                      <a:pt x="7" y="12"/>
                    </a:lnTo>
                    <a:lnTo>
                      <a:pt x="6" y="11"/>
                    </a:lnTo>
                    <a:lnTo>
                      <a:pt x="7" y="11"/>
                    </a:lnTo>
                    <a:lnTo>
                      <a:pt x="11" y="13"/>
                    </a:lnTo>
                    <a:lnTo>
                      <a:pt x="12" y="16"/>
                    </a:lnTo>
                    <a:lnTo>
                      <a:pt x="16" y="17"/>
                    </a:lnTo>
                    <a:lnTo>
                      <a:pt x="18" y="21"/>
                    </a:lnTo>
                    <a:lnTo>
                      <a:pt x="26" y="27"/>
                    </a:lnTo>
                    <a:lnTo>
                      <a:pt x="29" y="28"/>
                    </a:lnTo>
                    <a:lnTo>
                      <a:pt x="29" y="30"/>
                    </a:lnTo>
                  </a:path>
                </a:pathLst>
              </a:custGeom>
              <a:grpFill/>
              <a:ln w="0">
                <a:solidFill>
                  <a:srgbClr val="002060"/>
                </a:solidFill>
                <a:round/>
                <a:headEnd/>
                <a:tailEnd/>
              </a:ln>
            </p:spPr>
            <p:txBody>
              <a:bodyPr/>
              <a:lstStyle/>
              <a:p>
                <a:endParaRPr lang="en-US"/>
              </a:p>
            </p:txBody>
          </p:sp>
          <p:sp>
            <p:nvSpPr>
              <p:cNvPr id="263" name="Freeform 260"/>
              <p:cNvSpPr>
                <a:spLocks/>
              </p:cNvSpPr>
              <p:nvPr/>
            </p:nvSpPr>
            <p:spPr bwMode="auto">
              <a:xfrm>
                <a:off x="3628920" y="2653694"/>
                <a:ext cx="145591" cy="101300"/>
              </a:xfrm>
              <a:custGeom>
                <a:avLst/>
                <a:gdLst>
                  <a:gd name="T0" fmla="*/ 2147483647 w 20"/>
                  <a:gd name="T1" fmla="*/ 2147483647 h 16"/>
                  <a:gd name="T2" fmla="*/ 2147483647 w 20"/>
                  <a:gd name="T3" fmla="*/ 2147483647 h 16"/>
                  <a:gd name="T4" fmla="*/ 2147483647 w 20"/>
                  <a:gd name="T5" fmla="*/ 2147483647 h 16"/>
                  <a:gd name="T6" fmla="*/ 2147483647 w 20"/>
                  <a:gd name="T7" fmla="*/ 2147483647 h 16"/>
                  <a:gd name="T8" fmla="*/ 2147483647 w 20"/>
                  <a:gd name="T9" fmla="*/ 2147483647 h 16"/>
                  <a:gd name="T10" fmla="*/ 2147483647 w 20"/>
                  <a:gd name="T11" fmla="*/ 2147483647 h 16"/>
                  <a:gd name="T12" fmla="*/ 2147483647 w 20"/>
                  <a:gd name="T13" fmla="*/ 2147483647 h 16"/>
                  <a:gd name="T14" fmla="*/ 2147483647 w 20"/>
                  <a:gd name="T15" fmla="*/ 2147483647 h 16"/>
                  <a:gd name="T16" fmla="*/ 2147483647 w 20"/>
                  <a:gd name="T17" fmla="*/ 2147483647 h 16"/>
                  <a:gd name="T18" fmla="*/ 2147483647 w 20"/>
                  <a:gd name="T19" fmla="*/ 2147483647 h 16"/>
                  <a:gd name="T20" fmla="*/ 2147483647 w 20"/>
                  <a:gd name="T21" fmla="*/ 2147483647 h 16"/>
                  <a:gd name="T22" fmla="*/ 2147483647 w 20"/>
                  <a:gd name="T23" fmla="*/ 2147483647 h 16"/>
                  <a:gd name="T24" fmla="*/ 2147483647 w 20"/>
                  <a:gd name="T25" fmla="*/ 2147483647 h 16"/>
                  <a:gd name="T26" fmla="*/ 2147483647 w 20"/>
                  <a:gd name="T27" fmla="*/ 2147483647 h 16"/>
                  <a:gd name="T28" fmla="*/ 2147483647 w 20"/>
                  <a:gd name="T29" fmla="*/ 2147483647 h 16"/>
                  <a:gd name="T30" fmla="*/ 2147483647 w 20"/>
                  <a:gd name="T31" fmla="*/ 2147483647 h 16"/>
                  <a:gd name="T32" fmla="*/ 2147483647 w 20"/>
                  <a:gd name="T33" fmla="*/ 2147483647 h 16"/>
                  <a:gd name="T34" fmla="*/ 0 w 20"/>
                  <a:gd name="T35" fmla="*/ 2147483647 h 16"/>
                  <a:gd name="T36" fmla="*/ 0 w 20"/>
                  <a:gd name="T37" fmla="*/ 2147483647 h 16"/>
                  <a:gd name="T38" fmla="*/ 2147483647 w 20"/>
                  <a:gd name="T39" fmla="*/ 2147483647 h 16"/>
                  <a:gd name="T40" fmla="*/ 2147483647 w 20"/>
                  <a:gd name="T41" fmla="*/ 2147483647 h 16"/>
                  <a:gd name="T42" fmla="*/ 2147483647 w 20"/>
                  <a:gd name="T43" fmla="*/ 2147483647 h 16"/>
                  <a:gd name="T44" fmla="*/ 2147483647 w 20"/>
                  <a:gd name="T45" fmla="*/ 0 h 16"/>
                  <a:gd name="T46" fmla="*/ 2147483647 w 20"/>
                  <a:gd name="T47" fmla="*/ 2147483647 h 16"/>
                  <a:gd name="T48" fmla="*/ 2147483647 w 20"/>
                  <a:gd name="T49" fmla="*/ 2147483647 h 16"/>
                  <a:gd name="T50" fmla="*/ 2147483647 w 20"/>
                  <a:gd name="T51" fmla="*/ 2147483647 h 16"/>
                  <a:gd name="T52" fmla="*/ 2147483647 w 20"/>
                  <a:gd name="T53" fmla="*/ 2147483647 h 16"/>
                  <a:gd name="T54" fmla="*/ 2147483647 w 20"/>
                  <a:gd name="T55" fmla="*/ 2147483647 h 16"/>
                  <a:gd name="T56" fmla="*/ 2147483647 w 20"/>
                  <a:gd name="T57" fmla="*/ 2147483647 h 16"/>
                  <a:gd name="T58" fmla="*/ 2147483647 w 20"/>
                  <a:gd name="T59" fmla="*/ 2147483647 h 16"/>
                  <a:gd name="T60" fmla="*/ 2147483647 w 20"/>
                  <a:gd name="T61" fmla="*/ 2147483647 h 16"/>
                  <a:gd name="T62" fmla="*/ 2147483647 w 20"/>
                  <a:gd name="T63" fmla="*/ 2147483647 h 16"/>
                  <a:gd name="T64" fmla="*/ 2147483647 w 20"/>
                  <a:gd name="T65" fmla="*/ 2147483647 h 1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0"/>
                  <a:gd name="T100" fmla="*/ 0 h 16"/>
                  <a:gd name="T101" fmla="*/ 20 w 20"/>
                  <a:gd name="T102" fmla="*/ 16 h 1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0" h="16">
                    <a:moveTo>
                      <a:pt x="18" y="5"/>
                    </a:moveTo>
                    <a:lnTo>
                      <a:pt x="17" y="9"/>
                    </a:lnTo>
                    <a:lnTo>
                      <a:pt x="18" y="10"/>
                    </a:lnTo>
                    <a:lnTo>
                      <a:pt x="20" y="10"/>
                    </a:lnTo>
                    <a:lnTo>
                      <a:pt x="20" y="14"/>
                    </a:lnTo>
                    <a:lnTo>
                      <a:pt x="16" y="13"/>
                    </a:lnTo>
                    <a:lnTo>
                      <a:pt x="12" y="16"/>
                    </a:lnTo>
                    <a:lnTo>
                      <a:pt x="11" y="12"/>
                    </a:lnTo>
                    <a:lnTo>
                      <a:pt x="9" y="10"/>
                    </a:lnTo>
                    <a:lnTo>
                      <a:pt x="7" y="13"/>
                    </a:lnTo>
                    <a:lnTo>
                      <a:pt x="6" y="13"/>
                    </a:lnTo>
                    <a:lnTo>
                      <a:pt x="6" y="14"/>
                    </a:lnTo>
                    <a:lnTo>
                      <a:pt x="3" y="14"/>
                    </a:lnTo>
                    <a:lnTo>
                      <a:pt x="1" y="14"/>
                    </a:lnTo>
                    <a:lnTo>
                      <a:pt x="3" y="10"/>
                    </a:lnTo>
                    <a:lnTo>
                      <a:pt x="2" y="7"/>
                    </a:lnTo>
                    <a:lnTo>
                      <a:pt x="0" y="6"/>
                    </a:lnTo>
                    <a:lnTo>
                      <a:pt x="0" y="5"/>
                    </a:lnTo>
                    <a:lnTo>
                      <a:pt x="3" y="5"/>
                    </a:lnTo>
                    <a:lnTo>
                      <a:pt x="5" y="3"/>
                    </a:lnTo>
                    <a:lnTo>
                      <a:pt x="6" y="1"/>
                    </a:lnTo>
                    <a:lnTo>
                      <a:pt x="8" y="0"/>
                    </a:lnTo>
                    <a:lnTo>
                      <a:pt x="9" y="1"/>
                    </a:lnTo>
                    <a:lnTo>
                      <a:pt x="8" y="2"/>
                    </a:lnTo>
                    <a:lnTo>
                      <a:pt x="9" y="3"/>
                    </a:lnTo>
                    <a:lnTo>
                      <a:pt x="9" y="4"/>
                    </a:lnTo>
                    <a:lnTo>
                      <a:pt x="5" y="4"/>
                    </a:lnTo>
                    <a:lnTo>
                      <a:pt x="6" y="5"/>
                    </a:lnTo>
                    <a:lnTo>
                      <a:pt x="11" y="5"/>
                    </a:lnTo>
                    <a:lnTo>
                      <a:pt x="13" y="6"/>
                    </a:lnTo>
                    <a:lnTo>
                      <a:pt x="18" y="5"/>
                    </a:lnTo>
                  </a:path>
                </a:pathLst>
              </a:custGeom>
              <a:grpFill/>
              <a:ln w="0">
                <a:solidFill>
                  <a:srgbClr val="002060"/>
                </a:solidFill>
                <a:round/>
                <a:headEnd/>
                <a:tailEnd/>
              </a:ln>
            </p:spPr>
            <p:txBody>
              <a:bodyPr/>
              <a:lstStyle/>
              <a:p>
                <a:endParaRPr lang="en-US"/>
              </a:p>
            </p:txBody>
          </p:sp>
          <p:sp>
            <p:nvSpPr>
              <p:cNvPr id="264" name="Freeform 261"/>
              <p:cNvSpPr>
                <a:spLocks/>
              </p:cNvSpPr>
              <p:nvPr/>
            </p:nvSpPr>
            <p:spPr bwMode="auto">
              <a:xfrm>
                <a:off x="3665318" y="2603043"/>
                <a:ext cx="219788" cy="88035"/>
              </a:xfrm>
              <a:custGeom>
                <a:avLst/>
                <a:gdLst>
                  <a:gd name="T0" fmla="*/ 2147483647 w 30"/>
                  <a:gd name="T1" fmla="*/ 2147483647 h 14"/>
                  <a:gd name="T2" fmla="*/ 2147483647 w 30"/>
                  <a:gd name="T3" fmla="*/ 2147483647 h 14"/>
                  <a:gd name="T4" fmla="*/ 2147483647 w 30"/>
                  <a:gd name="T5" fmla="*/ 2147483647 h 14"/>
                  <a:gd name="T6" fmla="*/ 2147483647 w 30"/>
                  <a:gd name="T7" fmla="*/ 2147483647 h 14"/>
                  <a:gd name="T8" fmla="*/ 2147483647 w 30"/>
                  <a:gd name="T9" fmla="*/ 2147483647 h 14"/>
                  <a:gd name="T10" fmla="*/ 2147483647 w 30"/>
                  <a:gd name="T11" fmla="*/ 2147483647 h 14"/>
                  <a:gd name="T12" fmla="*/ 2147483647 w 30"/>
                  <a:gd name="T13" fmla="*/ 2147483647 h 14"/>
                  <a:gd name="T14" fmla="*/ 2147483647 w 30"/>
                  <a:gd name="T15" fmla="*/ 2147483647 h 14"/>
                  <a:gd name="T16" fmla="*/ 2147483647 w 30"/>
                  <a:gd name="T17" fmla="*/ 2147483647 h 14"/>
                  <a:gd name="T18" fmla="*/ 2147483647 w 30"/>
                  <a:gd name="T19" fmla="*/ 2147483647 h 14"/>
                  <a:gd name="T20" fmla="*/ 2147483647 w 30"/>
                  <a:gd name="T21" fmla="*/ 2147483647 h 14"/>
                  <a:gd name="T22" fmla="*/ 0 w 30"/>
                  <a:gd name="T23" fmla="*/ 2147483647 h 14"/>
                  <a:gd name="T24" fmla="*/ 2147483647 w 30"/>
                  <a:gd name="T25" fmla="*/ 2147483647 h 14"/>
                  <a:gd name="T26" fmla="*/ 2147483647 w 30"/>
                  <a:gd name="T27" fmla="*/ 2147483647 h 14"/>
                  <a:gd name="T28" fmla="*/ 2147483647 w 30"/>
                  <a:gd name="T29" fmla="*/ 2147483647 h 14"/>
                  <a:gd name="T30" fmla="*/ 2147483647 w 30"/>
                  <a:gd name="T31" fmla="*/ 2147483647 h 14"/>
                  <a:gd name="T32" fmla="*/ 2147483647 w 30"/>
                  <a:gd name="T33" fmla="*/ 2147483647 h 14"/>
                  <a:gd name="T34" fmla="*/ 2147483647 w 30"/>
                  <a:gd name="T35" fmla="*/ 2147483647 h 14"/>
                  <a:gd name="T36" fmla="*/ 2147483647 w 30"/>
                  <a:gd name="T37" fmla="*/ 2147483647 h 14"/>
                  <a:gd name="T38" fmla="*/ 2147483647 w 30"/>
                  <a:gd name="T39" fmla="*/ 2147483647 h 14"/>
                  <a:gd name="T40" fmla="*/ 2147483647 w 30"/>
                  <a:gd name="T41" fmla="*/ 2147483647 h 14"/>
                  <a:gd name="T42" fmla="*/ 2147483647 w 30"/>
                  <a:gd name="T43" fmla="*/ 2147483647 h 14"/>
                  <a:gd name="T44" fmla="*/ 2147483647 w 30"/>
                  <a:gd name="T45" fmla="*/ 2147483647 h 14"/>
                  <a:gd name="T46" fmla="*/ 2147483647 w 30"/>
                  <a:gd name="T47" fmla="*/ 2147483647 h 14"/>
                  <a:gd name="T48" fmla="*/ 2147483647 w 30"/>
                  <a:gd name="T49" fmla="*/ 0 h 14"/>
                  <a:gd name="T50" fmla="*/ 2147483647 w 30"/>
                  <a:gd name="T51" fmla="*/ 2147483647 h 14"/>
                  <a:gd name="T52" fmla="*/ 2147483647 w 30"/>
                  <a:gd name="T53" fmla="*/ 2147483647 h 14"/>
                  <a:gd name="T54" fmla="*/ 2147483647 w 30"/>
                  <a:gd name="T55" fmla="*/ 2147483647 h 14"/>
                  <a:gd name="T56" fmla="*/ 2147483647 w 30"/>
                  <a:gd name="T57" fmla="*/ 2147483647 h 14"/>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30"/>
                  <a:gd name="T88" fmla="*/ 0 h 14"/>
                  <a:gd name="T89" fmla="*/ 30 w 30"/>
                  <a:gd name="T90" fmla="*/ 14 h 14"/>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30" h="14">
                    <a:moveTo>
                      <a:pt x="30" y="3"/>
                    </a:moveTo>
                    <a:lnTo>
                      <a:pt x="29" y="6"/>
                    </a:lnTo>
                    <a:lnTo>
                      <a:pt x="24" y="9"/>
                    </a:lnTo>
                    <a:lnTo>
                      <a:pt x="21" y="9"/>
                    </a:lnTo>
                    <a:lnTo>
                      <a:pt x="20" y="11"/>
                    </a:lnTo>
                    <a:lnTo>
                      <a:pt x="15" y="11"/>
                    </a:lnTo>
                    <a:lnTo>
                      <a:pt x="13" y="12"/>
                    </a:lnTo>
                    <a:lnTo>
                      <a:pt x="13" y="13"/>
                    </a:lnTo>
                    <a:lnTo>
                      <a:pt x="8" y="14"/>
                    </a:lnTo>
                    <a:lnTo>
                      <a:pt x="6" y="13"/>
                    </a:lnTo>
                    <a:lnTo>
                      <a:pt x="1" y="13"/>
                    </a:lnTo>
                    <a:lnTo>
                      <a:pt x="0" y="12"/>
                    </a:lnTo>
                    <a:lnTo>
                      <a:pt x="4" y="12"/>
                    </a:lnTo>
                    <a:lnTo>
                      <a:pt x="4" y="11"/>
                    </a:lnTo>
                    <a:lnTo>
                      <a:pt x="7" y="11"/>
                    </a:lnTo>
                    <a:lnTo>
                      <a:pt x="11" y="9"/>
                    </a:lnTo>
                    <a:lnTo>
                      <a:pt x="7" y="6"/>
                    </a:lnTo>
                    <a:lnTo>
                      <a:pt x="6" y="8"/>
                    </a:lnTo>
                    <a:lnTo>
                      <a:pt x="3" y="6"/>
                    </a:lnTo>
                    <a:lnTo>
                      <a:pt x="5" y="4"/>
                    </a:lnTo>
                    <a:lnTo>
                      <a:pt x="4" y="3"/>
                    </a:lnTo>
                    <a:lnTo>
                      <a:pt x="5" y="2"/>
                    </a:lnTo>
                    <a:lnTo>
                      <a:pt x="11" y="3"/>
                    </a:lnTo>
                    <a:lnTo>
                      <a:pt x="12" y="1"/>
                    </a:lnTo>
                    <a:lnTo>
                      <a:pt x="13" y="0"/>
                    </a:lnTo>
                    <a:lnTo>
                      <a:pt x="17" y="1"/>
                    </a:lnTo>
                    <a:lnTo>
                      <a:pt x="27" y="2"/>
                    </a:lnTo>
                    <a:lnTo>
                      <a:pt x="30" y="4"/>
                    </a:lnTo>
                    <a:lnTo>
                      <a:pt x="30" y="3"/>
                    </a:lnTo>
                  </a:path>
                </a:pathLst>
              </a:custGeom>
              <a:grpFill/>
              <a:ln w="0">
                <a:solidFill>
                  <a:srgbClr val="002060"/>
                </a:solidFill>
                <a:round/>
                <a:headEnd/>
                <a:tailEnd/>
              </a:ln>
            </p:spPr>
            <p:txBody>
              <a:bodyPr/>
              <a:lstStyle/>
              <a:p>
                <a:endParaRPr lang="en-US"/>
              </a:p>
            </p:txBody>
          </p:sp>
          <p:sp>
            <p:nvSpPr>
              <p:cNvPr id="265" name="Freeform 262"/>
              <p:cNvSpPr>
                <a:spLocks/>
              </p:cNvSpPr>
              <p:nvPr/>
            </p:nvSpPr>
            <p:spPr bwMode="auto">
              <a:xfrm>
                <a:off x="2528583" y="1780580"/>
                <a:ext cx="247786" cy="506503"/>
              </a:xfrm>
              <a:custGeom>
                <a:avLst/>
                <a:gdLst>
                  <a:gd name="T0" fmla="*/ 0 w 34"/>
                  <a:gd name="T1" fmla="*/ 2147483647 h 80"/>
                  <a:gd name="T2" fmla="*/ 0 w 34"/>
                  <a:gd name="T3" fmla="*/ 2147483647 h 80"/>
                  <a:gd name="T4" fmla="*/ 2147483647 w 34"/>
                  <a:gd name="T5" fmla="*/ 2147483647 h 80"/>
                  <a:gd name="T6" fmla="*/ 2147483647 w 34"/>
                  <a:gd name="T7" fmla="*/ 2147483647 h 80"/>
                  <a:gd name="T8" fmla="*/ 2147483647 w 34"/>
                  <a:gd name="T9" fmla="*/ 2147483647 h 80"/>
                  <a:gd name="T10" fmla="*/ 2147483647 w 34"/>
                  <a:gd name="T11" fmla="*/ 2147483647 h 80"/>
                  <a:gd name="T12" fmla="*/ 2147483647 w 34"/>
                  <a:gd name="T13" fmla="*/ 2147483647 h 80"/>
                  <a:gd name="T14" fmla="*/ 2147483647 w 34"/>
                  <a:gd name="T15" fmla="*/ 2147483647 h 80"/>
                  <a:gd name="T16" fmla="*/ 2147483647 w 34"/>
                  <a:gd name="T17" fmla="*/ 2147483647 h 80"/>
                  <a:gd name="T18" fmla="*/ 2147483647 w 34"/>
                  <a:gd name="T19" fmla="*/ 2147483647 h 80"/>
                  <a:gd name="T20" fmla="*/ 2147483647 w 34"/>
                  <a:gd name="T21" fmla="*/ 2147483647 h 80"/>
                  <a:gd name="T22" fmla="*/ 2147483647 w 34"/>
                  <a:gd name="T23" fmla="*/ 2147483647 h 80"/>
                  <a:gd name="T24" fmla="*/ 2147483647 w 34"/>
                  <a:gd name="T25" fmla="*/ 2147483647 h 80"/>
                  <a:gd name="T26" fmla="*/ 2147483647 w 34"/>
                  <a:gd name="T27" fmla="*/ 2147483647 h 80"/>
                  <a:gd name="T28" fmla="*/ 2147483647 w 34"/>
                  <a:gd name="T29" fmla="*/ 2147483647 h 80"/>
                  <a:gd name="T30" fmla="*/ 2147483647 w 34"/>
                  <a:gd name="T31" fmla="*/ 2147483647 h 80"/>
                  <a:gd name="T32" fmla="*/ 2147483647 w 34"/>
                  <a:gd name="T33" fmla="*/ 2147483647 h 80"/>
                  <a:gd name="T34" fmla="*/ 2147483647 w 34"/>
                  <a:gd name="T35" fmla="*/ 2147483647 h 80"/>
                  <a:gd name="T36" fmla="*/ 2147483647 w 34"/>
                  <a:gd name="T37" fmla="*/ 2147483647 h 80"/>
                  <a:gd name="T38" fmla="*/ 2147483647 w 34"/>
                  <a:gd name="T39" fmla="*/ 2147483647 h 80"/>
                  <a:gd name="T40" fmla="*/ 2147483647 w 34"/>
                  <a:gd name="T41" fmla="*/ 2147483647 h 80"/>
                  <a:gd name="T42" fmla="*/ 2147483647 w 34"/>
                  <a:gd name="T43" fmla="*/ 2147483647 h 80"/>
                  <a:gd name="T44" fmla="*/ 2147483647 w 34"/>
                  <a:gd name="T45" fmla="*/ 2147483647 h 80"/>
                  <a:gd name="T46" fmla="*/ 2147483647 w 34"/>
                  <a:gd name="T47" fmla="*/ 0 h 80"/>
                  <a:gd name="T48" fmla="*/ 2147483647 w 34"/>
                  <a:gd name="T49" fmla="*/ 0 h 80"/>
                  <a:gd name="T50" fmla="*/ 2147483647 w 34"/>
                  <a:gd name="T51" fmla="*/ 2147483647 h 80"/>
                  <a:gd name="T52" fmla="*/ 2147483647 w 34"/>
                  <a:gd name="T53" fmla="*/ 2147483647 h 80"/>
                  <a:gd name="T54" fmla="*/ 2147483647 w 34"/>
                  <a:gd name="T55" fmla="*/ 2147483647 h 80"/>
                  <a:gd name="T56" fmla="*/ 2147483647 w 34"/>
                  <a:gd name="T57" fmla="*/ 2147483647 h 80"/>
                  <a:gd name="T58" fmla="*/ 2147483647 w 34"/>
                  <a:gd name="T59" fmla="*/ 2147483647 h 80"/>
                  <a:gd name="T60" fmla="*/ 2147483647 w 34"/>
                  <a:gd name="T61" fmla="*/ 2147483647 h 80"/>
                  <a:gd name="T62" fmla="*/ 2147483647 w 34"/>
                  <a:gd name="T63" fmla="*/ 2147483647 h 80"/>
                  <a:gd name="T64" fmla="*/ 2147483647 w 34"/>
                  <a:gd name="T65" fmla="*/ 2147483647 h 80"/>
                  <a:gd name="T66" fmla="*/ 2147483647 w 34"/>
                  <a:gd name="T67" fmla="*/ 2147483647 h 80"/>
                  <a:gd name="T68" fmla="*/ 2147483647 w 34"/>
                  <a:gd name="T69" fmla="*/ 2147483647 h 80"/>
                  <a:gd name="T70" fmla="*/ 2147483647 w 34"/>
                  <a:gd name="T71" fmla="*/ 2147483647 h 80"/>
                  <a:gd name="T72" fmla="*/ 2147483647 w 34"/>
                  <a:gd name="T73" fmla="*/ 2147483647 h 80"/>
                  <a:gd name="T74" fmla="*/ 2147483647 w 34"/>
                  <a:gd name="T75" fmla="*/ 2147483647 h 80"/>
                  <a:gd name="T76" fmla="*/ 2147483647 w 34"/>
                  <a:gd name="T77" fmla="*/ 2147483647 h 80"/>
                  <a:gd name="T78" fmla="*/ 2147483647 w 34"/>
                  <a:gd name="T79" fmla="*/ 2147483647 h 80"/>
                  <a:gd name="T80" fmla="*/ 2147483647 w 34"/>
                  <a:gd name="T81" fmla="*/ 2147483647 h 80"/>
                  <a:gd name="T82" fmla="*/ 2147483647 w 34"/>
                  <a:gd name="T83" fmla="*/ 2147483647 h 80"/>
                  <a:gd name="T84" fmla="*/ 2147483647 w 34"/>
                  <a:gd name="T85" fmla="*/ 2147483647 h 80"/>
                  <a:gd name="T86" fmla="*/ 2147483647 w 34"/>
                  <a:gd name="T87" fmla="*/ 2147483647 h 80"/>
                  <a:gd name="T88" fmla="*/ 2147483647 w 34"/>
                  <a:gd name="T89" fmla="*/ 2147483647 h 80"/>
                  <a:gd name="T90" fmla="*/ 2147483647 w 34"/>
                  <a:gd name="T91" fmla="*/ 2147483647 h 80"/>
                  <a:gd name="T92" fmla="*/ 2147483647 w 34"/>
                  <a:gd name="T93" fmla="*/ 2147483647 h 80"/>
                  <a:gd name="T94" fmla="*/ 2147483647 w 34"/>
                  <a:gd name="T95" fmla="*/ 2147483647 h 80"/>
                  <a:gd name="T96" fmla="*/ 2147483647 w 34"/>
                  <a:gd name="T97" fmla="*/ 2147483647 h 80"/>
                  <a:gd name="T98" fmla="*/ 0 w 34"/>
                  <a:gd name="T99" fmla="*/ 2147483647 h 80"/>
                  <a:gd name="T100" fmla="*/ 0 w 34"/>
                  <a:gd name="T101" fmla="*/ 2147483647 h 80"/>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34"/>
                  <a:gd name="T154" fmla="*/ 0 h 80"/>
                  <a:gd name="T155" fmla="*/ 34 w 34"/>
                  <a:gd name="T156" fmla="*/ 80 h 80"/>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34" h="80">
                    <a:moveTo>
                      <a:pt x="0" y="63"/>
                    </a:moveTo>
                    <a:lnTo>
                      <a:pt x="0" y="63"/>
                    </a:lnTo>
                    <a:lnTo>
                      <a:pt x="1" y="59"/>
                    </a:lnTo>
                    <a:lnTo>
                      <a:pt x="2" y="57"/>
                    </a:lnTo>
                    <a:lnTo>
                      <a:pt x="2" y="52"/>
                    </a:lnTo>
                    <a:lnTo>
                      <a:pt x="3" y="51"/>
                    </a:lnTo>
                    <a:lnTo>
                      <a:pt x="2" y="43"/>
                    </a:lnTo>
                    <a:lnTo>
                      <a:pt x="2" y="36"/>
                    </a:lnTo>
                    <a:lnTo>
                      <a:pt x="4" y="34"/>
                    </a:lnTo>
                    <a:lnTo>
                      <a:pt x="7" y="34"/>
                    </a:lnTo>
                    <a:lnTo>
                      <a:pt x="6" y="30"/>
                    </a:lnTo>
                    <a:lnTo>
                      <a:pt x="8" y="27"/>
                    </a:lnTo>
                    <a:lnTo>
                      <a:pt x="9" y="21"/>
                    </a:lnTo>
                    <a:lnTo>
                      <a:pt x="10" y="20"/>
                    </a:lnTo>
                    <a:lnTo>
                      <a:pt x="12" y="16"/>
                    </a:lnTo>
                    <a:lnTo>
                      <a:pt x="14" y="13"/>
                    </a:lnTo>
                    <a:lnTo>
                      <a:pt x="13" y="12"/>
                    </a:lnTo>
                    <a:lnTo>
                      <a:pt x="15" y="8"/>
                    </a:lnTo>
                    <a:lnTo>
                      <a:pt x="16" y="7"/>
                    </a:lnTo>
                    <a:lnTo>
                      <a:pt x="18" y="7"/>
                    </a:lnTo>
                    <a:lnTo>
                      <a:pt x="18" y="5"/>
                    </a:lnTo>
                    <a:lnTo>
                      <a:pt x="19" y="4"/>
                    </a:lnTo>
                    <a:lnTo>
                      <a:pt x="24" y="4"/>
                    </a:lnTo>
                    <a:lnTo>
                      <a:pt x="24" y="0"/>
                    </a:lnTo>
                    <a:lnTo>
                      <a:pt x="25" y="0"/>
                    </a:lnTo>
                    <a:lnTo>
                      <a:pt x="32" y="7"/>
                    </a:lnTo>
                    <a:lnTo>
                      <a:pt x="34" y="22"/>
                    </a:lnTo>
                    <a:lnTo>
                      <a:pt x="30" y="23"/>
                    </a:lnTo>
                    <a:lnTo>
                      <a:pt x="27" y="26"/>
                    </a:lnTo>
                    <a:lnTo>
                      <a:pt x="27" y="28"/>
                    </a:lnTo>
                    <a:lnTo>
                      <a:pt x="26" y="30"/>
                    </a:lnTo>
                    <a:lnTo>
                      <a:pt x="28" y="31"/>
                    </a:lnTo>
                    <a:lnTo>
                      <a:pt x="25" y="35"/>
                    </a:lnTo>
                    <a:lnTo>
                      <a:pt x="19" y="40"/>
                    </a:lnTo>
                    <a:lnTo>
                      <a:pt x="16" y="45"/>
                    </a:lnTo>
                    <a:lnTo>
                      <a:pt x="16" y="53"/>
                    </a:lnTo>
                    <a:lnTo>
                      <a:pt x="20" y="58"/>
                    </a:lnTo>
                    <a:lnTo>
                      <a:pt x="18" y="61"/>
                    </a:lnTo>
                    <a:lnTo>
                      <a:pt x="19" y="62"/>
                    </a:lnTo>
                    <a:lnTo>
                      <a:pt x="15" y="65"/>
                    </a:lnTo>
                    <a:lnTo>
                      <a:pt x="12" y="77"/>
                    </a:lnTo>
                    <a:lnTo>
                      <a:pt x="9" y="77"/>
                    </a:lnTo>
                    <a:lnTo>
                      <a:pt x="8" y="79"/>
                    </a:lnTo>
                    <a:lnTo>
                      <a:pt x="8" y="80"/>
                    </a:lnTo>
                    <a:lnTo>
                      <a:pt x="4" y="80"/>
                    </a:lnTo>
                    <a:lnTo>
                      <a:pt x="3" y="77"/>
                    </a:lnTo>
                    <a:lnTo>
                      <a:pt x="4" y="75"/>
                    </a:lnTo>
                    <a:lnTo>
                      <a:pt x="3" y="73"/>
                    </a:lnTo>
                    <a:lnTo>
                      <a:pt x="0" y="63"/>
                    </a:lnTo>
                  </a:path>
                </a:pathLst>
              </a:custGeom>
              <a:grpFill/>
              <a:ln w="0">
                <a:solidFill>
                  <a:srgbClr val="002060"/>
                </a:solidFill>
                <a:round/>
                <a:headEnd/>
                <a:tailEnd/>
              </a:ln>
            </p:spPr>
            <p:txBody>
              <a:bodyPr/>
              <a:lstStyle/>
              <a:p>
                <a:endParaRPr lang="en-US"/>
              </a:p>
            </p:txBody>
          </p:sp>
          <p:sp>
            <p:nvSpPr>
              <p:cNvPr id="266" name="Freeform 263"/>
              <p:cNvSpPr>
                <a:spLocks/>
              </p:cNvSpPr>
              <p:nvPr/>
            </p:nvSpPr>
            <p:spPr bwMode="auto">
              <a:xfrm>
                <a:off x="2149205" y="2294318"/>
                <a:ext cx="43398" cy="37384"/>
              </a:xfrm>
              <a:custGeom>
                <a:avLst/>
                <a:gdLst>
                  <a:gd name="T0" fmla="*/ 2147483647 w 6"/>
                  <a:gd name="T1" fmla="*/ 2147483647 h 6"/>
                  <a:gd name="T2" fmla="*/ 2147483647 w 6"/>
                  <a:gd name="T3" fmla="*/ 2147483647 h 6"/>
                  <a:gd name="T4" fmla="*/ 2147483647 w 6"/>
                  <a:gd name="T5" fmla="*/ 2147483647 h 6"/>
                  <a:gd name="T6" fmla="*/ 2147483647 w 6"/>
                  <a:gd name="T7" fmla="*/ 2147483647 h 6"/>
                  <a:gd name="T8" fmla="*/ 0 w 6"/>
                  <a:gd name="T9" fmla="*/ 2147483647 h 6"/>
                  <a:gd name="T10" fmla="*/ 2147483647 w 6"/>
                  <a:gd name="T11" fmla="*/ 0 h 6"/>
                  <a:gd name="T12" fmla="*/ 2147483647 w 6"/>
                  <a:gd name="T13" fmla="*/ 0 h 6"/>
                  <a:gd name="T14" fmla="*/ 2147483647 w 6"/>
                  <a:gd name="T15" fmla="*/ 2147483647 h 6"/>
                  <a:gd name="T16" fmla="*/ 2147483647 w 6"/>
                  <a:gd name="T17" fmla="*/ 2147483647 h 6"/>
                  <a:gd name="T18" fmla="*/ 2147483647 w 6"/>
                  <a:gd name="T19" fmla="*/ 2147483647 h 6"/>
                  <a:gd name="T20" fmla="*/ 2147483647 w 6"/>
                  <a:gd name="T21" fmla="*/ 2147483647 h 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6"/>
                  <a:gd name="T34" fmla="*/ 0 h 6"/>
                  <a:gd name="T35" fmla="*/ 6 w 6"/>
                  <a:gd name="T36" fmla="*/ 6 h 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6" h="6">
                    <a:moveTo>
                      <a:pt x="5" y="6"/>
                    </a:moveTo>
                    <a:lnTo>
                      <a:pt x="4" y="5"/>
                    </a:lnTo>
                    <a:lnTo>
                      <a:pt x="3" y="4"/>
                    </a:lnTo>
                    <a:lnTo>
                      <a:pt x="2" y="6"/>
                    </a:lnTo>
                    <a:lnTo>
                      <a:pt x="0" y="4"/>
                    </a:lnTo>
                    <a:lnTo>
                      <a:pt x="1" y="0"/>
                    </a:lnTo>
                    <a:lnTo>
                      <a:pt x="5" y="1"/>
                    </a:lnTo>
                    <a:lnTo>
                      <a:pt x="6" y="5"/>
                    </a:lnTo>
                    <a:lnTo>
                      <a:pt x="5" y="6"/>
                    </a:lnTo>
                  </a:path>
                </a:pathLst>
              </a:custGeom>
              <a:grpFill/>
              <a:ln w="0">
                <a:solidFill>
                  <a:srgbClr val="002060"/>
                </a:solidFill>
                <a:round/>
                <a:headEnd/>
                <a:tailEnd/>
              </a:ln>
            </p:spPr>
            <p:txBody>
              <a:bodyPr/>
              <a:lstStyle/>
              <a:p>
                <a:endParaRPr lang="en-US"/>
              </a:p>
            </p:txBody>
          </p:sp>
          <p:sp>
            <p:nvSpPr>
              <p:cNvPr id="267" name="Freeform 264"/>
              <p:cNvSpPr>
                <a:spLocks/>
              </p:cNvSpPr>
              <p:nvPr/>
            </p:nvSpPr>
            <p:spPr bwMode="auto">
              <a:xfrm>
                <a:off x="2098807" y="2294318"/>
                <a:ext cx="86795" cy="106124"/>
              </a:xfrm>
              <a:custGeom>
                <a:avLst/>
                <a:gdLst>
                  <a:gd name="T0" fmla="*/ 2147483647 w 12"/>
                  <a:gd name="T1" fmla="*/ 0 h 17"/>
                  <a:gd name="T2" fmla="*/ 2147483647 w 12"/>
                  <a:gd name="T3" fmla="*/ 2147483647 h 17"/>
                  <a:gd name="T4" fmla="*/ 2147483647 w 12"/>
                  <a:gd name="T5" fmla="*/ 2147483647 h 17"/>
                  <a:gd name="T6" fmla="*/ 2147483647 w 12"/>
                  <a:gd name="T7" fmla="*/ 2147483647 h 17"/>
                  <a:gd name="T8" fmla="*/ 2147483647 w 12"/>
                  <a:gd name="T9" fmla="*/ 2147483647 h 17"/>
                  <a:gd name="T10" fmla="*/ 2147483647 w 12"/>
                  <a:gd name="T11" fmla="*/ 2147483647 h 17"/>
                  <a:gd name="T12" fmla="*/ 2147483647 w 12"/>
                  <a:gd name="T13" fmla="*/ 2147483647 h 17"/>
                  <a:gd name="T14" fmla="*/ 2147483647 w 12"/>
                  <a:gd name="T15" fmla="*/ 2147483647 h 17"/>
                  <a:gd name="T16" fmla="*/ 2147483647 w 12"/>
                  <a:gd name="T17" fmla="*/ 2147483647 h 17"/>
                  <a:gd name="T18" fmla="*/ 2147483647 w 12"/>
                  <a:gd name="T19" fmla="*/ 2147483647 h 17"/>
                  <a:gd name="T20" fmla="*/ 0 w 12"/>
                  <a:gd name="T21" fmla="*/ 2147483647 h 17"/>
                  <a:gd name="T22" fmla="*/ 2147483647 w 12"/>
                  <a:gd name="T23" fmla="*/ 2147483647 h 17"/>
                  <a:gd name="T24" fmla="*/ 2147483647 w 12"/>
                  <a:gd name="T25" fmla="*/ 2147483647 h 17"/>
                  <a:gd name="T26" fmla="*/ 2147483647 w 12"/>
                  <a:gd name="T27" fmla="*/ 2147483647 h 17"/>
                  <a:gd name="T28" fmla="*/ 2147483647 w 12"/>
                  <a:gd name="T29" fmla="*/ 2147483647 h 17"/>
                  <a:gd name="T30" fmla="*/ 2147483647 w 12"/>
                  <a:gd name="T31" fmla="*/ 2147483647 h 17"/>
                  <a:gd name="T32" fmla="*/ 2147483647 w 12"/>
                  <a:gd name="T33" fmla="*/ 2147483647 h 17"/>
                  <a:gd name="T34" fmla="*/ 2147483647 w 12"/>
                  <a:gd name="T35" fmla="*/ 2147483647 h 17"/>
                  <a:gd name="T36" fmla="*/ 2147483647 w 12"/>
                  <a:gd name="T37" fmla="*/ 2147483647 h 17"/>
                  <a:gd name="T38" fmla="*/ 2147483647 w 12"/>
                  <a:gd name="T39" fmla="*/ 2147483647 h 17"/>
                  <a:gd name="T40" fmla="*/ 2147483647 w 12"/>
                  <a:gd name="T41" fmla="*/ 2147483647 h 17"/>
                  <a:gd name="T42" fmla="*/ 2147483647 w 12"/>
                  <a:gd name="T43" fmla="*/ 2147483647 h 17"/>
                  <a:gd name="T44" fmla="*/ 2147483647 w 12"/>
                  <a:gd name="T45" fmla="*/ 0 h 17"/>
                  <a:gd name="T46" fmla="*/ 2147483647 w 12"/>
                  <a:gd name="T47" fmla="*/ 0 h 17"/>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12"/>
                  <a:gd name="T73" fmla="*/ 0 h 17"/>
                  <a:gd name="T74" fmla="*/ 12 w 12"/>
                  <a:gd name="T75" fmla="*/ 17 h 17"/>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12" h="17">
                    <a:moveTo>
                      <a:pt x="8" y="0"/>
                    </a:moveTo>
                    <a:lnTo>
                      <a:pt x="7" y="4"/>
                    </a:lnTo>
                    <a:lnTo>
                      <a:pt x="9" y="6"/>
                    </a:lnTo>
                    <a:lnTo>
                      <a:pt x="10" y="4"/>
                    </a:lnTo>
                    <a:lnTo>
                      <a:pt x="11" y="5"/>
                    </a:lnTo>
                    <a:lnTo>
                      <a:pt x="12" y="6"/>
                    </a:lnTo>
                    <a:lnTo>
                      <a:pt x="12" y="10"/>
                    </a:lnTo>
                    <a:lnTo>
                      <a:pt x="11" y="14"/>
                    </a:lnTo>
                    <a:lnTo>
                      <a:pt x="2" y="17"/>
                    </a:lnTo>
                    <a:lnTo>
                      <a:pt x="0" y="14"/>
                    </a:lnTo>
                    <a:lnTo>
                      <a:pt x="2" y="14"/>
                    </a:lnTo>
                    <a:lnTo>
                      <a:pt x="4" y="10"/>
                    </a:lnTo>
                    <a:lnTo>
                      <a:pt x="3" y="10"/>
                    </a:lnTo>
                    <a:lnTo>
                      <a:pt x="2" y="8"/>
                    </a:lnTo>
                    <a:lnTo>
                      <a:pt x="3" y="7"/>
                    </a:lnTo>
                    <a:lnTo>
                      <a:pt x="2" y="6"/>
                    </a:lnTo>
                    <a:lnTo>
                      <a:pt x="2" y="5"/>
                    </a:lnTo>
                    <a:lnTo>
                      <a:pt x="5" y="5"/>
                    </a:lnTo>
                    <a:lnTo>
                      <a:pt x="6" y="4"/>
                    </a:lnTo>
                    <a:lnTo>
                      <a:pt x="5" y="3"/>
                    </a:lnTo>
                    <a:lnTo>
                      <a:pt x="6" y="1"/>
                    </a:lnTo>
                    <a:lnTo>
                      <a:pt x="8" y="0"/>
                    </a:lnTo>
                  </a:path>
                </a:pathLst>
              </a:custGeom>
              <a:grpFill/>
              <a:ln w="0">
                <a:solidFill>
                  <a:srgbClr val="002060"/>
                </a:solidFill>
                <a:round/>
                <a:headEnd/>
                <a:tailEnd/>
              </a:ln>
            </p:spPr>
            <p:txBody>
              <a:bodyPr/>
              <a:lstStyle/>
              <a:p>
                <a:endParaRPr lang="en-US"/>
              </a:p>
            </p:txBody>
          </p:sp>
          <p:sp>
            <p:nvSpPr>
              <p:cNvPr id="268" name="Freeform 265"/>
              <p:cNvSpPr>
                <a:spLocks/>
              </p:cNvSpPr>
              <p:nvPr/>
            </p:nvSpPr>
            <p:spPr bwMode="auto">
              <a:xfrm>
                <a:off x="2462787" y="2223167"/>
                <a:ext cx="58796" cy="84417"/>
              </a:xfrm>
              <a:custGeom>
                <a:avLst/>
                <a:gdLst>
                  <a:gd name="T0" fmla="*/ 2147483647 w 8"/>
                  <a:gd name="T1" fmla="*/ 2147483647 h 13"/>
                  <a:gd name="T2" fmla="*/ 2147483647 w 8"/>
                  <a:gd name="T3" fmla="*/ 2147483647 h 13"/>
                  <a:gd name="T4" fmla="*/ 2147483647 w 8"/>
                  <a:gd name="T5" fmla="*/ 2147483647 h 13"/>
                  <a:gd name="T6" fmla="*/ 2147483647 w 8"/>
                  <a:gd name="T7" fmla="*/ 2147483647 h 13"/>
                  <a:gd name="T8" fmla="*/ 2147483647 w 8"/>
                  <a:gd name="T9" fmla="*/ 2147483647 h 13"/>
                  <a:gd name="T10" fmla="*/ 2147483647 w 8"/>
                  <a:gd name="T11" fmla="*/ 2147483647 h 13"/>
                  <a:gd name="T12" fmla="*/ 2147483647 w 8"/>
                  <a:gd name="T13" fmla="*/ 2147483647 h 13"/>
                  <a:gd name="T14" fmla="*/ 2147483647 w 8"/>
                  <a:gd name="T15" fmla="*/ 0 h 13"/>
                  <a:gd name="T16" fmla="*/ 2147483647 w 8"/>
                  <a:gd name="T17" fmla="*/ 2147483647 h 13"/>
                  <a:gd name="T18" fmla="*/ 0 w 8"/>
                  <a:gd name="T19" fmla="*/ 2147483647 h 13"/>
                  <a:gd name="T20" fmla="*/ 0 w 8"/>
                  <a:gd name="T21" fmla="*/ 2147483647 h 13"/>
                  <a:gd name="T22" fmla="*/ 2147483647 w 8"/>
                  <a:gd name="T23" fmla="*/ 2147483647 h 13"/>
                  <a:gd name="T24" fmla="*/ 2147483647 w 8"/>
                  <a:gd name="T25" fmla="*/ 2147483647 h 13"/>
                  <a:gd name="T26" fmla="*/ 2147483647 w 8"/>
                  <a:gd name="T27" fmla="*/ 2147483647 h 13"/>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8"/>
                  <a:gd name="T43" fmla="*/ 0 h 13"/>
                  <a:gd name="T44" fmla="*/ 8 w 8"/>
                  <a:gd name="T45" fmla="*/ 13 h 13"/>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8" h="13">
                    <a:moveTo>
                      <a:pt x="2" y="13"/>
                    </a:moveTo>
                    <a:lnTo>
                      <a:pt x="4" y="13"/>
                    </a:lnTo>
                    <a:lnTo>
                      <a:pt x="6" y="8"/>
                    </a:lnTo>
                    <a:lnTo>
                      <a:pt x="8" y="7"/>
                    </a:lnTo>
                    <a:lnTo>
                      <a:pt x="8" y="5"/>
                    </a:lnTo>
                    <a:lnTo>
                      <a:pt x="6" y="5"/>
                    </a:lnTo>
                    <a:lnTo>
                      <a:pt x="7" y="0"/>
                    </a:lnTo>
                    <a:lnTo>
                      <a:pt x="2" y="2"/>
                    </a:lnTo>
                    <a:lnTo>
                      <a:pt x="0" y="5"/>
                    </a:lnTo>
                    <a:lnTo>
                      <a:pt x="0" y="10"/>
                    </a:lnTo>
                    <a:lnTo>
                      <a:pt x="2" y="11"/>
                    </a:lnTo>
                    <a:lnTo>
                      <a:pt x="2" y="13"/>
                    </a:lnTo>
                  </a:path>
                </a:pathLst>
              </a:custGeom>
              <a:grpFill/>
              <a:ln w="0">
                <a:solidFill>
                  <a:srgbClr val="002060"/>
                </a:solidFill>
                <a:round/>
                <a:headEnd/>
                <a:tailEnd/>
              </a:ln>
            </p:spPr>
            <p:txBody>
              <a:bodyPr/>
              <a:lstStyle/>
              <a:p>
                <a:endParaRPr lang="en-US"/>
              </a:p>
            </p:txBody>
          </p:sp>
          <p:sp>
            <p:nvSpPr>
              <p:cNvPr id="269" name="Freeform 266"/>
              <p:cNvSpPr>
                <a:spLocks/>
              </p:cNvSpPr>
              <p:nvPr/>
            </p:nvSpPr>
            <p:spPr bwMode="auto">
              <a:xfrm>
                <a:off x="2375992" y="2349792"/>
                <a:ext cx="64397" cy="69945"/>
              </a:xfrm>
              <a:custGeom>
                <a:avLst/>
                <a:gdLst>
                  <a:gd name="T0" fmla="*/ 2147483647 w 9"/>
                  <a:gd name="T1" fmla="*/ 2147483647 h 11"/>
                  <a:gd name="T2" fmla="*/ 2147483647 w 9"/>
                  <a:gd name="T3" fmla="*/ 2147483647 h 11"/>
                  <a:gd name="T4" fmla="*/ 2147483647 w 9"/>
                  <a:gd name="T5" fmla="*/ 2147483647 h 11"/>
                  <a:gd name="T6" fmla="*/ 2147483647 w 9"/>
                  <a:gd name="T7" fmla="*/ 2147483647 h 11"/>
                  <a:gd name="T8" fmla="*/ 2147483647 w 9"/>
                  <a:gd name="T9" fmla="*/ 0 h 11"/>
                  <a:gd name="T10" fmla="*/ 2147483647 w 9"/>
                  <a:gd name="T11" fmla="*/ 0 h 11"/>
                  <a:gd name="T12" fmla="*/ 2147483647 w 9"/>
                  <a:gd name="T13" fmla="*/ 0 h 11"/>
                  <a:gd name="T14" fmla="*/ 2147483647 w 9"/>
                  <a:gd name="T15" fmla="*/ 2147483647 h 11"/>
                  <a:gd name="T16" fmla="*/ 2147483647 w 9"/>
                  <a:gd name="T17" fmla="*/ 2147483647 h 11"/>
                  <a:gd name="T18" fmla="*/ 2147483647 w 9"/>
                  <a:gd name="T19" fmla="*/ 2147483647 h 11"/>
                  <a:gd name="T20" fmla="*/ 2147483647 w 9"/>
                  <a:gd name="T21" fmla="*/ 2147483647 h 11"/>
                  <a:gd name="T22" fmla="*/ 2147483647 w 9"/>
                  <a:gd name="T23" fmla="*/ 2147483647 h 11"/>
                  <a:gd name="T24" fmla="*/ 0 w 9"/>
                  <a:gd name="T25" fmla="*/ 2147483647 h 11"/>
                  <a:gd name="T26" fmla="*/ 0 w 9"/>
                  <a:gd name="T27" fmla="*/ 2147483647 h 11"/>
                  <a:gd name="T28" fmla="*/ 2147483647 w 9"/>
                  <a:gd name="T29" fmla="*/ 2147483647 h 11"/>
                  <a:gd name="T30" fmla="*/ 2147483647 w 9"/>
                  <a:gd name="T31" fmla="*/ 2147483647 h 11"/>
                  <a:gd name="T32" fmla="*/ 2147483647 w 9"/>
                  <a:gd name="T33" fmla="*/ 2147483647 h 11"/>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9"/>
                  <a:gd name="T52" fmla="*/ 0 h 11"/>
                  <a:gd name="T53" fmla="*/ 9 w 9"/>
                  <a:gd name="T54" fmla="*/ 11 h 11"/>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9" h="11">
                    <a:moveTo>
                      <a:pt x="7" y="11"/>
                    </a:moveTo>
                    <a:lnTo>
                      <a:pt x="7" y="7"/>
                    </a:lnTo>
                    <a:lnTo>
                      <a:pt x="9" y="4"/>
                    </a:lnTo>
                    <a:lnTo>
                      <a:pt x="8" y="4"/>
                    </a:lnTo>
                    <a:lnTo>
                      <a:pt x="9" y="0"/>
                    </a:lnTo>
                    <a:lnTo>
                      <a:pt x="5" y="0"/>
                    </a:lnTo>
                    <a:lnTo>
                      <a:pt x="6" y="4"/>
                    </a:lnTo>
                    <a:lnTo>
                      <a:pt x="5" y="5"/>
                    </a:lnTo>
                    <a:lnTo>
                      <a:pt x="4" y="4"/>
                    </a:lnTo>
                    <a:lnTo>
                      <a:pt x="4" y="2"/>
                    </a:lnTo>
                    <a:lnTo>
                      <a:pt x="3" y="2"/>
                    </a:lnTo>
                    <a:lnTo>
                      <a:pt x="0" y="9"/>
                    </a:lnTo>
                    <a:lnTo>
                      <a:pt x="4" y="9"/>
                    </a:lnTo>
                    <a:lnTo>
                      <a:pt x="7" y="11"/>
                    </a:lnTo>
                  </a:path>
                </a:pathLst>
              </a:custGeom>
              <a:grpFill/>
              <a:ln w="0">
                <a:solidFill>
                  <a:srgbClr val="002060"/>
                </a:solidFill>
                <a:round/>
                <a:headEnd/>
                <a:tailEnd/>
              </a:ln>
            </p:spPr>
            <p:txBody>
              <a:bodyPr/>
              <a:lstStyle/>
              <a:p>
                <a:endParaRPr lang="en-US"/>
              </a:p>
            </p:txBody>
          </p:sp>
          <p:sp>
            <p:nvSpPr>
              <p:cNvPr id="270" name="Freeform 267"/>
              <p:cNvSpPr>
                <a:spLocks/>
              </p:cNvSpPr>
              <p:nvPr/>
            </p:nvSpPr>
            <p:spPr bwMode="auto">
              <a:xfrm>
                <a:off x="2360593" y="2408885"/>
                <a:ext cx="65797" cy="42208"/>
              </a:xfrm>
              <a:custGeom>
                <a:avLst/>
                <a:gdLst>
                  <a:gd name="T0" fmla="*/ 2147483647 w 9"/>
                  <a:gd name="T1" fmla="*/ 2147483647 h 7"/>
                  <a:gd name="T2" fmla="*/ 2147483647 w 9"/>
                  <a:gd name="T3" fmla="*/ 2147483647 h 7"/>
                  <a:gd name="T4" fmla="*/ 2147483647 w 9"/>
                  <a:gd name="T5" fmla="*/ 2147483647 h 7"/>
                  <a:gd name="T6" fmla="*/ 2147483647 w 9"/>
                  <a:gd name="T7" fmla="*/ 2147483647 h 7"/>
                  <a:gd name="T8" fmla="*/ 2147483647 w 9"/>
                  <a:gd name="T9" fmla="*/ 2147483647 h 7"/>
                  <a:gd name="T10" fmla="*/ 0 w 9"/>
                  <a:gd name="T11" fmla="*/ 2147483647 h 7"/>
                  <a:gd name="T12" fmla="*/ 0 w 9"/>
                  <a:gd name="T13" fmla="*/ 2147483647 h 7"/>
                  <a:gd name="T14" fmla="*/ 0 w 9"/>
                  <a:gd name="T15" fmla="*/ 2147483647 h 7"/>
                  <a:gd name="T16" fmla="*/ 2147483647 w 9"/>
                  <a:gd name="T17" fmla="*/ 0 h 7"/>
                  <a:gd name="T18" fmla="*/ 2147483647 w 9"/>
                  <a:gd name="T19" fmla="*/ 0 h 7"/>
                  <a:gd name="T20" fmla="*/ 2147483647 w 9"/>
                  <a:gd name="T21" fmla="*/ 0 h 7"/>
                  <a:gd name="T22" fmla="*/ 2147483647 w 9"/>
                  <a:gd name="T23" fmla="*/ 0 h 7"/>
                  <a:gd name="T24" fmla="*/ 2147483647 w 9"/>
                  <a:gd name="T25" fmla="*/ 2147483647 h 7"/>
                  <a:gd name="T26" fmla="*/ 2147483647 w 9"/>
                  <a:gd name="T27" fmla="*/ 2147483647 h 7"/>
                  <a:gd name="T28" fmla="*/ 2147483647 w 9"/>
                  <a:gd name="T29" fmla="*/ 2147483647 h 7"/>
                  <a:gd name="T30" fmla="*/ 2147483647 w 9"/>
                  <a:gd name="T31" fmla="*/ 2147483647 h 7"/>
                  <a:gd name="T32" fmla="*/ 2147483647 w 9"/>
                  <a:gd name="T33" fmla="*/ 2147483647 h 7"/>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9"/>
                  <a:gd name="T52" fmla="*/ 0 h 7"/>
                  <a:gd name="T53" fmla="*/ 9 w 9"/>
                  <a:gd name="T54" fmla="*/ 7 h 7"/>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9" h="7">
                    <a:moveTo>
                      <a:pt x="8" y="7"/>
                    </a:moveTo>
                    <a:lnTo>
                      <a:pt x="6" y="6"/>
                    </a:lnTo>
                    <a:lnTo>
                      <a:pt x="6" y="5"/>
                    </a:lnTo>
                    <a:lnTo>
                      <a:pt x="4" y="5"/>
                    </a:lnTo>
                    <a:lnTo>
                      <a:pt x="3" y="4"/>
                    </a:lnTo>
                    <a:lnTo>
                      <a:pt x="0" y="2"/>
                    </a:lnTo>
                    <a:lnTo>
                      <a:pt x="0" y="1"/>
                    </a:lnTo>
                    <a:lnTo>
                      <a:pt x="2" y="0"/>
                    </a:lnTo>
                    <a:lnTo>
                      <a:pt x="6" y="0"/>
                    </a:lnTo>
                    <a:lnTo>
                      <a:pt x="9" y="2"/>
                    </a:lnTo>
                    <a:lnTo>
                      <a:pt x="9" y="5"/>
                    </a:lnTo>
                    <a:lnTo>
                      <a:pt x="7" y="6"/>
                    </a:lnTo>
                    <a:lnTo>
                      <a:pt x="8" y="7"/>
                    </a:lnTo>
                  </a:path>
                </a:pathLst>
              </a:custGeom>
              <a:grpFill/>
              <a:ln w="0">
                <a:solidFill>
                  <a:srgbClr val="002060"/>
                </a:solidFill>
                <a:round/>
                <a:headEnd/>
                <a:tailEnd/>
              </a:ln>
            </p:spPr>
            <p:txBody>
              <a:bodyPr/>
              <a:lstStyle/>
              <a:p>
                <a:endParaRPr lang="en-US"/>
              </a:p>
            </p:txBody>
          </p:sp>
          <p:sp>
            <p:nvSpPr>
              <p:cNvPr id="271" name="Freeform 268"/>
              <p:cNvSpPr>
                <a:spLocks/>
              </p:cNvSpPr>
              <p:nvPr/>
            </p:nvSpPr>
            <p:spPr bwMode="auto">
              <a:xfrm>
                <a:off x="2410990" y="2439033"/>
                <a:ext cx="15399" cy="12060"/>
              </a:xfrm>
              <a:custGeom>
                <a:avLst/>
                <a:gdLst>
                  <a:gd name="T0" fmla="*/ 2147483647 w 2"/>
                  <a:gd name="T1" fmla="*/ 2147483647 h 2"/>
                  <a:gd name="T2" fmla="*/ 0 w 2"/>
                  <a:gd name="T3" fmla="*/ 2147483647 h 2"/>
                  <a:gd name="T4" fmla="*/ 2147483647 w 2"/>
                  <a:gd name="T5" fmla="*/ 0 h 2"/>
                  <a:gd name="T6" fmla="*/ 2147483647 w 2"/>
                  <a:gd name="T7" fmla="*/ 2147483647 h 2"/>
                  <a:gd name="T8" fmla="*/ 2147483647 w 2"/>
                  <a:gd name="T9" fmla="*/ 2147483647 h 2"/>
                  <a:gd name="T10" fmla="*/ 2147483647 w 2"/>
                  <a:gd name="T11" fmla="*/ 2147483647 h 2"/>
                  <a:gd name="T12" fmla="*/ 0 60000 65536"/>
                  <a:gd name="T13" fmla="*/ 0 60000 65536"/>
                  <a:gd name="T14" fmla="*/ 0 60000 65536"/>
                  <a:gd name="T15" fmla="*/ 0 60000 65536"/>
                  <a:gd name="T16" fmla="*/ 0 60000 65536"/>
                  <a:gd name="T17" fmla="*/ 0 60000 65536"/>
                  <a:gd name="T18" fmla="*/ 0 w 2"/>
                  <a:gd name="T19" fmla="*/ 0 h 2"/>
                  <a:gd name="T20" fmla="*/ 2 w 2"/>
                  <a:gd name="T21" fmla="*/ 2 h 2"/>
                </a:gdLst>
                <a:ahLst/>
                <a:cxnLst>
                  <a:cxn ang="T12">
                    <a:pos x="T0" y="T1"/>
                  </a:cxn>
                  <a:cxn ang="T13">
                    <a:pos x="T2" y="T3"/>
                  </a:cxn>
                  <a:cxn ang="T14">
                    <a:pos x="T4" y="T5"/>
                  </a:cxn>
                  <a:cxn ang="T15">
                    <a:pos x="T6" y="T7"/>
                  </a:cxn>
                  <a:cxn ang="T16">
                    <a:pos x="T8" y="T9"/>
                  </a:cxn>
                  <a:cxn ang="T17">
                    <a:pos x="T10" y="T11"/>
                  </a:cxn>
                </a:cxnLst>
                <a:rect l="T18" t="T19" r="T20" b="T21"/>
                <a:pathLst>
                  <a:path w="2" h="2">
                    <a:moveTo>
                      <a:pt x="1" y="2"/>
                    </a:moveTo>
                    <a:lnTo>
                      <a:pt x="0" y="1"/>
                    </a:lnTo>
                    <a:lnTo>
                      <a:pt x="2" y="0"/>
                    </a:lnTo>
                    <a:lnTo>
                      <a:pt x="2" y="2"/>
                    </a:lnTo>
                    <a:lnTo>
                      <a:pt x="1" y="2"/>
                    </a:lnTo>
                  </a:path>
                </a:pathLst>
              </a:custGeom>
              <a:grpFill/>
              <a:ln w="0">
                <a:solidFill>
                  <a:srgbClr val="002060"/>
                </a:solidFill>
                <a:round/>
                <a:headEnd/>
                <a:tailEnd/>
              </a:ln>
            </p:spPr>
            <p:txBody>
              <a:bodyPr/>
              <a:lstStyle/>
              <a:p>
                <a:endParaRPr lang="en-US"/>
              </a:p>
            </p:txBody>
          </p:sp>
          <p:sp>
            <p:nvSpPr>
              <p:cNvPr id="272" name="Freeform 269"/>
              <p:cNvSpPr>
                <a:spLocks/>
              </p:cNvSpPr>
              <p:nvPr/>
            </p:nvSpPr>
            <p:spPr bwMode="auto">
              <a:xfrm>
                <a:off x="2580380" y="2307583"/>
                <a:ext cx="195989" cy="156774"/>
              </a:xfrm>
              <a:custGeom>
                <a:avLst/>
                <a:gdLst>
                  <a:gd name="T0" fmla="*/ 2147483647 w 27"/>
                  <a:gd name="T1" fmla="*/ 2147483647 h 25"/>
                  <a:gd name="T2" fmla="*/ 2147483647 w 27"/>
                  <a:gd name="T3" fmla="*/ 2147483647 h 25"/>
                  <a:gd name="T4" fmla="*/ 2147483647 w 27"/>
                  <a:gd name="T5" fmla="*/ 2147483647 h 25"/>
                  <a:gd name="T6" fmla="*/ 2147483647 w 27"/>
                  <a:gd name="T7" fmla="*/ 2147483647 h 25"/>
                  <a:gd name="T8" fmla="*/ 2147483647 w 27"/>
                  <a:gd name="T9" fmla="*/ 2147483647 h 25"/>
                  <a:gd name="T10" fmla="*/ 2147483647 w 27"/>
                  <a:gd name="T11" fmla="*/ 2147483647 h 25"/>
                  <a:gd name="T12" fmla="*/ 2147483647 w 27"/>
                  <a:gd name="T13" fmla="*/ 2147483647 h 25"/>
                  <a:gd name="T14" fmla="*/ 2147483647 w 27"/>
                  <a:gd name="T15" fmla="*/ 2147483647 h 25"/>
                  <a:gd name="T16" fmla="*/ 2147483647 w 27"/>
                  <a:gd name="T17" fmla="*/ 2147483647 h 25"/>
                  <a:gd name="T18" fmla="*/ 2147483647 w 27"/>
                  <a:gd name="T19" fmla="*/ 2147483647 h 25"/>
                  <a:gd name="T20" fmla="*/ 2147483647 w 27"/>
                  <a:gd name="T21" fmla="*/ 2147483647 h 25"/>
                  <a:gd name="T22" fmla="*/ 2147483647 w 27"/>
                  <a:gd name="T23" fmla="*/ 2147483647 h 25"/>
                  <a:gd name="T24" fmla="*/ 2147483647 w 27"/>
                  <a:gd name="T25" fmla="*/ 0 h 25"/>
                  <a:gd name="T26" fmla="*/ 0 w 27"/>
                  <a:gd name="T27" fmla="*/ 2147483647 h 25"/>
                  <a:gd name="T28" fmla="*/ 0 w 27"/>
                  <a:gd name="T29" fmla="*/ 2147483647 h 25"/>
                  <a:gd name="T30" fmla="*/ 2147483647 w 27"/>
                  <a:gd name="T31" fmla="*/ 2147483647 h 25"/>
                  <a:gd name="T32" fmla="*/ 2147483647 w 27"/>
                  <a:gd name="T33" fmla="*/ 2147483647 h 25"/>
                  <a:gd name="T34" fmla="*/ 2147483647 w 27"/>
                  <a:gd name="T35" fmla="*/ 2147483647 h 25"/>
                  <a:gd name="T36" fmla="*/ 2147483647 w 27"/>
                  <a:gd name="T37" fmla="*/ 2147483647 h 25"/>
                  <a:gd name="T38" fmla="*/ 2147483647 w 27"/>
                  <a:gd name="T39" fmla="*/ 2147483647 h 25"/>
                  <a:gd name="T40" fmla="*/ 2147483647 w 27"/>
                  <a:gd name="T41" fmla="*/ 2147483647 h 25"/>
                  <a:gd name="T42" fmla="*/ 2147483647 w 27"/>
                  <a:gd name="T43" fmla="*/ 2147483647 h 25"/>
                  <a:gd name="T44" fmla="*/ 2147483647 w 27"/>
                  <a:gd name="T45" fmla="*/ 2147483647 h 25"/>
                  <a:gd name="T46" fmla="*/ 2147483647 w 27"/>
                  <a:gd name="T47" fmla="*/ 2147483647 h 25"/>
                  <a:gd name="T48" fmla="*/ 2147483647 w 27"/>
                  <a:gd name="T49" fmla="*/ 2147483647 h 25"/>
                  <a:gd name="T50" fmla="*/ 2147483647 w 27"/>
                  <a:gd name="T51" fmla="*/ 2147483647 h 25"/>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27"/>
                  <a:gd name="T79" fmla="*/ 0 h 25"/>
                  <a:gd name="T80" fmla="*/ 27 w 27"/>
                  <a:gd name="T81" fmla="*/ 25 h 25"/>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27" h="25">
                    <a:moveTo>
                      <a:pt x="23" y="25"/>
                    </a:moveTo>
                    <a:lnTo>
                      <a:pt x="25" y="21"/>
                    </a:lnTo>
                    <a:lnTo>
                      <a:pt x="27" y="19"/>
                    </a:lnTo>
                    <a:lnTo>
                      <a:pt x="25" y="12"/>
                    </a:lnTo>
                    <a:lnTo>
                      <a:pt x="27" y="9"/>
                    </a:lnTo>
                    <a:lnTo>
                      <a:pt x="26" y="4"/>
                    </a:lnTo>
                    <a:lnTo>
                      <a:pt x="24" y="2"/>
                    </a:lnTo>
                    <a:lnTo>
                      <a:pt x="19" y="3"/>
                    </a:lnTo>
                    <a:lnTo>
                      <a:pt x="15" y="2"/>
                    </a:lnTo>
                    <a:lnTo>
                      <a:pt x="14" y="3"/>
                    </a:lnTo>
                    <a:lnTo>
                      <a:pt x="13" y="3"/>
                    </a:lnTo>
                    <a:lnTo>
                      <a:pt x="12" y="0"/>
                    </a:lnTo>
                    <a:lnTo>
                      <a:pt x="0" y="5"/>
                    </a:lnTo>
                    <a:lnTo>
                      <a:pt x="2" y="18"/>
                    </a:lnTo>
                    <a:lnTo>
                      <a:pt x="3" y="17"/>
                    </a:lnTo>
                    <a:lnTo>
                      <a:pt x="5" y="18"/>
                    </a:lnTo>
                    <a:lnTo>
                      <a:pt x="7" y="21"/>
                    </a:lnTo>
                    <a:lnTo>
                      <a:pt x="8" y="19"/>
                    </a:lnTo>
                    <a:lnTo>
                      <a:pt x="10" y="20"/>
                    </a:lnTo>
                    <a:lnTo>
                      <a:pt x="13" y="23"/>
                    </a:lnTo>
                    <a:lnTo>
                      <a:pt x="15" y="23"/>
                    </a:lnTo>
                    <a:lnTo>
                      <a:pt x="16" y="25"/>
                    </a:lnTo>
                    <a:lnTo>
                      <a:pt x="20" y="24"/>
                    </a:lnTo>
                    <a:lnTo>
                      <a:pt x="23" y="25"/>
                    </a:lnTo>
                  </a:path>
                </a:pathLst>
              </a:custGeom>
              <a:grpFill/>
              <a:ln w="0">
                <a:solidFill>
                  <a:srgbClr val="002060"/>
                </a:solidFill>
                <a:round/>
                <a:headEnd/>
                <a:tailEnd/>
              </a:ln>
            </p:spPr>
            <p:txBody>
              <a:bodyPr/>
              <a:lstStyle/>
              <a:p>
                <a:endParaRPr lang="en-US"/>
              </a:p>
            </p:txBody>
          </p:sp>
          <p:sp>
            <p:nvSpPr>
              <p:cNvPr id="273" name="Freeform 270"/>
              <p:cNvSpPr>
                <a:spLocks/>
              </p:cNvSpPr>
              <p:nvPr/>
            </p:nvSpPr>
            <p:spPr bwMode="auto">
              <a:xfrm>
                <a:off x="2426389" y="2307583"/>
                <a:ext cx="167990" cy="202601"/>
              </a:xfrm>
              <a:custGeom>
                <a:avLst/>
                <a:gdLst>
                  <a:gd name="T0" fmla="*/ 2147483647 w 23"/>
                  <a:gd name="T1" fmla="*/ 2147483647 h 32"/>
                  <a:gd name="T2" fmla="*/ 2147483647 w 23"/>
                  <a:gd name="T3" fmla="*/ 2147483647 h 32"/>
                  <a:gd name="T4" fmla="*/ 2147483647 w 23"/>
                  <a:gd name="T5" fmla="*/ 2147483647 h 32"/>
                  <a:gd name="T6" fmla="*/ 2147483647 w 23"/>
                  <a:gd name="T7" fmla="*/ 2147483647 h 32"/>
                  <a:gd name="T8" fmla="*/ 2147483647 w 23"/>
                  <a:gd name="T9" fmla="*/ 2147483647 h 32"/>
                  <a:gd name="T10" fmla="*/ 2147483647 w 23"/>
                  <a:gd name="T11" fmla="*/ 2147483647 h 32"/>
                  <a:gd name="T12" fmla="*/ 2147483647 w 23"/>
                  <a:gd name="T13" fmla="*/ 2147483647 h 32"/>
                  <a:gd name="T14" fmla="*/ 2147483647 w 23"/>
                  <a:gd name="T15" fmla="*/ 2147483647 h 32"/>
                  <a:gd name="T16" fmla="*/ 2147483647 w 23"/>
                  <a:gd name="T17" fmla="*/ 2147483647 h 32"/>
                  <a:gd name="T18" fmla="*/ 2147483647 w 23"/>
                  <a:gd name="T19" fmla="*/ 2147483647 h 32"/>
                  <a:gd name="T20" fmla="*/ 2147483647 w 23"/>
                  <a:gd name="T21" fmla="*/ 2147483647 h 32"/>
                  <a:gd name="T22" fmla="*/ 2147483647 w 23"/>
                  <a:gd name="T23" fmla="*/ 2147483647 h 32"/>
                  <a:gd name="T24" fmla="*/ 2147483647 w 23"/>
                  <a:gd name="T25" fmla="*/ 2147483647 h 32"/>
                  <a:gd name="T26" fmla="*/ 2147483647 w 23"/>
                  <a:gd name="T27" fmla="*/ 2147483647 h 32"/>
                  <a:gd name="T28" fmla="*/ 2147483647 w 23"/>
                  <a:gd name="T29" fmla="*/ 2147483647 h 32"/>
                  <a:gd name="T30" fmla="*/ 2147483647 w 23"/>
                  <a:gd name="T31" fmla="*/ 2147483647 h 32"/>
                  <a:gd name="T32" fmla="*/ 2147483647 w 23"/>
                  <a:gd name="T33" fmla="*/ 2147483647 h 32"/>
                  <a:gd name="T34" fmla="*/ 2147483647 w 23"/>
                  <a:gd name="T35" fmla="*/ 2147483647 h 32"/>
                  <a:gd name="T36" fmla="*/ 2147483647 w 23"/>
                  <a:gd name="T37" fmla="*/ 2147483647 h 32"/>
                  <a:gd name="T38" fmla="*/ 2147483647 w 23"/>
                  <a:gd name="T39" fmla="*/ 2147483647 h 32"/>
                  <a:gd name="T40" fmla="*/ 2147483647 w 23"/>
                  <a:gd name="T41" fmla="*/ 2147483647 h 32"/>
                  <a:gd name="T42" fmla="*/ 2147483647 w 23"/>
                  <a:gd name="T43" fmla="*/ 2147483647 h 32"/>
                  <a:gd name="T44" fmla="*/ 0 w 23"/>
                  <a:gd name="T45" fmla="*/ 2147483647 h 32"/>
                  <a:gd name="T46" fmla="*/ 0 w 23"/>
                  <a:gd name="T47" fmla="*/ 2147483647 h 32"/>
                  <a:gd name="T48" fmla="*/ 0 w 23"/>
                  <a:gd name="T49" fmla="*/ 2147483647 h 32"/>
                  <a:gd name="T50" fmla="*/ 0 w 23"/>
                  <a:gd name="T51" fmla="*/ 2147483647 h 32"/>
                  <a:gd name="T52" fmla="*/ 0 w 23"/>
                  <a:gd name="T53" fmla="*/ 2147483647 h 32"/>
                  <a:gd name="T54" fmla="*/ 0 w 23"/>
                  <a:gd name="T55" fmla="*/ 2147483647 h 32"/>
                  <a:gd name="T56" fmla="*/ 2147483647 w 23"/>
                  <a:gd name="T57" fmla="*/ 2147483647 h 32"/>
                  <a:gd name="T58" fmla="*/ 2147483647 w 23"/>
                  <a:gd name="T59" fmla="*/ 2147483647 h 32"/>
                  <a:gd name="T60" fmla="*/ 2147483647 w 23"/>
                  <a:gd name="T61" fmla="*/ 2147483647 h 32"/>
                  <a:gd name="T62" fmla="*/ 2147483647 w 23"/>
                  <a:gd name="T63" fmla="*/ 2147483647 h 32"/>
                  <a:gd name="T64" fmla="*/ 2147483647 w 23"/>
                  <a:gd name="T65" fmla="*/ 2147483647 h 32"/>
                  <a:gd name="T66" fmla="*/ 2147483647 w 23"/>
                  <a:gd name="T67" fmla="*/ 2147483647 h 32"/>
                  <a:gd name="T68" fmla="*/ 2147483647 w 23"/>
                  <a:gd name="T69" fmla="*/ 2147483647 h 32"/>
                  <a:gd name="T70" fmla="*/ 2147483647 w 23"/>
                  <a:gd name="T71" fmla="*/ 2147483647 h 32"/>
                  <a:gd name="T72" fmla="*/ 2147483647 w 23"/>
                  <a:gd name="T73" fmla="*/ 2147483647 h 32"/>
                  <a:gd name="T74" fmla="*/ 2147483647 w 23"/>
                  <a:gd name="T75" fmla="*/ 0 h 32"/>
                  <a:gd name="T76" fmla="*/ 2147483647 w 23"/>
                  <a:gd name="T77" fmla="*/ 0 h 32"/>
                  <a:gd name="T78" fmla="*/ 2147483647 w 23"/>
                  <a:gd name="T79" fmla="*/ 0 h 32"/>
                  <a:gd name="T80" fmla="*/ 2147483647 w 23"/>
                  <a:gd name="T81" fmla="*/ 0 h 32"/>
                  <a:gd name="T82" fmla="*/ 2147483647 w 23"/>
                  <a:gd name="T83" fmla="*/ 0 h 32"/>
                  <a:gd name="T84" fmla="*/ 2147483647 w 23"/>
                  <a:gd name="T85" fmla="*/ 2147483647 h 32"/>
                  <a:gd name="T86" fmla="*/ 2147483647 w 23"/>
                  <a:gd name="T87" fmla="*/ 2147483647 h 32"/>
                  <a:gd name="T88" fmla="*/ 2147483647 w 23"/>
                  <a:gd name="T89" fmla="*/ 2147483647 h 32"/>
                  <a:gd name="T90" fmla="*/ 2147483647 w 23"/>
                  <a:gd name="T91" fmla="*/ 2147483647 h 32"/>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23"/>
                  <a:gd name="T139" fmla="*/ 0 h 32"/>
                  <a:gd name="T140" fmla="*/ 23 w 23"/>
                  <a:gd name="T141" fmla="*/ 32 h 32"/>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23" h="32">
                    <a:moveTo>
                      <a:pt x="13" y="4"/>
                    </a:moveTo>
                    <a:lnTo>
                      <a:pt x="13" y="4"/>
                    </a:lnTo>
                    <a:lnTo>
                      <a:pt x="14" y="4"/>
                    </a:lnTo>
                    <a:lnTo>
                      <a:pt x="19" y="1"/>
                    </a:lnTo>
                    <a:lnTo>
                      <a:pt x="20" y="3"/>
                    </a:lnTo>
                    <a:lnTo>
                      <a:pt x="19" y="3"/>
                    </a:lnTo>
                    <a:lnTo>
                      <a:pt x="21" y="5"/>
                    </a:lnTo>
                    <a:lnTo>
                      <a:pt x="23" y="18"/>
                    </a:lnTo>
                    <a:lnTo>
                      <a:pt x="22" y="17"/>
                    </a:lnTo>
                    <a:lnTo>
                      <a:pt x="19" y="19"/>
                    </a:lnTo>
                    <a:lnTo>
                      <a:pt x="15" y="20"/>
                    </a:lnTo>
                    <a:lnTo>
                      <a:pt x="17" y="23"/>
                    </a:lnTo>
                    <a:lnTo>
                      <a:pt x="21" y="26"/>
                    </a:lnTo>
                    <a:lnTo>
                      <a:pt x="18" y="29"/>
                    </a:lnTo>
                    <a:lnTo>
                      <a:pt x="18" y="31"/>
                    </a:lnTo>
                    <a:lnTo>
                      <a:pt x="12" y="31"/>
                    </a:lnTo>
                    <a:lnTo>
                      <a:pt x="11" y="32"/>
                    </a:lnTo>
                    <a:lnTo>
                      <a:pt x="9" y="32"/>
                    </a:lnTo>
                    <a:lnTo>
                      <a:pt x="4" y="31"/>
                    </a:lnTo>
                    <a:lnTo>
                      <a:pt x="5" y="26"/>
                    </a:lnTo>
                    <a:lnTo>
                      <a:pt x="0" y="23"/>
                    </a:lnTo>
                    <a:lnTo>
                      <a:pt x="0" y="21"/>
                    </a:lnTo>
                    <a:lnTo>
                      <a:pt x="0" y="18"/>
                    </a:lnTo>
                    <a:lnTo>
                      <a:pt x="0" y="14"/>
                    </a:lnTo>
                    <a:lnTo>
                      <a:pt x="2" y="11"/>
                    </a:lnTo>
                    <a:lnTo>
                      <a:pt x="1" y="11"/>
                    </a:lnTo>
                    <a:lnTo>
                      <a:pt x="2" y="7"/>
                    </a:lnTo>
                    <a:lnTo>
                      <a:pt x="3" y="6"/>
                    </a:lnTo>
                    <a:lnTo>
                      <a:pt x="6" y="6"/>
                    </a:lnTo>
                    <a:lnTo>
                      <a:pt x="8" y="4"/>
                    </a:lnTo>
                    <a:lnTo>
                      <a:pt x="7" y="3"/>
                    </a:lnTo>
                    <a:lnTo>
                      <a:pt x="8" y="2"/>
                    </a:lnTo>
                    <a:lnTo>
                      <a:pt x="7" y="0"/>
                    </a:lnTo>
                    <a:lnTo>
                      <a:pt x="9" y="0"/>
                    </a:lnTo>
                    <a:lnTo>
                      <a:pt x="10" y="0"/>
                    </a:lnTo>
                    <a:lnTo>
                      <a:pt x="10" y="2"/>
                    </a:lnTo>
                    <a:lnTo>
                      <a:pt x="13" y="3"/>
                    </a:lnTo>
                    <a:lnTo>
                      <a:pt x="12" y="4"/>
                    </a:lnTo>
                    <a:lnTo>
                      <a:pt x="13" y="4"/>
                    </a:lnTo>
                  </a:path>
                </a:pathLst>
              </a:custGeom>
              <a:grpFill/>
              <a:ln w="0">
                <a:solidFill>
                  <a:srgbClr val="002060"/>
                </a:solidFill>
                <a:round/>
                <a:headEnd/>
                <a:tailEnd/>
              </a:ln>
            </p:spPr>
            <p:txBody>
              <a:bodyPr/>
              <a:lstStyle/>
              <a:p>
                <a:endParaRPr lang="en-US"/>
              </a:p>
            </p:txBody>
          </p:sp>
          <p:sp>
            <p:nvSpPr>
              <p:cNvPr id="274" name="Freeform 271"/>
              <p:cNvSpPr>
                <a:spLocks/>
              </p:cNvSpPr>
              <p:nvPr/>
            </p:nvSpPr>
            <p:spPr bwMode="auto">
              <a:xfrm>
                <a:off x="2535583" y="2413709"/>
                <a:ext cx="211388" cy="83211"/>
              </a:xfrm>
              <a:custGeom>
                <a:avLst/>
                <a:gdLst>
                  <a:gd name="T0" fmla="*/ 2147483647 w 29"/>
                  <a:gd name="T1" fmla="*/ 2147483647 h 13"/>
                  <a:gd name="T2" fmla="*/ 2147483647 w 29"/>
                  <a:gd name="T3" fmla="*/ 2147483647 h 13"/>
                  <a:gd name="T4" fmla="*/ 2147483647 w 29"/>
                  <a:gd name="T5" fmla="*/ 2147483647 h 13"/>
                  <a:gd name="T6" fmla="*/ 2147483647 w 29"/>
                  <a:gd name="T7" fmla="*/ 2147483647 h 13"/>
                  <a:gd name="T8" fmla="*/ 2147483647 w 29"/>
                  <a:gd name="T9" fmla="*/ 2147483647 h 13"/>
                  <a:gd name="T10" fmla="*/ 2147483647 w 29"/>
                  <a:gd name="T11" fmla="*/ 2147483647 h 13"/>
                  <a:gd name="T12" fmla="*/ 2147483647 w 29"/>
                  <a:gd name="T13" fmla="*/ 2147483647 h 13"/>
                  <a:gd name="T14" fmla="*/ 2147483647 w 29"/>
                  <a:gd name="T15" fmla="*/ 2147483647 h 13"/>
                  <a:gd name="T16" fmla="*/ 2147483647 w 29"/>
                  <a:gd name="T17" fmla="*/ 2147483647 h 13"/>
                  <a:gd name="T18" fmla="*/ 2147483647 w 29"/>
                  <a:gd name="T19" fmla="*/ 0 h 13"/>
                  <a:gd name="T20" fmla="*/ 2147483647 w 29"/>
                  <a:gd name="T21" fmla="*/ 2147483647 h 13"/>
                  <a:gd name="T22" fmla="*/ 2147483647 w 29"/>
                  <a:gd name="T23" fmla="*/ 0 h 13"/>
                  <a:gd name="T24" fmla="*/ 2147483647 w 29"/>
                  <a:gd name="T25" fmla="*/ 2147483647 h 13"/>
                  <a:gd name="T26" fmla="*/ 0 w 29"/>
                  <a:gd name="T27" fmla="*/ 2147483647 h 13"/>
                  <a:gd name="T28" fmla="*/ 2147483647 w 29"/>
                  <a:gd name="T29" fmla="*/ 2147483647 h 13"/>
                  <a:gd name="T30" fmla="*/ 2147483647 w 29"/>
                  <a:gd name="T31" fmla="*/ 2147483647 h 13"/>
                  <a:gd name="T32" fmla="*/ 2147483647 w 29"/>
                  <a:gd name="T33" fmla="*/ 2147483647 h 13"/>
                  <a:gd name="T34" fmla="*/ 2147483647 w 29"/>
                  <a:gd name="T35" fmla="*/ 2147483647 h 13"/>
                  <a:gd name="T36" fmla="*/ 2147483647 w 29"/>
                  <a:gd name="T37" fmla="*/ 2147483647 h 13"/>
                  <a:gd name="T38" fmla="*/ 2147483647 w 29"/>
                  <a:gd name="T39" fmla="*/ 2147483647 h 13"/>
                  <a:gd name="T40" fmla="*/ 2147483647 w 29"/>
                  <a:gd name="T41" fmla="*/ 2147483647 h 13"/>
                  <a:gd name="T42" fmla="*/ 2147483647 w 29"/>
                  <a:gd name="T43" fmla="*/ 2147483647 h 13"/>
                  <a:gd name="T44" fmla="*/ 2147483647 w 29"/>
                  <a:gd name="T45" fmla="*/ 2147483647 h 13"/>
                  <a:gd name="T46" fmla="*/ 2147483647 w 29"/>
                  <a:gd name="T47" fmla="*/ 2147483647 h 13"/>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29"/>
                  <a:gd name="T73" fmla="*/ 0 h 13"/>
                  <a:gd name="T74" fmla="*/ 29 w 29"/>
                  <a:gd name="T75" fmla="*/ 13 h 13"/>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29" h="13">
                    <a:moveTo>
                      <a:pt x="29" y="8"/>
                    </a:moveTo>
                    <a:lnTo>
                      <a:pt x="26" y="7"/>
                    </a:lnTo>
                    <a:lnTo>
                      <a:pt x="22" y="8"/>
                    </a:lnTo>
                    <a:lnTo>
                      <a:pt x="21" y="6"/>
                    </a:lnTo>
                    <a:lnTo>
                      <a:pt x="19" y="6"/>
                    </a:lnTo>
                    <a:lnTo>
                      <a:pt x="16" y="3"/>
                    </a:lnTo>
                    <a:lnTo>
                      <a:pt x="14" y="2"/>
                    </a:lnTo>
                    <a:lnTo>
                      <a:pt x="13" y="4"/>
                    </a:lnTo>
                    <a:lnTo>
                      <a:pt x="11" y="1"/>
                    </a:lnTo>
                    <a:lnTo>
                      <a:pt x="9" y="0"/>
                    </a:lnTo>
                    <a:lnTo>
                      <a:pt x="8" y="1"/>
                    </a:lnTo>
                    <a:lnTo>
                      <a:pt x="7" y="0"/>
                    </a:lnTo>
                    <a:lnTo>
                      <a:pt x="4" y="2"/>
                    </a:lnTo>
                    <a:lnTo>
                      <a:pt x="0" y="3"/>
                    </a:lnTo>
                    <a:lnTo>
                      <a:pt x="2" y="6"/>
                    </a:lnTo>
                    <a:lnTo>
                      <a:pt x="6" y="9"/>
                    </a:lnTo>
                    <a:lnTo>
                      <a:pt x="8" y="10"/>
                    </a:lnTo>
                    <a:lnTo>
                      <a:pt x="9" y="8"/>
                    </a:lnTo>
                    <a:lnTo>
                      <a:pt x="13" y="9"/>
                    </a:lnTo>
                    <a:lnTo>
                      <a:pt x="14" y="12"/>
                    </a:lnTo>
                    <a:lnTo>
                      <a:pt x="18" y="13"/>
                    </a:lnTo>
                    <a:lnTo>
                      <a:pt x="24" y="10"/>
                    </a:lnTo>
                    <a:lnTo>
                      <a:pt x="28" y="11"/>
                    </a:lnTo>
                    <a:lnTo>
                      <a:pt x="29" y="8"/>
                    </a:lnTo>
                  </a:path>
                </a:pathLst>
              </a:custGeom>
              <a:grpFill/>
              <a:ln w="0">
                <a:solidFill>
                  <a:srgbClr val="002060"/>
                </a:solidFill>
                <a:round/>
                <a:headEnd/>
                <a:tailEnd/>
              </a:ln>
            </p:spPr>
            <p:txBody>
              <a:bodyPr/>
              <a:lstStyle/>
              <a:p>
                <a:endParaRPr lang="en-US"/>
              </a:p>
            </p:txBody>
          </p:sp>
          <p:sp>
            <p:nvSpPr>
              <p:cNvPr id="275" name="Freeform 272"/>
              <p:cNvSpPr>
                <a:spLocks/>
              </p:cNvSpPr>
              <p:nvPr/>
            </p:nvSpPr>
            <p:spPr bwMode="auto">
              <a:xfrm>
                <a:off x="2490786" y="2464359"/>
                <a:ext cx="146992" cy="63916"/>
              </a:xfrm>
              <a:custGeom>
                <a:avLst/>
                <a:gdLst>
                  <a:gd name="T0" fmla="*/ 0 w 20"/>
                  <a:gd name="T1" fmla="*/ 2147483647 h 10"/>
                  <a:gd name="T2" fmla="*/ 2147483647 w 20"/>
                  <a:gd name="T3" fmla="*/ 2147483647 h 10"/>
                  <a:gd name="T4" fmla="*/ 2147483647 w 20"/>
                  <a:gd name="T5" fmla="*/ 2147483647 h 10"/>
                  <a:gd name="T6" fmla="*/ 2147483647 w 20"/>
                  <a:gd name="T7" fmla="*/ 2147483647 h 10"/>
                  <a:gd name="T8" fmla="*/ 2147483647 w 20"/>
                  <a:gd name="T9" fmla="*/ 2147483647 h 10"/>
                  <a:gd name="T10" fmla="*/ 2147483647 w 20"/>
                  <a:gd name="T11" fmla="*/ 2147483647 h 10"/>
                  <a:gd name="T12" fmla="*/ 2147483647 w 20"/>
                  <a:gd name="T13" fmla="*/ 2147483647 h 10"/>
                  <a:gd name="T14" fmla="*/ 2147483647 w 20"/>
                  <a:gd name="T15" fmla="*/ 0 h 10"/>
                  <a:gd name="T16" fmla="*/ 2147483647 w 20"/>
                  <a:gd name="T17" fmla="*/ 2147483647 h 10"/>
                  <a:gd name="T18" fmla="*/ 2147483647 w 20"/>
                  <a:gd name="T19" fmla="*/ 2147483647 h 10"/>
                  <a:gd name="T20" fmla="*/ 2147483647 w 20"/>
                  <a:gd name="T21" fmla="*/ 2147483647 h 10"/>
                  <a:gd name="T22" fmla="*/ 2147483647 w 20"/>
                  <a:gd name="T23" fmla="*/ 2147483647 h 10"/>
                  <a:gd name="T24" fmla="*/ 2147483647 w 20"/>
                  <a:gd name="T25" fmla="*/ 2147483647 h 10"/>
                  <a:gd name="T26" fmla="*/ 2147483647 w 20"/>
                  <a:gd name="T27" fmla="*/ 2147483647 h 10"/>
                  <a:gd name="T28" fmla="*/ 2147483647 w 20"/>
                  <a:gd name="T29" fmla="*/ 2147483647 h 10"/>
                  <a:gd name="T30" fmla="*/ 2147483647 w 20"/>
                  <a:gd name="T31" fmla="*/ 2147483647 h 10"/>
                  <a:gd name="T32" fmla="*/ 2147483647 w 20"/>
                  <a:gd name="T33" fmla="*/ 2147483647 h 10"/>
                  <a:gd name="T34" fmla="*/ 2147483647 w 20"/>
                  <a:gd name="T35" fmla="*/ 2147483647 h 10"/>
                  <a:gd name="T36" fmla="*/ 2147483647 w 20"/>
                  <a:gd name="T37" fmla="*/ 2147483647 h 10"/>
                  <a:gd name="T38" fmla="*/ 2147483647 w 20"/>
                  <a:gd name="T39" fmla="*/ 2147483647 h 10"/>
                  <a:gd name="T40" fmla="*/ 2147483647 w 20"/>
                  <a:gd name="T41" fmla="*/ 2147483647 h 10"/>
                  <a:gd name="T42" fmla="*/ 0 w 20"/>
                  <a:gd name="T43" fmla="*/ 2147483647 h 10"/>
                  <a:gd name="T44" fmla="*/ 0 w 20"/>
                  <a:gd name="T45" fmla="*/ 2147483647 h 10"/>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20"/>
                  <a:gd name="T70" fmla="*/ 0 h 10"/>
                  <a:gd name="T71" fmla="*/ 20 w 20"/>
                  <a:gd name="T72" fmla="*/ 10 h 10"/>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20" h="10">
                    <a:moveTo>
                      <a:pt x="0" y="7"/>
                    </a:moveTo>
                    <a:lnTo>
                      <a:pt x="2" y="7"/>
                    </a:lnTo>
                    <a:lnTo>
                      <a:pt x="3" y="6"/>
                    </a:lnTo>
                    <a:lnTo>
                      <a:pt x="9" y="6"/>
                    </a:lnTo>
                    <a:lnTo>
                      <a:pt x="9" y="4"/>
                    </a:lnTo>
                    <a:lnTo>
                      <a:pt x="12" y="1"/>
                    </a:lnTo>
                    <a:lnTo>
                      <a:pt x="14" y="2"/>
                    </a:lnTo>
                    <a:lnTo>
                      <a:pt x="15" y="0"/>
                    </a:lnTo>
                    <a:lnTo>
                      <a:pt x="19" y="1"/>
                    </a:lnTo>
                    <a:lnTo>
                      <a:pt x="20" y="4"/>
                    </a:lnTo>
                    <a:lnTo>
                      <a:pt x="18" y="9"/>
                    </a:lnTo>
                    <a:lnTo>
                      <a:pt x="11" y="10"/>
                    </a:lnTo>
                    <a:lnTo>
                      <a:pt x="7" y="9"/>
                    </a:lnTo>
                    <a:lnTo>
                      <a:pt x="7" y="8"/>
                    </a:lnTo>
                    <a:lnTo>
                      <a:pt x="3" y="9"/>
                    </a:lnTo>
                    <a:lnTo>
                      <a:pt x="2" y="9"/>
                    </a:lnTo>
                    <a:lnTo>
                      <a:pt x="1" y="9"/>
                    </a:lnTo>
                    <a:lnTo>
                      <a:pt x="1" y="8"/>
                    </a:lnTo>
                    <a:lnTo>
                      <a:pt x="0" y="7"/>
                    </a:lnTo>
                  </a:path>
                </a:pathLst>
              </a:custGeom>
              <a:grpFill/>
              <a:ln w="0">
                <a:solidFill>
                  <a:srgbClr val="002060"/>
                </a:solidFill>
                <a:round/>
                <a:headEnd/>
                <a:tailEnd/>
              </a:ln>
            </p:spPr>
            <p:txBody>
              <a:bodyPr/>
              <a:lstStyle/>
              <a:p>
                <a:endParaRPr lang="en-US"/>
              </a:p>
            </p:txBody>
          </p:sp>
          <p:sp>
            <p:nvSpPr>
              <p:cNvPr id="276" name="Freeform 273"/>
              <p:cNvSpPr>
                <a:spLocks/>
              </p:cNvSpPr>
              <p:nvPr/>
            </p:nvSpPr>
            <p:spPr bwMode="auto">
              <a:xfrm>
                <a:off x="2490786" y="2510185"/>
                <a:ext cx="8399" cy="10854"/>
              </a:xfrm>
              <a:custGeom>
                <a:avLst/>
                <a:gdLst>
                  <a:gd name="T0" fmla="*/ 2147483647 w 1"/>
                  <a:gd name="T1" fmla="*/ 2147483647 h 2"/>
                  <a:gd name="T2" fmla="*/ 2147483647 w 1"/>
                  <a:gd name="T3" fmla="*/ 2147483647 h 2"/>
                  <a:gd name="T4" fmla="*/ 2147483647 w 1"/>
                  <a:gd name="T5" fmla="*/ 2147483647 h 2"/>
                  <a:gd name="T6" fmla="*/ 0 w 1"/>
                  <a:gd name="T7" fmla="*/ 0 h 2"/>
                  <a:gd name="T8" fmla="*/ 0 w 1"/>
                  <a:gd name="T9" fmla="*/ 0 h 2"/>
                  <a:gd name="T10" fmla="*/ 2147483647 w 1"/>
                  <a:gd name="T11" fmla="*/ 2147483647 h 2"/>
                  <a:gd name="T12" fmla="*/ 2147483647 w 1"/>
                  <a:gd name="T13" fmla="*/ 2147483647 h 2"/>
                  <a:gd name="T14" fmla="*/ 0 60000 65536"/>
                  <a:gd name="T15" fmla="*/ 0 60000 65536"/>
                  <a:gd name="T16" fmla="*/ 0 60000 65536"/>
                  <a:gd name="T17" fmla="*/ 0 60000 65536"/>
                  <a:gd name="T18" fmla="*/ 0 60000 65536"/>
                  <a:gd name="T19" fmla="*/ 0 60000 65536"/>
                  <a:gd name="T20" fmla="*/ 0 60000 65536"/>
                  <a:gd name="T21" fmla="*/ 0 w 1"/>
                  <a:gd name="T22" fmla="*/ 0 h 2"/>
                  <a:gd name="T23" fmla="*/ 1 w 1"/>
                  <a:gd name="T24" fmla="*/ 2 h 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 h="2">
                    <a:moveTo>
                      <a:pt x="1" y="2"/>
                    </a:moveTo>
                    <a:lnTo>
                      <a:pt x="1" y="1"/>
                    </a:lnTo>
                    <a:lnTo>
                      <a:pt x="0" y="0"/>
                    </a:lnTo>
                    <a:lnTo>
                      <a:pt x="1" y="2"/>
                    </a:lnTo>
                  </a:path>
                </a:pathLst>
              </a:custGeom>
              <a:grpFill/>
              <a:ln w="0">
                <a:solidFill>
                  <a:srgbClr val="002060"/>
                </a:solidFill>
                <a:round/>
                <a:headEnd/>
                <a:tailEnd/>
              </a:ln>
            </p:spPr>
            <p:txBody>
              <a:bodyPr/>
              <a:lstStyle/>
              <a:p>
                <a:endParaRPr lang="en-US"/>
              </a:p>
            </p:txBody>
          </p:sp>
          <p:sp>
            <p:nvSpPr>
              <p:cNvPr id="277" name="Freeform 274"/>
              <p:cNvSpPr>
                <a:spLocks/>
              </p:cNvSpPr>
              <p:nvPr/>
            </p:nvSpPr>
            <p:spPr bwMode="auto">
              <a:xfrm>
                <a:off x="2426389" y="2501743"/>
                <a:ext cx="79796" cy="45826"/>
              </a:xfrm>
              <a:custGeom>
                <a:avLst/>
                <a:gdLst>
                  <a:gd name="T0" fmla="*/ 2147483647 w 11"/>
                  <a:gd name="T1" fmla="*/ 2147483647 h 7"/>
                  <a:gd name="T2" fmla="*/ 2147483647 w 11"/>
                  <a:gd name="T3" fmla="*/ 2147483647 h 7"/>
                  <a:gd name="T4" fmla="*/ 2147483647 w 11"/>
                  <a:gd name="T5" fmla="*/ 2147483647 h 7"/>
                  <a:gd name="T6" fmla="*/ 2147483647 w 11"/>
                  <a:gd name="T7" fmla="*/ 2147483647 h 7"/>
                  <a:gd name="T8" fmla="*/ 2147483647 w 11"/>
                  <a:gd name="T9" fmla="*/ 2147483647 h 7"/>
                  <a:gd name="T10" fmla="*/ 2147483647 w 11"/>
                  <a:gd name="T11" fmla="*/ 2147483647 h 7"/>
                  <a:gd name="T12" fmla="*/ 2147483647 w 11"/>
                  <a:gd name="T13" fmla="*/ 2147483647 h 7"/>
                  <a:gd name="T14" fmla="*/ 2147483647 w 11"/>
                  <a:gd name="T15" fmla="*/ 2147483647 h 7"/>
                  <a:gd name="T16" fmla="*/ 2147483647 w 11"/>
                  <a:gd name="T17" fmla="*/ 0 h 7"/>
                  <a:gd name="T18" fmla="*/ 2147483647 w 11"/>
                  <a:gd name="T19" fmla="*/ 2147483647 h 7"/>
                  <a:gd name="T20" fmla="*/ 0 w 11"/>
                  <a:gd name="T21" fmla="*/ 2147483647 h 7"/>
                  <a:gd name="T22" fmla="*/ 0 w 11"/>
                  <a:gd name="T23" fmla="*/ 2147483647 h 7"/>
                  <a:gd name="T24" fmla="*/ 2147483647 w 11"/>
                  <a:gd name="T25" fmla="*/ 2147483647 h 7"/>
                  <a:gd name="T26" fmla="*/ 2147483647 w 11"/>
                  <a:gd name="T27" fmla="*/ 2147483647 h 7"/>
                  <a:gd name="T28" fmla="*/ 2147483647 w 11"/>
                  <a:gd name="T29" fmla="*/ 2147483647 h 7"/>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1"/>
                  <a:gd name="T46" fmla="*/ 0 h 7"/>
                  <a:gd name="T47" fmla="*/ 11 w 11"/>
                  <a:gd name="T48" fmla="*/ 7 h 7"/>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1" h="7">
                    <a:moveTo>
                      <a:pt x="2" y="7"/>
                    </a:moveTo>
                    <a:lnTo>
                      <a:pt x="6" y="5"/>
                    </a:lnTo>
                    <a:lnTo>
                      <a:pt x="8" y="7"/>
                    </a:lnTo>
                    <a:lnTo>
                      <a:pt x="9" y="5"/>
                    </a:lnTo>
                    <a:lnTo>
                      <a:pt x="11" y="5"/>
                    </a:lnTo>
                    <a:lnTo>
                      <a:pt x="11" y="3"/>
                    </a:lnTo>
                    <a:lnTo>
                      <a:pt x="10" y="3"/>
                    </a:lnTo>
                    <a:lnTo>
                      <a:pt x="9" y="1"/>
                    </a:lnTo>
                    <a:lnTo>
                      <a:pt x="4" y="0"/>
                    </a:lnTo>
                    <a:lnTo>
                      <a:pt x="2" y="1"/>
                    </a:lnTo>
                    <a:lnTo>
                      <a:pt x="0" y="5"/>
                    </a:lnTo>
                    <a:lnTo>
                      <a:pt x="0" y="6"/>
                    </a:lnTo>
                    <a:lnTo>
                      <a:pt x="1" y="5"/>
                    </a:lnTo>
                    <a:lnTo>
                      <a:pt x="2" y="7"/>
                    </a:lnTo>
                  </a:path>
                </a:pathLst>
              </a:custGeom>
              <a:grpFill/>
              <a:ln w="0">
                <a:solidFill>
                  <a:srgbClr val="002060"/>
                </a:solidFill>
                <a:round/>
                <a:headEnd/>
                <a:tailEnd/>
              </a:ln>
            </p:spPr>
            <p:txBody>
              <a:bodyPr/>
              <a:lstStyle/>
              <a:p>
                <a:endParaRPr lang="en-US"/>
              </a:p>
            </p:txBody>
          </p:sp>
          <p:sp>
            <p:nvSpPr>
              <p:cNvPr id="278" name="Freeform 275"/>
              <p:cNvSpPr>
                <a:spLocks/>
              </p:cNvSpPr>
              <p:nvPr/>
            </p:nvSpPr>
            <p:spPr bwMode="auto">
              <a:xfrm>
                <a:off x="2213601" y="2413709"/>
                <a:ext cx="249186" cy="215866"/>
              </a:xfrm>
              <a:custGeom>
                <a:avLst/>
                <a:gdLst>
                  <a:gd name="T0" fmla="*/ 2147483647 w 34"/>
                  <a:gd name="T1" fmla="*/ 0 h 34"/>
                  <a:gd name="T2" fmla="*/ 2147483647 w 34"/>
                  <a:gd name="T3" fmla="*/ 2147483647 h 34"/>
                  <a:gd name="T4" fmla="*/ 2147483647 w 34"/>
                  <a:gd name="T5" fmla="*/ 2147483647 h 34"/>
                  <a:gd name="T6" fmla="*/ 2147483647 w 34"/>
                  <a:gd name="T7" fmla="*/ 2147483647 h 34"/>
                  <a:gd name="T8" fmla="*/ 2147483647 w 34"/>
                  <a:gd name="T9" fmla="*/ 2147483647 h 34"/>
                  <a:gd name="T10" fmla="*/ 2147483647 w 34"/>
                  <a:gd name="T11" fmla="*/ 2147483647 h 34"/>
                  <a:gd name="T12" fmla="*/ 2147483647 w 34"/>
                  <a:gd name="T13" fmla="*/ 2147483647 h 34"/>
                  <a:gd name="T14" fmla="*/ 2147483647 w 34"/>
                  <a:gd name="T15" fmla="*/ 2147483647 h 34"/>
                  <a:gd name="T16" fmla="*/ 2147483647 w 34"/>
                  <a:gd name="T17" fmla="*/ 2147483647 h 34"/>
                  <a:gd name="T18" fmla="*/ 2147483647 w 34"/>
                  <a:gd name="T19" fmla="*/ 2147483647 h 34"/>
                  <a:gd name="T20" fmla="*/ 2147483647 w 34"/>
                  <a:gd name="T21" fmla="*/ 2147483647 h 34"/>
                  <a:gd name="T22" fmla="*/ 0 w 34"/>
                  <a:gd name="T23" fmla="*/ 2147483647 h 34"/>
                  <a:gd name="T24" fmla="*/ 0 w 34"/>
                  <a:gd name="T25" fmla="*/ 2147483647 h 34"/>
                  <a:gd name="T26" fmla="*/ 2147483647 w 34"/>
                  <a:gd name="T27" fmla="*/ 2147483647 h 34"/>
                  <a:gd name="T28" fmla="*/ 2147483647 w 34"/>
                  <a:gd name="T29" fmla="*/ 2147483647 h 34"/>
                  <a:gd name="T30" fmla="*/ 2147483647 w 34"/>
                  <a:gd name="T31" fmla="*/ 2147483647 h 34"/>
                  <a:gd name="T32" fmla="*/ 2147483647 w 34"/>
                  <a:gd name="T33" fmla="*/ 2147483647 h 34"/>
                  <a:gd name="T34" fmla="*/ 2147483647 w 34"/>
                  <a:gd name="T35" fmla="*/ 2147483647 h 34"/>
                  <a:gd name="T36" fmla="*/ 2147483647 w 34"/>
                  <a:gd name="T37" fmla="*/ 2147483647 h 34"/>
                  <a:gd name="T38" fmla="*/ 2147483647 w 34"/>
                  <a:gd name="T39" fmla="*/ 2147483647 h 34"/>
                  <a:gd name="T40" fmla="*/ 2147483647 w 34"/>
                  <a:gd name="T41" fmla="*/ 2147483647 h 34"/>
                  <a:gd name="T42" fmla="*/ 2147483647 w 34"/>
                  <a:gd name="T43" fmla="*/ 2147483647 h 34"/>
                  <a:gd name="T44" fmla="*/ 2147483647 w 34"/>
                  <a:gd name="T45" fmla="*/ 2147483647 h 34"/>
                  <a:gd name="T46" fmla="*/ 2147483647 w 34"/>
                  <a:gd name="T47" fmla="*/ 2147483647 h 34"/>
                  <a:gd name="T48" fmla="*/ 2147483647 w 34"/>
                  <a:gd name="T49" fmla="*/ 2147483647 h 34"/>
                  <a:gd name="T50" fmla="*/ 2147483647 w 34"/>
                  <a:gd name="T51" fmla="*/ 2147483647 h 34"/>
                  <a:gd name="T52" fmla="*/ 2147483647 w 34"/>
                  <a:gd name="T53" fmla="*/ 2147483647 h 34"/>
                  <a:gd name="T54" fmla="*/ 2147483647 w 34"/>
                  <a:gd name="T55" fmla="*/ 2147483647 h 34"/>
                  <a:gd name="T56" fmla="*/ 2147483647 w 34"/>
                  <a:gd name="T57" fmla="*/ 2147483647 h 34"/>
                  <a:gd name="T58" fmla="*/ 2147483647 w 34"/>
                  <a:gd name="T59" fmla="*/ 2147483647 h 34"/>
                  <a:gd name="T60" fmla="*/ 2147483647 w 34"/>
                  <a:gd name="T61" fmla="*/ 2147483647 h 34"/>
                  <a:gd name="T62" fmla="*/ 2147483647 w 34"/>
                  <a:gd name="T63" fmla="*/ 2147483647 h 34"/>
                  <a:gd name="T64" fmla="*/ 2147483647 w 34"/>
                  <a:gd name="T65" fmla="*/ 2147483647 h 34"/>
                  <a:gd name="T66" fmla="*/ 2147483647 w 34"/>
                  <a:gd name="T67" fmla="*/ 2147483647 h 34"/>
                  <a:gd name="T68" fmla="*/ 2147483647 w 34"/>
                  <a:gd name="T69" fmla="*/ 2147483647 h 34"/>
                  <a:gd name="T70" fmla="*/ 2147483647 w 34"/>
                  <a:gd name="T71" fmla="*/ 2147483647 h 34"/>
                  <a:gd name="T72" fmla="*/ 2147483647 w 34"/>
                  <a:gd name="T73" fmla="*/ 2147483647 h 34"/>
                  <a:gd name="T74" fmla="*/ 2147483647 w 34"/>
                  <a:gd name="T75" fmla="*/ 2147483647 h 34"/>
                  <a:gd name="T76" fmla="*/ 2147483647 w 34"/>
                  <a:gd name="T77" fmla="*/ 2147483647 h 34"/>
                  <a:gd name="T78" fmla="*/ 2147483647 w 34"/>
                  <a:gd name="T79" fmla="*/ 2147483647 h 34"/>
                  <a:gd name="T80" fmla="*/ 2147483647 w 34"/>
                  <a:gd name="T81" fmla="*/ 2147483647 h 34"/>
                  <a:gd name="T82" fmla="*/ 2147483647 w 34"/>
                  <a:gd name="T83" fmla="*/ 2147483647 h 34"/>
                  <a:gd name="T84" fmla="*/ 2147483647 w 34"/>
                  <a:gd name="T85" fmla="*/ 2147483647 h 34"/>
                  <a:gd name="T86" fmla="*/ 2147483647 w 34"/>
                  <a:gd name="T87" fmla="*/ 2147483647 h 34"/>
                  <a:gd name="T88" fmla="*/ 2147483647 w 34"/>
                  <a:gd name="T89" fmla="*/ 0 h 34"/>
                  <a:gd name="T90" fmla="*/ 2147483647 w 34"/>
                  <a:gd name="T91" fmla="*/ 0 h 34"/>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34"/>
                  <a:gd name="T139" fmla="*/ 0 h 34"/>
                  <a:gd name="T140" fmla="*/ 34 w 34"/>
                  <a:gd name="T141" fmla="*/ 34 h 34"/>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34" h="34">
                    <a:moveTo>
                      <a:pt x="20" y="0"/>
                    </a:moveTo>
                    <a:lnTo>
                      <a:pt x="17" y="1"/>
                    </a:lnTo>
                    <a:lnTo>
                      <a:pt x="16" y="4"/>
                    </a:lnTo>
                    <a:lnTo>
                      <a:pt x="13" y="6"/>
                    </a:lnTo>
                    <a:lnTo>
                      <a:pt x="12" y="8"/>
                    </a:lnTo>
                    <a:lnTo>
                      <a:pt x="9" y="8"/>
                    </a:lnTo>
                    <a:lnTo>
                      <a:pt x="9" y="6"/>
                    </a:lnTo>
                    <a:lnTo>
                      <a:pt x="7" y="6"/>
                    </a:lnTo>
                    <a:lnTo>
                      <a:pt x="9" y="10"/>
                    </a:lnTo>
                    <a:lnTo>
                      <a:pt x="5" y="11"/>
                    </a:lnTo>
                    <a:lnTo>
                      <a:pt x="4" y="9"/>
                    </a:lnTo>
                    <a:lnTo>
                      <a:pt x="0" y="11"/>
                    </a:lnTo>
                    <a:lnTo>
                      <a:pt x="0" y="13"/>
                    </a:lnTo>
                    <a:lnTo>
                      <a:pt x="6" y="15"/>
                    </a:lnTo>
                    <a:lnTo>
                      <a:pt x="9" y="19"/>
                    </a:lnTo>
                    <a:lnTo>
                      <a:pt x="10" y="21"/>
                    </a:lnTo>
                    <a:lnTo>
                      <a:pt x="9" y="29"/>
                    </a:lnTo>
                    <a:lnTo>
                      <a:pt x="8" y="30"/>
                    </a:lnTo>
                    <a:lnTo>
                      <a:pt x="11" y="33"/>
                    </a:lnTo>
                    <a:lnTo>
                      <a:pt x="21" y="34"/>
                    </a:lnTo>
                    <a:lnTo>
                      <a:pt x="20" y="32"/>
                    </a:lnTo>
                    <a:lnTo>
                      <a:pt x="23" y="30"/>
                    </a:lnTo>
                    <a:lnTo>
                      <a:pt x="28" y="32"/>
                    </a:lnTo>
                    <a:lnTo>
                      <a:pt x="30" y="32"/>
                    </a:lnTo>
                    <a:lnTo>
                      <a:pt x="33" y="29"/>
                    </a:lnTo>
                    <a:lnTo>
                      <a:pt x="31" y="25"/>
                    </a:lnTo>
                    <a:lnTo>
                      <a:pt x="31" y="21"/>
                    </a:lnTo>
                    <a:lnTo>
                      <a:pt x="30" y="19"/>
                    </a:lnTo>
                    <a:lnTo>
                      <a:pt x="29" y="20"/>
                    </a:lnTo>
                    <a:lnTo>
                      <a:pt x="29" y="19"/>
                    </a:lnTo>
                    <a:lnTo>
                      <a:pt x="31" y="15"/>
                    </a:lnTo>
                    <a:lnTo>
                      <a:pt x="33" y="14"/>
                    </a:lnTo>
                    <a:lnTo>
                      <a:pt x="34" y="9"/>
                    </a:lnTo>
                    <a:lnTo>
                      <a:pt x="29" y="6"/>
                    </a:lnTo>
                    <a:lnTo>
                      <a:pt x="28" y="6"/>
                    </a:lnTo>
                    <a:lnTo>
                      <a:pt x="26" y="5"/>
                    </a:lnTo>
                    <a:lnTo>
                      <a:pt x="26" y="4"/>
                    </a:lnTo>
                    <a:lnTo>
                      <a:pt x="24" y="4"/>
                    </a:lnTo>
                    <a:lnTo>
                      <a:pt x="23" y="3"/>
                    </a:lnTo>
                    <a:lnTo>
                      <a:pt x="20" y="1"/>
                    </a:lnTo>
                    <a:lnTo>
                      <a:pt x="20" y="0"/>
                    </a:lnTo>
                  </a:path>
                </a:pathLst>
              </a:custGeom>
              <a:grpFill/>
              <a:ln w="0">
                <a:solidFill>
                  <a:srgbClr val="002060"/>
                </a:solidFill>
                <a:round/>
                <a:headEnd/>
                <a:tailEnd/>
              </a:ln>
            </p:spPr>
            <p:txBody>
              <a:bodyPr/>
              <a:lstStyle/>
              <a:p>
                <a:endParaRPr lang="en-US"/>
              </a:p>
            </p:txBody>
          </p:sp>
          <p:sp>
            <p:nvSpPr>
              <p:cNvPr id="279" name="Freeform 276"/>
              <p:cNvSpPr>
                <a:spLocks/>
              </p:cNvSpPr>
              <p:nvPr/>
            </p:nvSpPr>
            <p:spPr bwMode="auto">
              <a:xfrm>
                <a:off x="2128206" y="2598221"/>
                <a:ext cx="239387" cy="170040"/>
              </a:xfrm>
              <a:custGeom>
                <a:avLst/>
                <a:gdLst>
                  <a:gd name="T0" fmla="*/ 2147483647 w 33"/>
                  <a:gd name="T1" fmla="*/ 2147483647 h 27"/>
                  <a:gd name="T2" fmla="*/ 2147483647 w 33"/>
                  <a:gd name="T3" fmla="*/ 2147483647 h 27"/>
                  <a:gd name="T4" fmla="*/ 2147483647 w 33"/>
                  <a:gd name="T5" fmla="*/ 2147483647 h 27"/>
                  <a:gd name="T6" fmla="*/ 2147483647 w 33"/>
                  <a:gd name="T7" fmla="*/ 2147483647 h 27"/>
                  <a:gd name="T8" fmla="*/ 2147483647 w 33"/>
                  <a:gd name="T9" fmla="*/ 2147483647 h 27"/>
                  <a:gd name="T10" fmla="*/ 2147483647 w 33"/>
                  <a:gd name="T11" fmla="*/ 2147483647 h 27"/>
                  <a:gd name="T12" fmla="*/ 2147483647 w 33"/>
                  <a:gd name="T13" fmla="*/ 2147483647 h 27"/>
                  <a:gd name="T14" fmla="*/ 2147483647 w 33"/>
                  <a:gd name="T15" fmla="*/ 2147483647 h 27"/>
                  <a:gd name="T16" fmla="*/ 2147483647 w 33"/>
                  <a:gd name="T17" fmla="*/ 2147483647 h 27"/>
                  <a:gd name="T18" fmla="*/ 2147483647 w 33"/>
                  <a:gd name="T19" fmla="*/ 2147483647 h 27"/>
                  <a:gd name="T20" fmla="*/ 2147483647 w 33"/>
                  <a:gd name="T21" fmla="*/ 2147483647 h 27"/>
                  <a:gd name="T22" fmla="*/ 2147483647 w 33"/>
                  <a:gd name="T23" fmla="*/ 2147483647 h 27"/>
                  <a:gd name="T24" fmla="*/ 2147483647 w 33"/>
                  <a:gd name="T25" fmla="*/ 2147483647 h 27"/>
                  <a:gd name="T26" fmla="*/ 2147483647 w 33"/>
                  <a:gd name="T27" fmla="*/ 2147483647 h 27"/>
                  <a:gd name="T28" fmla="*/ 2147483647 w 33"/>
                  <a:gd name="T29" fmla="*/ 2147483647 h 27"/>
                  <a:gd name="T30" fmla="*/ 2147483647 w 33"/>
                  <a:gd name="T31" fmla="*/ 2147483647 h 27"/>
                  <a:gd name="T32" fmla="*/ 2147483647 w 33"/>
                  <a:gd name="T33" fmla="*/ 2147483647 h 27"/>
                  <a:gd name="T34" fmla="*/ 2147483647 w 33"/>
                  <a:gd name="T35" fmla="*/ 2147483647 h 27"/>
                  <a:gd name="T36" fmla="*/ 2147483647 w 33"/>
                  <a:gd name="T37" fmla="*/ 2147483647 h 27"/>
                  <a:gd name="T38" fmla="*/ 2147483647 w 33"/>
                  <a:gd name="T39" fmla="*/ 2147483647 h 27"/>
                  <a:gd name="T40" fmla="*/ 2147483647 w 33"/>
                  <a:gd name="T41" fmla="*/ 2147483647 h 27"/>
                  <a:gd name="T42" fmla="*/ 2147483647 w 33"/>
                  <a:gd name="T43" fmla="*/ 2147483647 h 27"/>
                  <a:gd name="T44" fmla="*/ 2147483647 w 33"/>
                  <a:gd name="T45" fmla="*/ 2147483647 h 27"/>
                  <a:gd name="T46" fmla="*/ 2147483647 w 33"/>
                  <a:gd name="T47" fmla="*/ 2147483647 h 27"/>
                  <a:gd name="T48" fmla="*/ 2147483647 w 33"/>
                  <a:gd name="T49" fmla="*/ 0 h 27"/>
                  <a:gd name="T50" fmla="*/ 2147483647 w 33"/>
                  <a:gd name="T51" fmla="*/ 2147483647 h 27"/>
                  <a:gd name="T52" fmla="*/ 0 w 33"/>
                  <a:gd name="T53" fmla="*/ 2147483647 h 27"/>
                  <a:gd name="T54" fmla="*/ 0 w 33"/>
                  <a:gd name="T55" fmla="*/ 2147483647 h 27"/>
                  <a:gd name="T56" fmla="*/ 2147483647 w 33"/>
                  <a:gd name="T57" fmla="*/ 2147483647 h 27"/>
                  <a:gd name="T58" fmla="*/ 2147483647 w 33"/>
                  <a:gd name="T59" fmla="*/ 2147483647 h 27"/>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33"/>
                  <a:gd name="T91" fmla="*/ 0 h 27"/>
                  <a:gd name="T92" fmla="*/ 33 w 33"/>
                  <a:gd name="T93" fmla="*/ 27 h 27"/>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33" h="27">
                    <a:moveTo>
                      <a:pt x="2" y="7"/>
                    </a:moveTo>
                    <a:lnTo>
                      <a:pt x="7" y="7"/>
                    </a:lnTo>
                    <a:lnTo>
                      <a:pt x="8" y="8"/>
                    </a:lnTo>
                    <a:lnTo>
                      <a:pt x="6" y="10"/>
                    </a:lnTo>
                    <a:lnTo>
                      <a:pt x="6" y="13"/>
                    </a:lnTo>
                    <a:lnTo>
                      <a:pt x="5" y="15"/>
                    </a:lnTo>
                    <a:lnTo>
                      <a:pt x="6" y="20"/>
                    </a:lnTo>
                    <a:lnTo>
                      <a:pt x="5" y="23"/>
                    </a:lnTo>
                    <a:lnTo>
                      <a:pt x="10" y="27"/>
                    </a:lnTo>
                    <a:lnTo>
                      <a:pt x="12" y="25"/>
                    </a:lnTo>
                    <a:lnTo>
                      <a:pt x="19" y="25"/>
                    </a:lnTo>
                    <a:lnTo>
                      <a:pt x="25" y="18"/>
                    </a:lnTo>
                    <a:lnTo>
                      <a:pt x="23" y="15"/>
                    </a:lnTo>
                    <a:lnTo>
                      <a:pt x="27" y="10"/>
                    </a:lnTo>
                    <a:lnTo>
                      <a:pt x="33" y="7"/>
                    </a:lnTo>
                    <a:lnTo>
                      <a:pt x="33" y="5"/>
                    </a:lnTo>
                    <a:lnTo>
                      <a:pt x="23" y="4"/>
                    </a:lnTo>
                    <a:lnTo>
                      <a:pt x="20" y="1"/>
                    </a:lnTo>
                    <a:lnTo>
                      <a:pt x="19" y="1"/>
                    </a:lnTo>
                    <a:lnTo>
                      <a:pt x="15" y="1"/>
                    </a:lnTo>
                    <a:lnTo>
                      <a:pt x="13" y="1"/>
                    </a:lnTo>
                    <a:lnTo>
                      <a:pt x="3" y="0"/>
                    </a:lnTo>
                    <a:lnTo>
                      <a:pt x="2" y="1"/>
                    </a:lnTo>
                    <a:lnTo>
                      <a:pt x="0" y="2"/>
                    </a:lnTo>
                    <a:lnTo>
                      <a:pt x="0" y="3"/>
                    </a:lnTo>
                    <a:lnTo>
                      <a:pt x="2" y="7"/>
                    </a:lnTo>
                  </a:path>
                </a:pathLst>
              </a:custGeom>
              <a:grpFill/>
              <a:ln w="0">
                <a:solidFill>
                  <a:srgbClr val="002060"/>
                </a:solidFill>
                <a:round/>
                <a:headEnd/>
                <a:tailEnd/>
              </a:ln>
            </p:spPr>
            <p:txBody>
              <a:bodyPr/>
              <a:lstStyle/>
              <a:p>
                <a:endParaRPr lang="en-US"/>
              </a:p>
            </p:txBody>
          </p:sp>
          <p:sp>
            <p:nvSpPr>
              <p:cNvPr id="280" name="Freeform 277"/>
              <p:cNvSpPr>
                <a:spLocks/>
              </p:cNvSpPr>
              <p:nvPr/>
            </p:nvSpPr>
            <p:spPr bwMode="auto">
              <a:xfrm>
                <a:off x="2119806" y="2642841"/>
                <a:ext cx="65797" cy="98888"/>
              </a:xfrm>
              <a:custGeom>
                <a:avLst/>
                <a:gdLst>
                  <a:gd name="T0" fmla="*/ 2147483647 w 9"/>
                  <a:gd name="T1" fmla="*/ 2147483647 h 16"/>
                  <a:gd name="T2" fmla="*/ 2147483647 w 9"/>
                  <a:gd name="T3" fmla="*/ 2147483647 h 16"/>
                  <a:gd name="T4" fmla="*/ 2147483647 w 9"/>
                  <a:gd name="T5" fmla="*/ 2147483647 h 16"/>
                  <a:gd name="T6" fmla="*/ 2147483647 w 9"/>
                  <a:gd name="T7" fmla="*/ 2147483647 h 16"/>
                  <a:gd name="T8" fmla="*/ 2147483647 w 9"/>
                  <a:gd name="T9" fmla="*/ 2147483647 h 16"/>
                  <a:gd name="T10" fmla="*/ 2147483647 w 9"/>
                  <a:gd name="T11" fmla="*/ 2147483647 h 16"/>
                  <a:gd name="T12" fmla="*/ 2147483647 w 9"/>
                  <a:gd name="T13" fmla="*/ 0 h 16"/>
                  <a:gd name="T14" fmla="*/ 2147483647 w 9"/>
                  <a:gd name="T15" fmla="*/ 0 h 16"/>
                  <a:gd name="T16" fmla="*/ 2147483647 w 9"/>
                  <a:gd name="T17" fmla="*/ 0 h 16"/>
                  <a:gd name="T18" fmla="*/ 2147483647 w 9"/>
                  <a:gd name="T19" fmla="*/ 2147483647 h 16"/>
                  <a:gd name="T20" fmla="*/ 0 w 9"/>
                  <a:gd name="T21" fmla="*/ 2147483647 h 16"/>
                  <a:gd name="T22" fmla="*/ 2147483647 w 9"/>
                  <a:gd name="T23" fmla="*/ 2147483647 h 16"/>
                  <a:gd name="T24" fmla="*/ 2147483647 w 9"/>
                  <a:gd name="T25" fmla="*/ 2147483647 h 16"/>
                  <a:gd name="T26" fmla="*/ 2147483647 w 9"/>
                  <a:gd name="T27" fmla="*/ 2147483647 h 16"/>
                  <a:gd name="T28" fmla="*/ 2147483647 w 9"/>
                  <a:gd name="T29" fmla="*/ 2147483647 h 1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9"/>
                  <a:gd name="T46" fmla="*/ 0 h 16"/>
                  <a:gd name="T47" fmla="*/ 9 w 9"/>
                  <a:gd name="T48" fmla="*/ 16 h 1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9" h="16">
                    <a:moveTo>
                      <a:pt x="6" y="16"/>
                    </a:moveTo>
                    <a:lnTo>
                      <a:pt x="7" y="13"/>
                    </a:lnTo>
                    <a:lnTo>
                      <a:pt x="6" y="8"/>
                    </a:lnTo>
                    <a:lnTo>
                      <a:pt x="7" y="6"/>
                    </a:lnTo>
                    <a:lnTo>
                      <a:pt x="7" y="3"/>
                    </a:lnTo>
                    <a:lnTo>
                      <a:pt x="9" y="1"/>
                    </a:lnTo>
                    <a:lnTo>
                      <a:pt x="8" y="0"/>
                    </a:lnTo>
                    <a:lnTo>
                      <a:pt x="3" y="0"/>
                    </a:lnTo>
                    <a:lnTo>
                      <a:pt x="2" y="2"/>
                    </a:lnTo>
                    <a:lnTo>
                      <a:pt x="0" y="11"/>
                    </a:lnTo>
                    <a:lnTo>
                      <a:pt x="2" y="12"/>
                    </a:lnTo>
                    <a:lnTo>
                      <a:pt x="1" y="16"/>
                    </a:lnTo>
                    <a:lnTo>
                      <a:pt x="6" y="16"/>
                    </a:lnTo>
                  </a:path>
                </a:pathLst>
              </a:custGeom>
              <a:grpFill/>
              <a:ln w="0">
                <a:solidFill>
                  <a:srgbClr val="002060"/>
                </a:solidFill>
                <a:round/>
                <a:headEnd/>
                <a:tailEnd/>
              </a:ln>
            </p:spPr>
            <p:txBody>
              <a:bodyPr/>
              <a:lstStyle/>
              <a:p>
                <a:endParaRPr lang="en-US"/>
              </a:p>
            </p:txBody>
          </p:sp>
          <p:sp>
            <p:nvSpPr>
              <p:cNvPr id="281" name="Freeform 278"/>
              <p:cNvSpPr>
                <a:spLocks/>
              </p:cNvSpPr>
              <p:nvPr/>
            </p:nvSpPr>
            <p:spPr bwMode="auto">
              <a:xfrm>
                <a:off x="2440388" y="2515008"/>
                <a:ext cx="225387" cy="215866"/>
              </a:xfrm>
              <a:custGeom>
                <a:avLst/>
                <a:gdLst>
                  <a:gd name="T0" fmla="*/ 2147483647 w 31"/>
                  <a:gd name="T1" fmla="*/ 2147483647 h 34"/>
                  <a:gd name="T2" fmla="*/ 2147483647 w 31"/>
                  <a:gd name="T3" fmla="*/ 2147483647 h 34"/>
                  <a:gd name="T4" fmla="*/ 2147483647 w 31"/>
                  <a:gd name="T5" fmla="*/ 2147483647 h 34"/>
                  <a:gd name="T6" fmla="*/ 2147483647 w 31"/>
                  <a:gd name="T7" fmla="*/ 2147483647 h 34"/>
                  <a:gd name="T8" fmla="*/ 2147483647 w 31"/>
                  <a:gd name="T9" fmla="*/ 2147483647 h 34"/>
                  <a:gd name="T10" fmla="*/ 2147483647 w 31"/>
                  <a:gd name="T11" fmla="*/ 2147483647 h 34"/>
                  <a:gd name="T12" fmla="*/ 2147483647 w 31"/>
                  <a:gd name="T13" fmla="*/ 2147483647 h 34"/>
                  <a:gd name="T14" fmla="*/ 2147483647 w 31"/>
                  <a:gd name="T15" fmla="*/ 2147483647 h 34"/>
                  <a:gd name="T16" fmla="*/ 2147483647 w 31"/>
                  <a:gd name="T17" fmla="*/ 2147483647 h 34"/>
                  <a:gd name="T18" fmla="*/ 2147483647 w 31"/>
                  <a:gd name="T19" fmla="*/ 2147483647 h 34"/>
                  <a:gd name="T20" fmla="*/ 2147483647 w 31"/>
                  <a:gd name="T21" fmla="*/ 2147483647 h 34"/>
                  <a:gd name="T22" fmla="*/ 2147483647 w 31"/>
                  <a:gd name="T23" fmla="*/ 2147483647 h 34"/>
                  <a:gd name="T24" fmla="*/ 2147483647 w 31"/>
                  <a:gd name="T25" fmla="*/ 2147483647 h 34"/>
                  <a:gd name="T26" fmla="*/ 2147483647 w 31"/>
                  <a:gd name="T27" fmla="*/ 2147483647 h 34"/>
                  <a:gd name="T28" fmla="*/ 2147483647 w 31"/>
                  <a:gd name="T29" fmla="*/ 2147483647 h 34"/>
                  <a:gd name="T30" fmla="*/ 2147483647 w 31"/>
                  <a:gd name="T31" fmla="*/ 2147483647 h 34"/>
                  <a:gd name="T32" fmla="*/ 2147483647 w 31"/>
                  <a:gd name="T33" fmla="*/ 2147483647 h 34"/>
                  <a:gd name="T34" fmla="*/ 2147483647 w 31"/>
                  <a:gd name="T35" fmla="*/ 2147483647 h 34"/>
                  <a:gd name="T36" fmla="*/ 2147483647 w 31"/>
                  <a:gd name="T37" fmla="*/ 2147483647 h 34"/>
                  <a:gd name="T38" fmla="*/ 2147483647 w 31"/>
                  <a:gd name="T39" fmla="*/ 2147483647 h 34"/>
                  <a:gd name="T40" fmla="*/ 2147483647 w 31"/>
                  <a:gd name="T41" fmla="*/ 2147483647 h 34"/>
                  <a:gd name="T42" fmla="*/ 2147483647 w 31"/>
                  <a:gd name="T43" fmla="*/ 2147483647 h 34"/>
                  <a:gd name="T44" fmla="*/ 2147483647 w 31"/>
                  <a:gd name="T45" fmla="*/ 2147483647 h 34"/>
                  <a:gd name="T46" fmla="*/ 2147483647 w 31"/>
                  <a:gd name="T47" fmla="*/ 2147483647 h 34"/>
                  <a:gd name="T48" fmla="*/ 2147483647 w 31"/>
                  <a:gd name="T49" fmla="*/ 2147483647 h 34"/>
                  <a:gd name="T50" fmla="*/ 2147483647 w 31"/>
                  <a:gd name="T51" fmla="*/ 2147483647 h 34"/>
                  <a:gd name="T52" fmla="*/ 2147483647 w 31"/>
                  <a:gd name="T53" fmla="*/ 2147483647 h 34"/>
                  <a:gd name="T54" fmla="*/ 2147483647 w 31"/>
                  <a:gd name="T55" fmla="*/ 2147483647 h 34"/>
                  <a:gd name="T56" fmla="*/ 2147483647 w 31"/>
                  <a:gd name="T57" fmla="*/ 2147483647 h 34"/>
                  <a:gd name="T58" fmla="*/ 2147483647 w 31"/>
                  <a:gd name="T59" fmla="*/ 2147483647 h 34"/>
                  <a:gd name="T60" fmla="*/ 2147483647 w 31"/>
                  <a:gd name="T61" fmla="*/ 2147483647 h 34"/>
                  <a:gd name="T62" fmla="*/ 2147483647 w 31"/>
                  <a:gd name="T63" fmla="*/ 2147483647 h 34"/>
                  <a:gd name="T64" fmla="*/ 2147483647 w 31"/>
                  <a:gd name="T65" fmla="*/ 0 h 34"/>
                  <a:gd name="T66" fmla="*/ 2147483647 w 31"/>
                  <a:gd name="T67" fmla="*/ 2147483647 h 34"/>
                  <a:gd name="T68" fmla="*/ 2147483647 w 31"/>
                  <a:gd name="T69" fmla="*/ 2147483647 h 34"/>
                  <a:gd name="T70" fmla="*/ 2147483647 w 31"/>
                  <a:gd name="T71" fmla="*/ 2147483647 h 34"/>
                  <a:gd name="T72" fmla="*/ 2147483647 w 31"/>
                  <a:gd name="T73" fmla="*/ 2147483647 h 34"/>
                  <a:gd name="T74" fmla="*/ 2147483647 w 31"/>
                  <a:gd name="T75" fmla="*/ 2147483647 h 34"/>
                  <a:gd name="T76" fmla="*/ 2147483647 w 31"/>
                  <a:gd name="T77" fmla="*/ 2147483647 h 34"/>
                  <a:gd name="T78" fmla="*/ 0 w 31"/>
                  <a:gd name="T79" fmla="*/ 2147483647 h 34"/>
                  <a:gd name="T80" fmla="*/ 0 w 31"/>
                  <a:gd name="T81" fmla="*/ 2147483647 h 34"/>
                  <a:gd name="T82" fmla="*/ 0 w 31"/>
                  <a:gd name="T83" fmla="*/ 2147483647 h 34"/>
                  <a:gd name="T84" fmla="*/ 2147483647 w 31"/>
                  <a:gd name="T85" fmla="*/ 2147483647 h 34"/>
                  <a:gd name="T86" fmla="*/ 2147483647 w 31"/>
                  <a:gd name="T87" fmla="*/ 2147483647 h 34"/>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31"/>
                  <a:gd name="T133" fmla="*/ 0 h 34"/>
                  <a:gd name="T134" fmla="*/ 31 w 31"/>
                  <a:gd name="T135" fmla="*/ 34 h 34"/>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31" h="34">
                    <a:moveTo>
                      <a:pt x="2" y="13"/>
                    </a:moveTo>
                    <a:lnTo>
                      <a:pt x="5" y="11"/>
                    </a:lnTo>
                    <a:lnTo>
                      <a:pt x="9" y="12"/>
                    </a:lnTo>
                    <a:lnTo>
                      <a:pt x="11" y="18"/>
                    </a:lnTo>
                    <a:lnTo>
                      <a:pt x="12" y="18"/>
                    </a:lnTo>
                    <a:lnTo>
                      <a:pt x="15" y="21"/>
                    </a:lnTo>
                    <a:lnTo>
                      <a:pt x="18" y="22"/>
                    </a:lnTo>
                    <a:lnTo>
                      <a:pt x="22" y="26"/>
                    </a:lnTo>
                    <a:lnTo>
                      <a:pt x="24" y="26"/>
                    </a:lnTo>
                    <a:lnTo>
                      <a:pt x="25" y="31"/>
                    </a:lnTo>
                    <a:lnTo>
                      <a:pt x="24" y="34"/>
                    </a:lnTo>
                    <a:lnTo>
                      <a:pt x="26" y="31"/>
                    </a:lnTo>
                    <a:lnTo>
                      <a:pt x="27" y="30"/>
                    </a:lnTo>
                    <a:lnTo>
                      <a:pt x="27" y="28"/>
                    </a:lnTo>
                    <a:lnTo>
                      <a:pt x="26" y="28"/>
                    </a:lnTo>
                    <a:lnTo>
                      <a:pt x="27" y="25"/>
                    </a:lnTo>
                    <a:lnTo>
                      <a:pt x="30" y="27"/>
                    </a:lnTo>
                    <a:lnTo>
                      <a:pt x="31" y="26"/>
                    </a:lnTo>
                    <a:lnTo>
                      <a:pt x="24" y="21"/>
                    </a:lnTo>
                    <a:lnTo>
                      <a:pt x="25" y="20"/>
                    </a:lnTo>
                    <a:lnTo>
                      <a:pt x="22" y="20"/>
                    </a:lnTo>
                    <a:lnTo>
                      <a:pt x="20" y="18"/>
                    </a:lnTo>
                    <a:lnTo>
                      <a:pt x="18" y="14"/>
                    </a:lnTo>
                    <a:lnTo>
                      <a:pt x="14" y="11"/>
                    </a:lnTo>
                    <a:lnTo>
                      <a:pt x="14" y="6"/>
                    </a:lnTo>
                    <a:lnTo>
                      <a:pt x="17" y="6"/>
                    </a:lnTo>
                    <a:lnTo>
                      <a:pt x="18" y="6"/>
                    </a:lnTo>
                    <a:lnTo>
                      <a:pt x="19" y="6"/>
                    </a:lnTo>
                    <a:lnTo>
                      <a:pt x="18" y="4"/>
                    </a:lnTo>
                    <a:lnTo>
                      <a:pt x="18" y="2"/>
                    </a:lnTo>
                    <a:lnTo>
                      <a:pt x="14" y="1"/>
                    </a:lnTo>
                    <a:lnTo>
                      <a:pt x="14" y="0"/>
                    </a:lnTo>
                    <a:lnTo>
                      <a:pt x="10" y="1"/>
                    </a:lnTo>
                    <a:lnTo>
                      <a:pt x="9" y="1"/>
                    </a:lnTo>
                    <a:lnTo>
                      <a:pt x="9" y="3"/>
                    </a:lnTo>
                    <a:lnTo>
                      <a:pt x="7" y="3"/>
                    </a:lnTo>
                    <a:lnTo>
                      <a:pt x="6" y="5"/>
                    </a:lnTo>
                    <a:lnTo>
                      <a:pt x="4" y="3"/>
                    </a:lnTo>
                    <a:lnTo>
                      <a:pt x="0" y="5"/>
                    </a:lnTo>
                    <a:lnTo>
                      <a:pt x="0" y="9"/>
                    </a:lnTo>
                    <a:lnTo>
                      <a:pt x="2" y="13"/>
                    </a:lnTo>
                  </a:path>
                </a:pathLst>
              </a:custGeom>
              <a:grpFill/>
              <a:ln w="0">
                <a:solidFill>
                  <a:srgbClr val="002060"/>
                </a:solidFill>
                <a:round/>
                <a:headEnd/>
                <a:tailEnd/>
              </a:ln>
            </p:spPr>
            <p:txBody>
              <a:bodyPr/>
              <a:lstStyle/>
              <a:p>
                <a:endParaRPr lang="en-US"/>
              </a:p>
            </p:txBody>
          </p:sp>
          <p:sp>
            <p:nvSpPr>
              <p:cNvPr id="282" name="Freeform 279"/>
              <p:cNvSpPr>
                <a:spLocks/>
              </p:cNvSpPr>
              <p:nvPr/>
            </p:nvSpPr>
            <p:spPr bwMode="auto">
              <a:xfrm>
                <a:off x="2703573" y="2483653"/>
                <a:ext cx="181989" cy="114566"/>
              </a:xfrm>
              <a:custGeom>
                <a:avLst/>
                <a:gdLst>
                  <a:gd name="T0" fmla="*/ 2147483647 w 25"/>
                  <a:gd name="T1" fmla="*/ 2147483647 h 18"/>
                  <a:gd name="T2" fmla="*/ 2147483647 w 25"/>
                  <a:gd name="T3" fmla="*/ 2147483647 h 18"/>
                  <a:gd name="T4" fmla="*/ 2147483647 w 25"/>
                  <a:gd name="T5" fmla="*/ 2147483647 h 18"/>
                  <a:gd name="T6" fmla="*/ 2147483647 w 25"/>
                  <a:gd name="T7" fmla="*/ 2147483647 h 18"/>
                  <a:gd name="T8" fmla="*/ 2147483647 w 25"/>
                  <a:gd name="T9" fmla="*/ 2147483647 h 18"/>
                  <a:gd name="T10" fmla="*/ 2147483647 w 25"/>
                  <a:gd name="T11" fmla="*/ 2147483647 h 18"/>
                  <a:gd name="T12" fmla="*/ 2147483647 w 25"/>
                  <a:gd name="T13" fmla="*/ 2147483647 h 18"/>
                  <a:gd name="T14" fmla="*/ 2147483647 w 25"/>
                  <a:gd name="T15" fmla="*/ 2147483647 h 18"/>
                  <a:gd name="T16" fmla="*/ 2147483647 w 25"/>
                  <a:gd name="T17" fmla="*/ 2147483647 h 18"/>
                  <a:gd name="T18" fmla="*/ 2147483647 w 25"/>
                  <a:gd name="T19" fmla="*/ 2147483647 h 18"/>
                  <a:gd name="T20" fmla="*/ 2147483647 w 25"/>
                  <a:gd name="T21" fmla="*/ 2147483647 h 18"/>
                  <a:gd name="T22" fmla="*/ 2147483647 w 25"/>
                  <a:gd name="T23" fmla="*/ 2147483647 h 18"/>
                  <a:gd name="T24" fmla="*/ 2147483647 w 25"/>
                  <a:gd name="T25" fmla="*/ 2147483647 h 18"/>
                  <a:gd name="T26" fmla="*/ 2147483647 w 25"/>
                  <a:gd name="T27" fmla="*/ 2147483647 h 18"/>
                  <a:gd name="T28" fmla="*/ 2147483647 w 25"/>
                  <a:gd name="T29" fmla="*/ 2147483647 h 18"/>
                  <a:gd name="T30" fmla="*/ 2147483647 w 25"/>
                  <a:gd name="T31" fmla="*/ 2147483647 h 18"/>
                  <a:gd name="T32" fmla="*/ 2147483647 w 25"/>
                  <a:gd name="T33" fmla="*/ 2147483647 h 18"/>
                  <a:gd name="T34" fmla="*/ 2147483647 w 25"/>
                  <a:gd name="T35" fmla="*/ 0 h 18"/>
                  <a:gd name="T36" fmla="*/ 2147483647 w 25"/>
                  <a:gd name="T37" fmla="*/ 2147483647 h 18"/>
                  <a:gd name="T38" fmla="*/ 2147483647 w 25"/>
                  <a:gd name="T39" fmla="*/ 2147483647 h 18"/>
                  <a:gd name="T40" fmla="*/ 2147483647 w 25"/>
                  <a:gd name="T41" fmla="*/ 2147483647 h 18"/>
                  <a:gd name="T42" fmla="*/ 2147483647 w 25"/>
                  <a:gd name="T43" fmla="*/ 2147483647 h 18"/>
                  <a:gd name="T44" fmla="*/ 2147483647 w 25"/>
                  <a:gd name="T45" fmla="*/ 2147483647 h 18"/>
                  <a:gd name="T46" fmla="*/ 0 w 25"/>
                  <a:gd name="T47" fmla="*/ 2147483647 h 18"/>
                  <a:gd name="T48" fmla="*/ 2147483647 w 25"/>
                  <a:gd name="T49" fmla="*/ 2147483647 h 18"/>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25"/>
                  <a:gd name="T76" fmla="*/ 0 h 18"/>
                  <a:gd name="T77" fmla="*/ 25 w 25"/>
                  <a:gd name="T78" fmla="*/ 18 h 18"/>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25" h="18">
                    <a:moveTo>
                      <a:pt x="3" y="14"/>
                    </a:moveTo>
                    <a:lnTo>
                      <a:pt x="6" y="14"/>
                    </a:lnTo>
                    <a:lnTo>
                      <a:pt x="7" y="16"/>
                    </a:lnTo>
                    <a:lnTo>
                      <a:pt x="7" y="17"/>
                    </a:lnTo>
                    <a:lnTo>
                      <a:pt x="10" y="18"/>
                    </a:lnTo>
                    <a:lnTo>
                      <a:pt x="14" y="18"/>
                    </a:lnTo>
                    <a:lnTo>
                      <a:pt x="18" y="16"/>
                    </a:lnTo>
                    <a:lnTo>
                      <a:pt x="23" y="18"/>
                    </a:lnTo>
                    <a:lnTo>
                      <a:pt x="23" y="16"/>
                    </a:lnTo>
                    <a:lnTo>
                      <a:pt x="25" y="14"/>
                    </a:lnTo>
                    <a:lnTo>
                      <a:pt x="25" y="12"/>
                    </a:lnTo>
                    <a:lnTo>
                      <a:pt x="22" y="12"/>
                    </a:lnTo>
                    <a:lnTo>
                      <a:pt x="22" y="11"/>
                    </a:lnTo>
                    <a:lnTo>
                      <a:pt x="21" y="6"/>
                    </a:lnTo>
                    <a:lnTo>
                      <a:pt x="18" y="1"/>
                    </a:lnTo>
                    <a:lnTo>
                      <a:pt x="17" y="0"/>
                    </a:lnTo>
                    <a:lnTo>
                      <a:pt x="13" y="2"/>
                    </a:lnTo>
                    <a:lnTo>
                      <a:pt x="12" y="1"/>
                    </a:lnTo>
                    <a:lnTo>
                      <a:pt x="7" y="2"/>
                    </a:lnTo>
                    <a:lnTo>
                      <a:pt x="5" y="3"/>
                    </a:lnTo>
                    <a:lnTo>
                      <a:pt x="2" y="8"/>
                    </a:lnTo>
                    <a:lnTo>
                      <a:pt x="0" y="9"/>
                    </a:lnTo>
                    <a:lnTo>
                      <a:pt x="3" y="14"/>
                    </a:lnTo>
                  </a:path>
                </a:pathLst>
              </a:custGeom>
              <a:grpFill/>
              <a:ln w="0">
                <a:solidFill>
                  <a:srgbClr val="002060"/>
                </a:solidFill>
                <a:round/>
                <a:headEnd/>
                <a:tailEnd/>
              </a:ln>
            </p:spPr>
            <p:txBody>
              <a:bodyPr/>
              <a:lstStyle/>
              <a:p>
                <a:endParaRPr lang="en-US"/>
              </a:p>
            </p:txBody>
          </p:sp>
          <p:sp>
            <p:nvSpPr>
              <p:cNvPr id="283" name="Freeform 280"/>
              <p:cNvSpPr>
                <a:spLocks/>
              </p:cNvSpPr>
              <p:nvPr/>
            </p:nvSpPr>
            <p:spPr bwMode="auto">
              <a:xfrm>
                <a:off x="2812766" y="2634399"/>
                <a:ext cx="370979" cy="133862"/>
              </a:xfrm>
              <a:custGeom>
                <a:avLst/>
                <a:gdLst>
                  <a:gd name="T0" fmla="*/ 2147483647 w 51"/>
                  <a:gd name="T1" fmla="*/ 2147483647 h 21"/>
                  <a:gd name="T2" fmla="*/ 2147483647 w 51"/>
                  <a:gd name="T3" fmla="*/ 2147483647 h 21"/>
                  <a:gd name="T4" fmla="*/ 2147483647 w 51"/>
                  <a:gd name="T5" fmla="*/ 2147483647 h 21"/>
                  <a:gd name="T6" fmla="*/ 2147483647 w 51"/>
                  <a:gd name="T7" fmla="*/ 2147483647 h 21"/>
                  <a:gd name="T8" fmla="*/ 2147483647 w 51"/>
                  <a:gd name="T9" fmla="*/ 2147483647 h 21"/>
                  <a:gd name="T10" fmla="*/ 2147483647 w 51"/>
                  <a:gd name="T11" fmla="*/ 2147483647 h 21"/>
                  <a:gd name="T12" fmla="*/ 2147483647 w 51"/>
                  <a:gd name="T13" fmla="*/ 2147483647 h 21"/>
                  <a:gd name="T14" fmla="*/ 2147483647 w 51"/>
                  <a:gd name="T15" fmla="*/ 2147483647 h 21"/>
                  <a:gd name="T16" fmla="*/ 2147483647 w 51"/>
                  <a:gd name="T17" fmla="*/ 2147483647 h 21"/>
                  <a:gd name="T18" fmla="*/ 0 w 51"/>
                  <a:gd name="T19" fmla="*/ 2147483647 h 21"/>
                  <a:gd name="T20" fmla="*/ 2147483647 w 51"/>
                  <a:gd name="T21" fmla="*/ 2147483647 h 21"/>
                  <a:gd name="T22" fmla="*/ 2147483647 w 51"/>
                  <a:gd name="T23" fmla="*/ 2147483647 h 21"/>
                  <a:gd name="T24" fmla="*/ 2147483647 w 51"/>
                  <a:gd name="T25" fmla="*/ 2147483647 h 21"/>
                  <a:gd name="T26" fmla="*/ 2147483647 w 51"/>
                  <a:gd name="T27" fmla="*/ 2147483647 h 21"/>
                  <a:gd name="T28" fmla="*/ 2147483647 w 51"/>
                  <a:gd name="T29" fmla="*/ 2147483647 h 21"/>
                  <a:gd name="T30" fmla="*/ 2147483647 w 51"/>
                  <a:gd name="T31" fmla="*/ 2147483647 h 21"/>
                  <a:gd name="T32" fmla="*/ 2147483647 w 51"/>
                  <a:gd name="T33" fmla="*/ 2147483647 h 21"/>
                  <a:gd name="T34" fmla="*/ 2147483647 w 51"/>
                  <a:gd name="T35" fmla="*/ 2147483647 h 21"/>
                  <a:gd name="T36" fmla="*/ 2147483647 w 51"/>
                  <a:gd name="T37" fmla="*/ 2147483647 h 21"/>
                  <a:gd name="T38" fmla="*/ 2147483647 w 51"/>
                  <a:gd name="T39" fmla="*/ 2147483647 h 21"/>
                  <a:gd name="T40" fmla="*/ 2147483647 w 51"/>
                  <a:gd name="T41" fmla="*/ 2147483647 h 21"/>
                  <a:gd name="T42" fmla="*/ 2147483647 w 51"/>
                  <a:gd name="T43" fmla="*/ 2147483647 h 21"/>
                  <a:gd name="T44" fmla="*/ 2147483647 w 51"/>
                  <a:gd name="T45" fmla="*/ 2147483647 h 21"/>
                  <a:gd name="T46" fmla="*/ 2147483647 w 51"/>
                  <a:gd name="T47" fmla="*/ 2147483647 h 21"/>
                  <a:gd name="T48" fmla="*/ 2147483647 w 51"/>
                  <a:gd name="T49" fmla="*/ 2147483647 h 21"/>
                  <a:gd name="T50" fmla="*/ 2147483647 w 51"/>
                  <a:gd name="T51" fmla="*/ 2147483647 h 21"/>
                  <a:gd name="T52" fmla="*/ 2147483647 w 51"/>
                  <a:gd name="T53" fmla="*/ 2147483647 h 21"/>
                  <a:gd name="T54" fmla="*/ 2147483647 w 51"/>
                  <a:gd name="T55" fmla="*/ 2147483647 h 21"/>
                  <a:gd name="T56" fmla="*/ 2147483647 w 51"/>
                  <a:gd name="T57" fmla="*/ 2147483647 h 21"/>
                  <a:gd name="T58" fmla="*/ 2147483647 w 51"/>
                  <a:gd name="T59" fmla="*/ 2147483647 h 21"/>
                  <a:gd name="T60" fmla="*/ 2147483647 w 51"/>
                  <a:gd name="T61" fmla="*/ 2147483647 h 21"/>
                  <a:gd name="T62" fmla="*/ 2147483647 w 51"/>
                  <a:gd name="T63" fmla="*/ 2147483647 h 21"/>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51"/>
                  <a:gd name="T97" fmla="*/ 0 h 21"/>
                  <a:gd name="T98" fmla="*/ 51 w 51"/>
                  <a:gd name="T99" fmla="*/ 21 h 21"/>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51" h="21">
                    <a:moveTo>
                      <a:pt x="51" y="8"/>
                    </a:moveTo>
                    <a:lnTo>
                      <a:pt x="49" y="6"/>
                    </a:lnTo>
                    <a:lnTo>
                      <a:pt x="47" y="2"/>
                    </a:lnTo>
                    <a:lnTo>
                      <a:pt x="43" y="1"/>
                    </a:lnTo>
                    <a:lnTo>
                      <a:pt x="42" y="2"/>
                    </a:lnTo>
                    <a:lnTo>
                      <a:pt x="38" y="4"/>
                    </a:lnTo>
                    <a:lnTo>
                      <a:pt x="31" y="4"/>
                    </a:lnTo>
                    <a:lnTo>
                      <a:pt x="25" y="1"/>
                    </a:lnTo>
                    <a:lnTo>
                      <a:pt x="20" y="1"/>
                    </a:lnTo>
                    <a:lnTo>
                      <a:pt x="14" y="4"/>
                    </a:lnTo>
                    <a:lnTo>
                      <a:pt x="11" y="4"/>
                    </a:lnTo>
                    <a:lnTo>
                      <a:pt x="7" y="3"/>
                    </a:lnTo>
                    <a:lnTo>
                      <a:pt x="6" y="1"/>
                    </a:lnTo>
                    <a:lnTo>
                      <a:pt x="4" y="0"/>
                    </a:lnTo>
                    <a:lnTo>
                      <a:pt x="1" y="1"/>
                    </a:lnTo>
                    <a:lnTo>
                      <a:pt x="2" y="2"/>
                    </a:lnTo>
                    <a:lnTo>
                      <a:pt x="0" y="5"/>
                    </a:lnTo>
                    <a:lnTo>
                      <a:pt x="1" y="6"/>
                    </a:lnTo>
                    <a:lnTo>
                      <a:pt x="2" y="5"/>
                    </a:lnTo>
                    <a:lnTo>
                      <a:pt x="1" y="7"/>
                    </a:lnTo>
                    <a:lnTo>
                      <a:pt x="4" y="4"/>
                    </a:lnTo>
                    <a:lnTo>
                      <a:pt x="8" y="4"/>
                    </a:lnTo>
                    <a:lnTo>
                      <a:pt x="10" y="5"/>
                    </a:lnTo>
                    <a:lnTo>
                      <a:pt x="8" y="5"/>
                    </a:lnTo>
                    <a:lnTo>
                      <a:pt x="9" y="7"/>
                    </a:lnTo>
                    <a:lnTo>
                      <a:pt x="2" y="7"/>
                    </a:lnTo>
                    <a:lnTo>
                      <a:pt x="1" y="8"/>
                    </a:lnTo>
                    <a:lnTo>
                      <a:pt x="1" y="10"/>
                    </a:lnTo>
                    <a:lnTo>
                      <a:pt x="3" y="9"/>
                    </a:lnTo>
                    <a:lnTo>
                      <a:pt x="3" y="13"/>
                    </a:lnTo>
                    <a:lnTo>
                      <a:pt x="1" y="12"/>
                    </a:lnTo>
                    <a:lnTo>
                      <a:pt x="1" y="14"/>
                    </a:lnTo>
                    <a:lnTo>
                      <a:pt x="4" y="15"/>
                    </a:lnTo>
                    <a:lnTo>
                      <a:pt x="3" y="16"/>
                    </a:lnTo>
                    <a:lnTo>
                      <a:pt x="4" y="17"/>
                    </a:lnTo>
                    <a:lnTo>
                      <a:pt x="4" y="18"/>
                    </a:lnTo>
                    <a:lnTo>
                      <a:pt x="6" y="18"/>
                    </a:lnTo>
                    <a:lnTo>
                      <a:pt x="6" y="19"/>
                    </a:lnTo>
                    <a:lnTo>
                      <a:pt x="11" y="21"/>
                    </a:lnTo>
                    <a:lnTo>
                      <a:pt x="13" y="20"/>
                    </a:lnTo>
                    <a:lnTo>
                      <a:pt x="13" y="18"/>
                    </a:lnTo>
                    <a:lnTo>
                      <a:pt x="15" y="19"/>
                    </a:lnTo>
                    <a:lnTo>
                      <a:pt x="19" y="21"/>
                    </a:lnTo>
                    <a:lnTo>
                      <a:pt x="21" y="21"/>
                    </a:lnTo>
                    <a:lnTo>
                      <a:pt x="23" y="18"/>
                    </a:lnTo>
                    <a:lnTo>
                      <a:pt x="26" y="19"/>
                    </a:lnTo>
                    <a:lnTo>
                      <a:pt x="27" y="18"/>
                    </a:lnTo>
                    <a:lnTo>
                      <a:pt x="27" y="21"/>
                    </a:lnTo>
                    <a:lnTo>
                      <a:pt x="29" y="20"/>
                    </a:lnTo>
                    <a:lnTo>
                      <a:pt x="29" y="18"/>
                    </a:lnTo>
                    <a:lnTo>
                      <a:pt x="34" y="18"/>
                    </a:lnTo>
                    <a:lnTo>
                      <a:pt x="36" y="19"/>
                    </a:lnTo>
                    <a:lnTo>
                      <a:pt x="41" y="17"/>
                    </a:lnTo>
                    <a:lnTo>
                      <a:pt x="45" y="17"/>
                    </a:lnTo>
                    <a:lnTo>
                      <a:pt x="46" y="16"/>
                    </a:lnTo>
                    <a:lnTo>
                      <a:pt x="51" y="17"/>
                    </a:lnTo>
                    <a:lnTo>
                      <a:pt x="49" y="9"/>
                    </a:lnTo>
                    <a:lnTo>
                      <a:pt x="51" y="8"/>
                    </a:lnTo>
                  </a:path>
                </a:pathLst>
              </a:custGeom>
              <a:grpFill/>
              <a:ln w="0">
                <a:solidFill>
                  <a:srgbClr val="002060"/>
                </a:solidFill>
                <a:round/>
                <a:headEnd/>
                <a:tailEnd/>
              </a:ln>
            </p:spPr>
            <p:txBody>
              <a:bodyPr/>
              <a:lstStyle/>
              <a:p>
                <a:endParaRPr lang="en-US"/>
              </a:p>
            </p:txBody>
          </p:sp>
          <p:sp>
            <p:nvSpPr>
              <p:cNvPr id="284" name="Freeform 281"/>
              <p:cNvSpPr>
                <a:spLocks/>
              </p:cNvSpPr>
              <p:nvPr/>
            </p:nvSpPr>
            <p:spPr bwMode="auto">
              <a:xfrm>
                <a:off x="2696573" y="2642841"/>
                <a:ext cx="130193" cy="92858"/>
              </a:xfrm>
              <a:custGeom>
                <a:avLst/>
                <a:gdLst>
                  <a:gd name="T0" fmla="*/ 2147483647 w 18"/>
                  <a:gd name="T1" fmla="*/ 2147483647 h 15"/>
                  <a:gd name="T2" fmla="*/ 2147483647 w 18"/>
                  <a:gd name="T3" fmla="*/ 2147483647 h 15"/>
                  <a:gd name="T4" fmla="*/ 2147483647 w 18"/>
                  <a:gd name="T5" fmla="*/ 2147483647 h 15"/>
                  <a:gd name="T6" fmla="*/ 2147483647 w 18"/>
                  <a:gd name="T7" fmla="*/ 2147483647 h 15"/>
                  <a:gd name="T8" fmla="*/ 2147483647 w 18"/>
                  <a:gd name="T9" fmla="*/ 0 h 15"/>
                  <a:gd name="T10" fmla="*/ 2147483647 w 18"/>
                  <a:gd name="T11" fmla="*/ 0 h 15"/>
                  <a:gd name="T12" fmla="*/ 2147483647 w 18"/>
                  <a:gd name="T13" fmla="*/ 2147483647 h 15"/>
                  <a:gd name="T14" fmla="*/ 2147483647 w 18"/>
                  <a:gd name="T15" fmla="*/ 2147483647 h 15"/>
                  <a:gd name="T16" fmla="*/ 2147483647 w 18"/>
                  <a:gd name="T17" fmla="*/ 2147483647 h 15"/>
                  <a:gd name="T18" fmla="*/ 2147483647 w 18"/>
                  <a:gd name="T19" fmla="*/ 2147483647 h 15"/>
                  <a:gd name="T20" fmla="*/ 2147483647 w 18"/>
                  <a:gd name="T21" fmla="*/ 2147483647 h 15"/>
                  <a:gd name="T22" fmla="*/ 2147483647 w 18"/>
                  <a:gd name="T23" fmla="*/ 2147483647 h 15"/>
                  <a:gd name="T24" fmla="*/ 2147483647 w 18"/>
                  <a:gd name="T25" fmla="*/ 2147483647 h 15"/>
                  <a:gd name="T26" fmla="*/ 2147483647 w 18"/>
                  <a:gd name="T27" fmla="*/ 2147483647 h 15"/>
                  <a:gd name="T28" fmla="*/ 2147483647 w 18"/>
                  <a:gd name="T29" fmla="*/ 2147483647 h 15"/>
                  <a:gd name="T30" fmla="*/ 2147483647 w 18"/>
                  <a:gd name="T31" fmla="*/ 2147483647 h 15"/>
                  <a:gd name="T32" fmla="*/ 2147483647 w 18"/>
                  <a:gd name="T33" fmla="*/ 2147483647 h 15"/>
                  <a:gd name="T34" fmla="*/ 2147483647 w 18"/>
                  <a:gd name="T35" fmla="*/ 2147483647 h 15"/>
                  <a:gd name="T36" fmla="*/ 2147483647 w 18"/>
                  <a:gd name="T37" fmla="*/ 2147483647 h 15"/>
                  <a:gd name="T38" fmla="*/ 2147483647 w 18"/>
                  <a:gd name="T39" fmla="*/ 2147483647 h 15"/>
                  <a:gd name="T40" fmla="*/ 2147483647 w 18"/>
                  <a:gd name="T41" fmla="*/ 2147483647 h 15"/>
                  <a:gd name="T42" fmla="*/ 2147483647 w 18"/>
                  <a:gd name="T43" fmla="*/ 2147483647 h 15"/>
                  <a:gd name="T44" fmla="*/ 0 w 18"/>
                  <a:gd name="T45" fmla="*/ 2147483647 h 15"/>
                  <a:gd name="T46" fmla="*/ 0 w 18"/>
                  <a:gd name="T47" fmla="*/ 2147483647 h 15"/>
                  <a:gd name="T48" fmla="*/ 2147483647 w 18"/>
                  <a:gd name="T49" fmla="*/ 2147483647 h 15"/>
                  <a:gd name="T50" fmla="*/ 2147483647 w 18"/>
                  <a:gd name="T51" fmla="*/ 2147483647 h 15"/>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18"/>
                  <a:gd name="T79" fmla="*/ 0 h 15"/>
                  <a:gd name="T80" fmla="*/ 18 w 18"/>
                  <a:gd name="T81" fmla="*/ 15 h 15"/>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18" h="15">
                    <a:moveTo>
                      <a:pt x="3" y="3"/>
                    </a:moveTo>
                    <a:lnTo>
                      <a:pt x="8" y="1"/>
                    </a:lnTo>
                    <a:lnTo>
                      <a:pt x="12" y="1"/>
                    </a:lnTo>
                    <a:lnTo>
                      <a:pt x="15" y="2"/>
                    </a:lnTo>
                    <a:lnTo>
                      <a:pt x="17" y="0"/>
                    </a:lnTo>
                    <a:lnTo>
                      <a:pt x="18" y="1"/>
                    </a:lnTo>
                    <a:lnTo>
                      <a:pt x="16" y="4"/>
                    </a:lnTo>
                    <a:lnTo>
                      <a:pt x="12" y="3"/>
                    </a:lnTo>
                    <a:lnTo>
                      <a:pt x="10" y="4"/>
                    </a:lnTo>
                    <a:lnTo>
                      <a:pt x="10" y="6"/>
                    </a:lnTo>
                    <a:lnTo>
                      <a:pt x="9" y="6"/>
                    </a:lnTo>
                    <a:lnTo>
                      <a:pt x="7" y="4"/>
                    </a:lnTo>
                    <a:lnTo>
                      <a:pt x="7" y="6"/>
                    </a:lnTo>
                    <a:lnTo>
                      <a:pt x="9" y="10"/>
                    </a:lnTo>
                    <a:lnTo>
                      <a:pt x="13" y="13"/>
                    </a:lnTo>
                    <a:lnTo>
                      <a:pt x="11" y="13"/>
                    </a:lnTo>
                    <a:lnTo>
                      <a:pt x="11" y="15"/>
                    </a:lnTo>
                    <a:lnTo>
                      <a:pt x="7" y="12"/>
                    </a:lnTo>
                    <a:lnTo>
                      <a:pt x="3" y="12"/>
                    </a:lnTo>
                    <a:lnTo>
                      <a:pt x="0" y="8"/>
                    </a:lnTo>
                    <a:lnTo>
                      <a:pt x="3" y="5"/>
                    </a:lnTo>
                    <a:lnTo>
                      <a:pt x="3" y="3"/>
                    </a:lnTo>
                  </a:path>
                </a:pathLst>
              </a:custGeom>
              <a:grpFill/>
              <a:ln w="0">
                <a:solidFill>
                  <a:srgbClr val="002060"/>
                </a:solidFill>
                <a:round/>
                <a:headEnd/>
                <a:tailEnd/>
              </a:ln>
            </p:spPr>
            <p:txBody>
              <a:bodyPr/>
              <a:lstStyle/>
              <a:p>
                <a:endParaRPr lang="en-US"/>
              </a:p>
            </p:txBody>
          </p:sp>
          <p:sp>
            <p:nvSpPr>
              <p:cNvPr id="285" name="Freeform 282"/>
              <p:cNvSpPr>
                <a:spLocks/>
              </p:cNvSpPr>
              <p:nvPr/>
            </p:nvSpPr>
            <p:spPr bwMode="auto">
              <a:xfrm>
                <a:off x="3001756" y="2741728"/>
                <a:ext cx="138592" cy="101300"/>
              </a:xfrm>
              <a:custGeom>
                <a:avLst/>
                <a:gdLst>
                  <a:gd name="T0" fmla="*/ 0 w 19"/>
                  <a:gd name="T1" fmla="*/ 2147483647 h 16"/>
                  <a:gd name="T2" fmla="*/ 0 w 19"/>
                  <a:gd name="T3" fmla="*/ 2147483647 h 16"/>
                  <a:gd name="T4" fmla="*/ 2147483647 w 19"/>
                  <a:gd name="T5" fmla="*/ 2147483647 h 16"/>
                  <a:gd name="T6" fmla="*/ 2147483647 w 19"/>
                  <a:gd name="T7" fmla="*/ 2147483647 h 16"/>
                  <a:gd name="T8" fmla="*/ 2147483647 w 19"/>
                  <a:gd name="T9" fmla="*/ 2147483647 h 16"/>
                  <a:gd name="T10" fmla="*/ 2147483647 w 19"/>
                  <a:gd name="T11" fmla="*/ 2147483647 h 16"/>
                  <a:gd name="T12" fmla="*/ 2147483647 w 19"/>
                  <a:gd name="T13" fmla="*/ 2147483647 h 16"/>
                  <a:gd name="T14" fmla="*/ 2147483647 w 19"/>
                  <a:gd name="T15" fmla="*/ 2147483647 h 16"/>
                  <a:gd name="T16" fmla="*/ 2147483647 w 19"/>
                  <a:gd name="T17" fmla="*/ 2147483647 h 16"/>
                  <a:gd name="T18" fmla="*/ 2147483647 w 19"/>
                  <a:gd name="T19" fmla="*/ 2147483647 h 16"/>
                  <a:gd name="T20" fmla="*/ 2147483647 w 19"/>
                  <a:gd name="T21" fmla="*/ 2147483647 h 16"/>
                  <a:gd name="T22" fmla="*/ 2147483647 w 19"/>
                  <a:gd name="T23" fmla="*/ 0 h 16"/>
                  <a:gd name="T24" fmla="*/ 2147483647 w 19"/>
                  <a:gd name="T25" fmla="*/ 0 h 16"/>
                  <a:gd name="T26" fmla="*/ 2147483647 w 19"/>
                  <a:gd name="T27" fmla="*/ 0 h 16"/>
                  <a:gd name="T28" fmla="*/ 2147483647 w 19"/>
                  <a:gd name="T29" fmla="*/ 2147483647 h 16"/>
                  <a:gd name="T30" fmla="*/ 2147483647 w 19"/>
                  <a:gd name="T31" fmla="*/ 2147483647 h 16"/>
                  <a:gd name="T32" fmla="*/ 2147483647 w 19"/>
                  <a:gd name="T33" fmla="*/ 2147483647 h 16"/>
                  <a:gd name="T34" fmla="*/ 2147483647 w 19"/>
                  <a:gd name="T35" fmla="*/ 2147483647 h 16"/>
                  <a:gd name="T36" fmla="*/ 2147483647 w 19"/>
                  <a:gd name="T37" fmla="*/ 2147483647 h 16"/>
                  <a:gd name="T38" fmla="*/ 0 w 19"/>
                  <a:gd name="T39" fmla="*/ 2147483647 h 1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19"/>
                  <a:gd name="T61" fmla="*/ 0 h 16"/>
                  <a:gd name="T62" fmla="*/ 19 w 19"/>
                  <a:gd name="T63" fmla="*/ 16 h 1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19" h="16">
                    <a:moveTo>
                      <a:pt x="0" y="15"/>
                    </a:moveTo>
                    <a:lnTo>
                      <a:pt x="0" y="13"/>
                    </a:lnTo>
                    <a:lnTo>
                      <a:pt x="3" y="10"/>
                    </a:lnTo>
                    <a:lnTo>
                      <a:pt x="1" y="8"/>
                    </a:lnTo>
                    <a:lnTo>
                      <a:pt x="1" y="4"/>
                    </a:lnTo>
                    <a:lnTo>
                      <a:pt x="3" y="3"/>
                    </a:lnTo>
                    <a:lnTo>
                      <a:pt x="3" y="1"/>
                    </a:lnTo>
                    <a:lnTo>
                      <a:pt x="8" y="1"/>
                    </a:lnTo>
                    <a:lnTo>
                      <a:pt x="10" y="2"/>
                    </a:lnTo>
                    <a:lnTo>
                      <a:pt x="15" y="0"/>
                    </a:lnTo>
                    <a:lnTo>
                      <a:pt x="19" y="0"/>
                    </a:lnTo>
                    <a:lnTo>
                      <a:pt x="16" y="3"/>
                    </a:lnTo>
                    <a:lnTo>
                      <a:pt x="15" y="9"/>
                    </a:lnTo>
                    <a:lnTo>
                      <a:pt x="9" y="13"/>
                    </a:lnTo>
                    <a:lnTo>
                      <a:pt x="2" y="16"/>
                    </a:lnTo>
                    <a:lnTo>
                      <a:pt x="0" y="15"/>
                    </a:lnTo>
                  </a:path>
                </a:pathLst>
              </a:custGeom>
              <a:grpFill/>
              <a:ln w="0">
                <a:solidFill>
                  <a:srgbClr val="002060"/>
                </a:solidFill>
                <a:round/>
                <a:headEnd/>
                <a:tailEnd/>
              </a:ln>
            </p:spPr>
            <p:txBody>
              <a:bodyPr/>
              <a:lstStyle/>
              <a:p>
                <a:endParaRPr lang="en-US"/>
              </a:p>
            </p:txBody>
          </p:sp>
          <p:sp>
            <p:nvSpPr>
              <p:cNvPr id="286" name="Freeform 283"/>
              <p:cNvSpPr>
                <a:spLocks/>
              </p:cNvSpPr>
              <p:nvPr/>
            </p:nvSpPr>
            <p:spPr bwMode="auto">
              <a:xfrm>
                <a:off x="2986357" y="2823734"/>
                <a:ext cx="89595" cy="83211"/>
              </a:xfrm>
              <a:custGeom>
                <a:avLst/>
                <a:gdLst>
                  <a:gd name="T0" fmla="*/ 2147483647 w 12"/>
                  <a:gd name="T1" fmla="*/ 2147483647 h 13"/>
                  <a:gd name="T2" fmla="*/ 2147483647 w 12"/>
                  <a:gd name="T3" fmla="*/ 0 h 13"/>
                  <a:gd name="T4" fmla="*/ 2147483647 w 12"/>
                  <a:gd name="T5" fmla="*/ 0 h 13"/>
                  <a:gd name="T6" fmla="*/ 2147483647 w 12"/>
                  <a:gd name="T7" fmla="*/ 2147483647 h 13"/>
                  <a:gd name="T8" fmla="*/ 2147483647 w 12"/>
                  <a:gd name="T9" fmla="*/ 2147483647 h 13"/>
                  <a:gd name="T10" fmla="*/ 2147483647 w 12"/>
                  <a:gd name="T11" fmla="*/ 2147483647 h 13"/>
                  <a:gd name="T12" fmla="*/ 2147483647 w 12"/>
                  <a:gd name="T13" fmla="*/ 2147483647 h 13"/>
                  <a:gd name="T14" fmla="*/ 0 w 12"/>
                  <a:gd name="T15" fmla="*/ 2147483647 h 13"/>
                  <a:gd name="T16" fmla="*/ 0 w 12"/>
                  <a:gd name="T17" fmla="*/ 2147483647 h 13"/>
                  <a:gd name="T18" fmla="*/ 2147483647 w 12"/>
                  <a:gd name="T19" fmla="*/ 2147483647 h 13"/>
                  <a:gd name="T20" fmla="*/ 2147483647 w 12"/>
                  <a:gd name="T21" fmla="*/ 2147483647 h 13"/>
                  <a:gd name="T22" fmla="*/ 2147483647 w 12"/>
                  <a:gd name="T23" fmla="*/ 2147483647 h 13"/>
                  <a:gd name="T24" fmla="*/ 2147483647 w 12"/>
                  <a:gd name="T25" fmla="*/ 2147483647 h 13"/>
                  <a:gd name="T26" fmla="*/ 2147483647 w 12"/>
                  <a:gd name="T27" fmla="*/ 2147483647 h 13"/>
                  <a:gd name="T28" fmla="*/ 2147483647 w 12"/>
                  <a:gd name="T29" fmla="*/ 2147483647 h 13"/>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2"/>
                  <a:gd name="T46" fmla="*/ 0 h 13"/>
                  <a:gd name="T47" fmla="*/ 12 w 12"/>
                  <a:gd name="T48" fmla="*/ 13 h 13"/>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2" h="13">
                    <a:moveTo>
                      <a:pt x="12" y="3"/>
                    </a:moveTo>
                    <a:lnTo>
                      <a:pt x="11" y="0"/>
                    </a:lnTo>
                    <a:lnTo>
                      <a:pt x="4" y="3"/>
                    </a:lnTo>
                    <a:lnTo>
                      <a:pt x="2" y="2"/>
                    </a:lnTo>
                    <a:lnTo>
                      <a:pt x="1" y="4"/>
                    </a:lnTo>
                    <a:lnTo>
                      <a:pt x="1" y="7"/>
                    </a:lnTo>
                    <a:lnTo>
                      <a:pt x="0" y="13"/>
                    </a:lnTo>
                    <a:lnTo>
                      <a:pt x="4" y="13"/>
                    </a:lnTo>
                    <a:lnTo>
                      <a:pt x="5" y="11"/>
                    </a:lnTo>
                    <a:lnTo>
                      <a:pt x="7" y="10"/>
                    </a:lnTo>
                    <a:lnTo>
                      <a:pt x="9" y="8"/>
                    </a:lnTo>
                    <a:lnTo>
                      <a:pt x="6" y="6"/>
                    </a:lnTo>
                    <a:lnTo>
                      <a:pt x="12" y="3"/>
                    </a:lnTo>
                  </a:path>
                </a:pathLst>
              </a:custGeom>
              <a:grpFill/>
              <a:ln w="0">
                <a:solidFill>
                  <a:srgbClr val="002060"/>
                </a:solidFill>
                <a:round/>
                <a:headEnd/>
                <a:tailEnd/>
              </a:ln>
            </p:spPr>
            <p:txBody>
              <a:bodyPr/>
              <a:lstStyle/>
              <a:p>
                <a:endParaRPr lang="en-US"/>
              </a:p>
            </p:txBody>
          </p:sp>
          <p:sp>
            <p:nvSpPr>
              <p:cNvPr id="287" name="Freeform 284"/>
              <p:cNvSpPr>
                <a:spLocks/>
              </p:cNvSpPr>
              <p:nvPr/>
            </p:nvSpPr>
            <p:spPr bwMode="auto">
              <a:xfrm>
                <a:off x="2994757" y="2792379"/>
                <a:ext cx="29399" cy="31354"/>
              </a:xfrm>
              <a:custGeom>
                <a:avLst/>
                <a:gdLst>
                  <a:gd name="T0" fmla="*/ 2147483647 w 4"/>
                  <a:gd name="T1" fmla="*/ 2147483647 h 5"/>
                  <a:gd name="T2" fmla="*/ 0 w 4"/>
                  <a:gd name="T3" fmla="*/ 2147483647 h 5"/>
                  <a:gd name="T4" fmla="*/ 0 w 4"/>
                  <a:gd name="T5" fmla="*/ 2147483647 h 5"/>
                  <a:gd name="T6" fmla="*/ 2147483647 w 4"/>
                  <a:gd name="T7" fmla="*/ 2147483647 h 5"/>
                  <a:gd name="T8" fmla="*/ 2147483647 w 4"/>
                  <a:gd name="T9" fmla="*/ 0 h 5"/>
                  <a:gd name="T10" fmla="*/ 2147483647 w 4"/>
                  <a:gd name="T11" fmla="*/ 0 h 5"/>
                  <a:gd name="T12" fmla="*/ 2147483647 w 4"/>
                  <a:gd name="T13" fmla="*/ 2147483647 h 5"/>
                  <a:gd name="T14" fmla="*/ 2147483647 w 4"/>
                  <a:gd name="T15" fmla="*/ 2147483647 h 5"/>
                  <a:gd name="T16" fmla="*/ 0 60000 65536"/>
                  <a:gd name="T17" fmla="*/ 0 60000 65536"/>
                  <a:gd name="T18" fmla="*/ 0 60000 65536"/>
                  <a:gd name="T19" fmla="*/ 0 60000 65536"/>
                  <a:gd name="T20" fmla="*/ 0 60000 65536"/>
                  <a:gd name="T21" fmla="*/ 0 60000 65536"/>
                  <a:gd name="T22" fmla="*/ 0 60000 65536"/>
                  <a:gd name="T23" fmla="*/ 0 60000 65536"/>
                  <a:gd name="T24" fmla="*/ 0 w 4"/>
                  <a:gd name="T25" fmla="*/ 0 h 5"/>
                  <a:gd name="T26" fmla="*/ 4 w 4"/>
                  <a:gd name="T27" fmla="*/ 5 h 5"/>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 h="5">
                    <a:moveTo>
                      <a:pt x="1" y="5"/>
                    </a:moveTo>
                    <a:lnTo>
                      <a:pt x="0" y="5"/>
                    </a:lnTo>
                    <a:lnTo>
                      <a:pt x="2" y="1"/>
                    </a:lnTo>
                    <a:lnTo>
                      <a:pt x="2" y="0"/>
                    </a:lnTo>
                    <a:lnTo>
                      <a:pt x="4" y="2"/>
                    </a:lnTo>
                    <a:lnTo>
                      <a:pt x="1" y="5"/>
                    </a:lnTo>
                  </a:path>
                </a:pathLst>
              </a:custGeom>
              <a:grpFill/>
              <a:ln w="0">
                <a:solidFill>
                  <a:srgbClr val="002060"/>
                </a:solidFill>
                <a:round/>
                <a:headEnd/>
                <a:tailEnd/>
              </a:ln>
            </p:spPr>
            <p:txBody>
              <a:bodyPr/>
              <a:lstStyle/>
              <a:p>
                <a:endParaRPr lang="en-US"/>
              </a:p>
            </p:txBody>
          </p:sp>
          <p:sp>
            <p:nvSpPr>
              <p:cNvPr id="288" name="Freeform 285"/>
              <p:cNvSpPr>
                <a:spLocks/>
              </p:cNvSpPr>
              <p:nvPr/>
            </p:nvSpPr>
            <p:spPr bwMode="auto">
              <a:xfrm>
                <a:off x="2970957" y="2823734"/>
                <a:ext cx="30798" cy="83211"/>
              </a:xfrm>
              <a:custGeom>
                <a:avLst/>
                <a:gdLst>
                  <a:gd name="T0" fmla="*/ 2147483647 w 4"/>
                  <a:gd name="T1" fmla="*/ 2147483647 h 13"/>
                  <a:gd name="T2" fmla="*/ 2147483647 w 4"/>
                  <a:gd name="T3" fmla="*/ 2147483647 h 13"/>
                  <a:gd name="T4" fmla="*/ 2147483647 w 4"/>
                  <a:gd name="T5" fmla="*/ 2147483647 h 13"/>
                  <a:gd name="T6" fmla="*/ 2147483647 w 4"/>
                  <a:gd name="T7" fmla="*/ 2147483647 h 13"/>
                  <a:gd name="T8" fmla="*/ 2147483647 w 4"/>
                  <a:gd name="T9" fmla="*/ 2147483647 h 13"/>
                  <a:gd name="T10" fmla="*/ 0 w 4"/>
                  <a:gd name="T11" fmla="*/ 2147483647 h 13"/>
                  <a:gd name="T12" fmla="*/ 0 w 4"/>
                  <a:gd name="T13" fmla="*/ 2147483647 h 13"/>
                  <a:gd name="T14" fmla="*/ 2147483647 w 4"/>
                  <a:gd name="T15" fmla="*/ 2147483647 h 13"/>
                  <a:gd name="T16" fmla="*/ 2147483647 w 4"/>
                  <a:gd name="T17" fmla="*/ 0 h 13"/>
                  <a:gd name="T18" fmla="*/ 2147483647 w 4"/>
                  <a:gd name="T19" fmla="*/ 0 h 13"/>
                  <a:gd name="T20" fmla="*/ 2147483647 w 4"/>
                  <a:gd name="T21" fmla="*/ 0 h 13"/>
                  <a:gd name="T22" fmla="*/ 2147483647 w 4"/>
                  <a:gd name="T23" fmla="*/ 2147483647 h 13"/>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4"/>
                  <a:gd name="T37" fmla="*/ 0 h 13"/>
                  <a:gd name="T38" fmla="*/ 4 w 4"/>
                  <a:gd name="T39" fmla="*/ 13 h 13"/>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4" h="13">
                    <a:moveTo>
                      <a:pt x="4" y="2"/>
                    </a:moveTo>
                    <a:lnTo>
                      <a:pt x="3" y="4"/>
                    </a:lnTo>
                    <a:lnTo>
                      <a:pt x="3" y="7"/>
                    </a:lnTo>
                    <a:lnTo>
                      <a:pt x="2" y="13"/>
                    </a:lnTo>
                    <a:lnTo>
                      <a:pt x="0" y="7"/>
                    </a:lnTo>
                    <a:lnTo>
                      <a:pt x="2" y="4"/>
                    </a:lnTo>
                    <a:lnTo>
                      <a:pt x="3" y="0"/>
                    </a:lnTo>
                    <a:lnTo>
                      <a:pt x="4" y="0"/>
                    </a:lnTo>
                    <a:lnTo>
                      <a:pt x="4" y="2"/>
                    </a:lnTo>
                  </a:path>
                </a:pathLst>
              </a:custGeom>
              <a:grpFill/>
              <a:ln w="0">
                <a:solidFill>
                  <a:srgbClr val="002060"/>
                </a:solidFill>
                <a:round/>
                <a:headEnd/>
                <a:tailEnd/>
              </a:ln>
            </p:spPr>
            <p:txBody>
              <a:bodyPr/>
              <a:lstStyle/>
              <a:p>
                <a:endParaRPr lang="en-US"/>
              </a:p>
            </p:txBody>
          </p:sp>
          <p:sp>
            <p:nvSpPr>
              <p:cNvPr id="289" name="Freeform 286"/>
              <p:cNvSpPr>
                <a:spLocks/>
              </p:cNvSpPr>
              <p:nvPr/>
            </p:nvSpPr>
            <p:spPr bwMode="auto">
              <a:xfrm>
                <a:off x="3066151" y="2735698"/>
                <a:ext cx="190390" cy="171246"/>
              </a:xfrm>
              <a:custGeom>
                <a:avLst/>
                <a:gdLst>
                  <a:gd name="T0" fmla="*/ 2147483647 w 26"/>
                  <a:gd name="T1" fmla="*/ 2147483647 h 27"/>
                  <a:gd name="T2" fmla="*/ 2147483647 w 26"/>
                  <a:gd name="T3" fmla="*/ 2147483647 h 27"/>
                  <a:gd name="T4" fmla="*/ 2147483647 w 26"/>
                  <a:gd name="T5" fmla="*/ 2147483647 h 27"/>
                  <a:gd name="T6" fmla="*/ 2147483647 w 26"/>
                  <a:gd name="T7" fmla="*/ 2147483647 h 27"/>
                  <a:gd name="T8" fmla="*/ 2147483647 w 26"/>
                  <a:gd name="T9" fmla="*/ 2147483647 h 27"/>
                  <a:gd name="T10" fmla="*/ 2147483647 w 26"/>
                  <a:gd name="T11" fmla="*/ 2147483647 h 27"/>
                  <a:gd name="T12" fmla="*/ 2147483647 w 26"/>
                  <a:gd name="T13" fmla="*/ 2147483647 h 27"/>
                  <a:gd name="T14" fmla="*/ 2147483647 w 26"/>
                  <a:gd name="T15" fmla="*/ 2147483647 h 27"/>
                  <a:gd name="T16" fmla="*/ 2147483647 w 26"/>
                  <a:gd name="T17" fmla="*/ 2147483647 h 27"/>
                  <a:gd name="T18" fmla="*/ 2147483647 w 26"/>
                  <a:gd name="T19" fmla="*/ 2147483647 h 27"/>
                  <a:gd name="T20" fmla="*/ 2147483647 w 26"/>
                  <a:gd name="T21" fmla="*/ 2147483647 h 27"/>
                  <a:gd name="T22" fmla="*/ 2147483647 w 26"/>
                  <a:gd name="T23" fmla="*/ 2147483647 h 27"/>
                  <a:gd name="T24" fmla="*/ 2147483647 w 26"/>
                  <a:gd name="T25" fmla="*/ 2147483647 h 27"/>
                  <a:gd name="T26" fmla="*/ 2147483647 w 26"/>
                  <a:gd name="T27" fmla="*/ 2147483647 h 27"/>
                  <a:gd name="T28" fmla="*/ 2147483647 w 26"/>
                  <a:gd name="T29" fmla="*/ 2147483647 h 27"/>
                  <a:gd name="T30" fmla="*/ 2147483647 w 26"/>
                  <a:gd name="T31" fmla="*/ 2147483647 h 27"/>
                  <a:gd name="T32" fmla="*/ 2147483647 w 26"/>
                  <a:gd name="T33" fmla="*/ 2147483647 h 27"/>
                  <a:gd name="T34" fmla="*/ 2147483647 w 26"/>
                  <a:gd name="T35" fmla="*/ 2147483647 h 27"/>
                  <a:gd name="T36" fmla="*/ 2147483647 w 26"/>
                  <a:gd name="T37" fmla="*/ 2147483647 h 27"/>
                  <a:gd name="T38" fmla="*/ 2147483647 w 26"/>
                  <a:gd name="T39" fmla="*/ 2147483647 h 27"/>
                  <a:gd name="T40" fmla="*/ 2147483647 w 26"/>
                  <a:gd name="T41" fmla="*/ 2147483647 h 27"/>
                  <a:gd name="T42" fmla="*/ 2147483647 w 26"/>
                  <a:gd name="T43" fmla="*/ 2147483647 h 27"/>
                  <a:gd name="T44" fmla="*/ 2147483647 w 26"/>
                  <a:gd name="T45" fmla="*/ 2147483647 h 27"/>
                  <a:gd name="T46" fmla="*/ 0 w 26"/>
                  <a:gd name="T47" fmla="*/ 2147483647 h 27"/>
                  <a:gd name="T48" fmla="*/ 0 w 26"/>
                  <a:gd name="T49" fmla="*/ 2147483647 h 27"/>
                  <a:gd name="T50" fmla="*/ 2147483647 w 26"/>
                  <a:gd name="T51" fmla="*/ 2147483647 h 27"/>
                  <a:gd name="T52" fmla="*/ 2147483647 w 26"/>
                  <a:gd name="T53" fmla="*/ 2147483647 h 27"/>
                  <a:gd name="T54" fmla="*/ 2147483647 w 26"/>
                  <a:gd name="T55" fmla="*/ 2147483647 h 27"/>
                  <a:gd name="T56" fmla="*/ 2147483647 w 26"/>
                  <a:gd name="T57" fmla="*/ 0 h 27"/>
                  <a:gd name="T58" fmla="*/ 2147483647 w 26"/>
                  <a:gd name="T59" fmla="*/ 2147483647 h 27"/>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26"/>
                  <a:gd name="T91" fmla="*/ 0 h 27"/>
                  <a:gd name="T92" fmla="*/ 26 w 26"/>
                  <a:gd name="T93" fmla="*/ 27 h 27"/>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26" h="27">
                    <a:moveTo>
                      <a:pt x="16" y="1"/>
                    </a:moveTo>
                    <a:lnTo>
                      <a:pt x="18" y="5"/>
                    </a:lnTo>
                    <a:lnTo>
                      <a:pt x="20" y="5"/>
                    </a:lnTo>
                    <a:lnTo>
                      <a:pt x="20" y="7"/>
                    </a:lnTo>
                    <a:lnTo>
                      <a:pt x="18" y="12"/>
                    </a:lnTo>
                    <a:lnTo>
                      <a:pt x="19" y="14"/>
                    </a:lnTo>
                    <a:lnTo>
                      <a:pt x="23" y="17"/>
                    </a:lnTo>
                    <a:lnTo>
                      <a:pt x="24" y="21"/>
                    </a:lnTo>
                    <a:lnTo>
                      <a:pt x="26" y="24"/>
                    </a:lnTo>
                    <a:lnTo>
                      <a:pt x="26" y="25"/>
                    </a:lnTo>
                    <a:lnTo>
                      <a:pt x="23" y="24"/>
                    </a:lnTo>
                    <a:lnTo>
                      <a:pt x="21" y="27"/>
                    </a:lnTo>
                    <a:lnTo>
                      <a:pt x="18" y="26"/>
                    </a:lnTo>
                    <a:lnTo>
                      <a:pt x="16" y="27"/>
                    </a:lnTo>
                    <a:lnTo>
                      <a:pt x="13" y="25"/>
                    </a:lnTo>
                    <a:lnTo>
                      <a:pt x="13" y="23"/>
                    </a:lnTo>
                    <a:lnTo>
                      <a:pt x="11" y="22"/>
                    </a:lnTo>
                    <a:lnTo>
                      <a:pt x="5" y="18"/>
                    </a:lnTo>
                    <a:lnTo>
                      <a:pt x="1" y="17"/>
                    </a:lnTo>
                    <a:lnTo>
                      <a:pt x="0" y="14"/>
                    </a:lnTo>
                    <a:lnTo>
                      <a:pt x="6" y="10"/>
                    </a:lnTo>
                    <a:lnTo>
                      <a:pt x="7" y="4"/>
                    </a:lnTo>
                    <a:lnTo>
                      <a:pt x="10" y="1"/>
                    </a:lnTo>
                    <a:lnTo>
                      <a:pt x="11" y="0"/>
                    </a:lnTo>
                    <a:lnTo>
                      <a:pt x="16" y="1"/>
                    </a:lnTo>
                  </a:path>
                </a:pathLst>
              </a:custGeom>
              <a:grpFill/>
              <a:ln w="0">
                <a:solidFill>
                  <a:srgbClr val="002060"/>
                </a:solidFill>
                <a:round/>
                <a:headEnd/>
                <a:tailEnd/>
              </a:ln>
            </p:spPr>
            <p:txBody>
              <a:bodyPr/>
              <a:lstStyle/>
              <a:p>
                <a:endParaRPr lang="en-US"/>
              </a:p>
            </p:txBody>
          </p:sp>
          <p:sp>
            <p:nvSpPr>
              <p:cNvPr id="290" name="Freeform 287"/>
              <p:cNvSpPr>
                <a:spLocks/>
              </p:cNvSpPr>
              <p:nvPr/>
            </p:nvSpPr>
            <p:spPr bwMode="auto">
              <a:xfrm>
                <a:off x="3183745" y="2900915"/>
                <a:ext cx="36398" cy="13266"/>
              </a:xfrm>
              <a:custGeom>
                <a:avLst/>
                <a:gdLst>
                  <a:gd name="T0" fmla="*/ 0 w 5"/>
                  <a:gd name="T1" fmla="*/ 2147483647 h 2"/>
                  <a:gd name="T2" fmla="*/ 2147483647 w 5"/>
                  <a:gd name="T3" fmla="*/ 0 h 2"/>
                  <a:gd name="T4" fmla="*/ 2147483647 w 5"/>
                  <a:gd name="T5" fmla="*/ 2147483647 h 2"/>
                  <a:gd name="T6" fmla="*/ 2147483647 w 5"/>
                  <a:gd name="T7" fmla="*/ 2147483647 h 2"/>
                  <a:gd name="T8" fmla="*/ 2147483647 w 5"/>
                  <a:gd name="T9" fmla="*/ 2147483647 h 2"/>
                  <a:gd name="T10" fmla="*/ 0 w 5"/>
                  <a:gd name="T11" fmla="*/ 2147483647 h 2"/>
                  <a:gd name="T12" fmla="*/ 0 60000 65536"/>
                  <a:gd name="T13" fmla="*/ 0 60000 65536"/>
                  <a:gd name="T14" fmla="*/ 0 60000 65536"/>
                  <a:gd name="T15" fmla="*/ 0 60000 65536"/>
                  <a:gd name="T16" fmla="*/ 0 60000 65536"/>
                  <a:gd name="T17" fmla="*/ 0 60000 65536"/>
                  <a:gd name="T18" fmla="*/ 0 w 5"/>
                  <a:gd name="T19" fmla="*/ 0 h 2"/>
                  <a:gd name="T20" fmla="*/ 5 w 5"/>
                  <a:gd name="T21" fmla="*/ 2 h 2"/>
                </a:gdLst>
                <a:ahLst/>
                <a:cxnLst>
                  <a:cxn ang="T12">
                    <a:pos x="T0" y="T1"/>
                  </a:cxn>
                  <a:cxn ang="T13">
                    <a:pos x="T2" y="T3"/>
                  </a:cxn>
                  <a:cxn ang="T14">
                    <a:pos x="T4" y="T5"/>
                  </a:cxn>
                  <a:cxn ang="T15">
                    <a:pos x="T6" y="T7"/>
                  </a:cxn>
                  <a:cxn ang="T16">
                    <a:pos x="T8" y="T9"/>
                  </a:cxn>
                  <a:cxn ang="T17">
                    <a:pos x="T10" y="T11"/>
                  </a:cxn>
                </a:cxnLst>
                <a:rect l="T18" t="T19" r="T20" b="T21"/>
                <a:pathLst>
                  <a:path w="5" h="2">
                    <a:moveTo>
                      <a:pt x="0" y="1"/>
                    </a:moveTo>
                    <a:lnTo>
                      <a:pt x="2" y="0"/>
                    </a:lnTo>
                    <a:lnTo>
                      <a:pt x="5" y="1"/>
                    </a:lnTo>
                    <a:lnTo>
                      <a:pt x="2" y="2"/>
                    </a:lnTo>
                    <a:lnTo>
                      <a:pt x="0" y="1"/>
                    </a:lnTo>
                  </a:path>
                </a:pathLst>
              </a:custGeom>
              <a:grpFill/>
              <a:ln w="0">
                <a:solidFill>
                  <a:srgbClr val="002060"/>
                </a:solidFill>
                <a:round/>
                <a:headEnd/>
                <a:tailEnd/>
              </a:ln>
            </p:spPr>
            <p:txBody>
              <a:bodyPr/>
              <a:lstStyle/>
              <a:p>
                <a:endParaRPr lang="en-US"/>
              </a:p>
            </p:txBody>
          </p:sp>
          <p:sp>
            <p:nvSpPr>
              <p:cNvPr id="291" name="Freeform 288"/>
              <p:cNvSpPr>
                <a:spLocks/>
              </p:cNvSpPr>
              <p:nvPr/>
            </p:nvSpPr>
            <p:spPr bwMode="auto">
              <a:xfrm>
                <a:off x="3220143" y="2887650"/>
                <a:ext cx="36398" cy="32560"/>
              </a:xfrm>
              <a:custGeom>
                <a:avLst/>
                <a:gdLst>
                  <a:gd name="T0" fmla="*/ 0 w 5"/>
                  <a:gd name="T1" fmla="*/ 2147483647 h 5"/>
                  <a:gd name="T2" fmla="*/ 2147483647 w 5"/>
                  <a:gd name="T3" fmla="*/ 0 h 5"/>
                  <a:gd name="T4" fmla="*/ 2147483647 w 5"/>
                  <a:gd name="T5" fmla="*/ 2147483647 h 5"/>
                  <a:gd name="T6" fmla="*/ 2147483647 w 5"/>
                  <a:gd name="T7" fmla="*/ 2147483647 h 5"/>
                  <a:gd name="T8" fmla="*/ 2147483647 w 5"/>
                  <a:gd name="T9" fmla="*/ 2147483647 h 5"/>
                  <a:gd name="T10" fmla="*/ 2147483647 w 5"/>
                  <a:gd name="T11" fmla="*/ 2147483647 h 5"/>
                  <a:gd name="T12" fmla="*/ 2147483647 w 5"/>
                  <a:gd name="T13" fmla="*/ 2147483647 h 5"/>
                  <a:gd name="T14" fmla="*/ 2147483647 w 5"/>
                  <a:gd name="T15" fmla="*/ 2147483647 h 5"/>
                  <a:gd name="T16" fmla="*/ 0 w 5"/>
                  <a:gd name="T17" fmla="*/ 2147483647 h 5"/>
                  <a:gd name="T18" fmla="*/ 0 w 5"/>
                  <a:gd name="T19" fmla="*/ 2147483647 h 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5"/>
                  <a:gd name="T31" fmla="*/ 0 h 5"/>
                  <a:gd name="T32" fmla="*/ 5 w 5"/>
                  <a:gd name="T33" fmla="*/ 5 h 5"/>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5" h="5">
                    <a:moveTo>
                      <a:pt x="0" y="3"/>
                    </a:moveTo>
                    <a:lnTo>
                      <a:pt x="2" y="0"/>
                    </a:lnTo>
                    <a:lnTo>
                      <a:pt x="5" y="1"/>
                    </a:lnTo>
                    <a:lnTo>
                      <a:pt x="5" y="2"/>
                    </a:lnTo>
                    <a:lnTo>
                      <a:pt x="3" y="2"/>
                    </a:lnTo>
                    <a:lnTo>
                      <a:pt x="5" y="5"/>
                    </a:lnTo>
                    <a:lnTo>
                      <a:pt x="0" y="3"/>
                    </a:lnTo>
                  </a:path>
                </a:pathLst>
              </a:custGeom>
              <a:grpFill/>
              <a:ln w="0">
                <a:solidFill>
                  <a:srgbClr val="002060"/>
                </a:solidFill>
                <a:round/>
                <a:headEnd/>
                <a:tailEnd/>
              </a:ln>
            </p:spPr>
            <p:txBody>
              <a:bodyPr/>
              <a:lstStyle/>
              <a:p>
                <a:endParaRPr lang="en-US"/>
              </a:p>
            </p:txBody>
          </p:sp>
          <p:sp>
            <p:nvSpPr>
              <p:cNvPr id="292" name="Freeform 289"/>
              <p:cNvSpPr>
                <a:spLocks/>
              </p:cNvSpPr>
              <p:nvPr/>
            </p:nvSpPr>
            <p:spPr bwMode="auto">
              <a:xfrm>
                <a:off x="2986357" y="2843029"/>
                <a:ext cx="431175" cy="342492"/>
              </a:xfrm>
              <a:custGeom>
                <a:avLst/>
                <a:gdLst>
                  <a:gd name="T0" fmla="*/ 2147483647 w 59"/>
                  <a:gd name="T1" fmla="*/ 2147483647 h 54"/>
                  <a:gd name="T2" fmla="*/ 2147483647 w 59"/>
                  <a:gd name="T3" fmla="*/ 2147483647 h 54"/>
                  <a:gd name="T4" fmla="*/ 2147483647 w 59"/>
                  <a:gd name="T5" fmla="*/ 2147483647 h 54"/>
                  <a:gd name="T6" fmla="*/ 2147483647 w 59"/>
                  <a:gd name="T7" fmla="*/ 2147483647 h 54"/>
                  <a:gd name="T8" fmla="*/ 2147483647 w 59"/>
                  <a:gd name="T9" fmla="*/ 2147483647 h 54"/>
                  <a:gd name="T10" fmla="*/ 2147483647 w 59"/>
                  <a:gd name="T11" fmla="*/ 2147483647 h 54"/>
                  <a:gd name="T12" fmla="*/ 2147483647 w 59"/>
                  <a:gd name="T13" fmla="*/ 2147483647 h 54"/>
                  <a:gd name="T14" fmla="*/ 2147483647 w 59"/>
                  <a:gd name="T15" fmla="*/ 2147483647 h 54"/>
                  <a:gd name="T16" fmla="*/ 2147483647 w 59"/>
                  <a:gd name="T17" fmla="*/ 2147483647 h 54"/>
                  <a:gd name="T18" fmla="*/ 2147483647 w 59"/>
                  <a:gd name="T19" fmla="*/ 2147483647 h 54"/>
                  <a:gd name="T20" fmla="*/ 2147483647 w 59"/>
                  <a:gd name="T21" fmla="*/ 2147483647 h 54"/>
                  <a:gd name="T22" fmla="*/ 2147483647 w 59"/>
                  <a:gd name="T23" fmla="*/ 2147483647 h 54"/>
                  <a:gd name="T24" fmla="*/ 2147483647 w 59"/>
                  <a:gd name="T25" fmla="*/ 2147483647 h 54"/>
                  <a:gd name="T26" fmla="*/ 2147483647 w 59"/>
                  <a:gd name="T27" fmla="*/ 2147483647 h 54"/>
                  <a:gd name="T28" fmla="*/ 2147483647 w 59"/>
                  <a:gd name="T29" fmla="*/ 2147483647 h 54"/>
                  <a:gd name="T30" fmla="*/ 2147483647 w 59"/>
                  <a:gd name="T31" fmla="*/ 2147483647 h 54"/>
                  <a:gd name="T32" fmla="*/ 2147483647 w 59"/>
                  <a:gd name="T33" fmla="*/ 2147483647 h 54"/>
                  <a:gd name="T34" fmla="*/ 2147483647 w 59"/>
                  <a:gd name="T35" fmla="*/ 2147483647 h 54"/>
                  <a:gd name="T36" fmla="*/ 2147483647 w 59"/>
                  <a:gd name="T37" fmla="*/ 2147483647 h 54"/>
                  <a:gd name="T38" fmla="*/ 2147483647 w 59"/>
                  <a:gd name="T39" fmla="*/ 2147483647 h 54"/>
                  <a:gd name="T40" fmla="*/ 2147483647 w 59"/>
                  <a:gd name="T41" fmla="*/ 2147483647 h 54"/>
                  <a:gd name="T42" fmla="*/ 2147483647 w 59"/>
                  <a:gd name="T43" fmla="*/ 2147483647 h 54"/>
                  <a:gd name="T44" fmla="*/ 2147483647 w 59"/>
                  <a:gd name="T45" fmla="*/ 2147483647 h 54"/>
                  <a:gd name="T46" fmla="*/ 2147483647 w 59"/>
                  <a:gd name="T47" fmla="*/ 2147483647 h 54"/>
                  <a:gd name="T48" fmla="*/ 2147483647 w 59"/>
                  <a:gd name="T49" fmla="*/ 2147483647 h 54"/>
                  <a:gd name="T50" fmla="*/ 2147483647 w 59"/>
                  <a:gd name="T51" fmla="*/ 2147483647 h 54"/>
                  <a:gd name="T52" fmla="*/ 2147483647 w 59"/>
                  <a:gd name="T53" fmla="*/ 2147483647 h 54"/>
                  <a:gd name="T54" fmla="*/ 2147483647 w 59"/>
                  <a:gd name="T55" fmla="*/ 2147483647 h 54"/>
                  <a:gd name="T56" fmla="*/ 2147483647 w 59"/>
                  <a:gd name="T57" fmla="*/ 2147483647 h 54"/>
                  <a:gd name="T58" fmla="*/ 2147483647 w 59"/>
                  <a:gd name="T59" fmla="*/ 2147483647 h 54"/>
                  <a:gd name="T60" fmla="*/ 2147483647 w 59"/>
                  <a:gd name="T61" fmla="*/ 2147483647 h 54"/>
                  <a:gd name="T62" fmla="*/ 2147483647 w 59"/>
                  <a:gd name="T63" fmla="*/ 2147483647 h 54"/>
                  <a:gd name="T64" fmla="*/ 2147483647 w 59"/>
                  <a:gd name="T65" fmla="*/ 2147483647 h 54"/>
                  <a:gd name="T66" fmla="*/ 2147483647 w 59"/>
                  <a:gd name="T67" fmla="*/ 0 h 54"/>
                  <a:gd name="T68" fmla="*/ 2147483647 w 59"/>
                  <a:gd name="T69" fmla="*/ 0 h 54"/>
                  <a:gd name="T70" fmla="*/ 2147483647 w 59"/>
                  <a:gd name="T71" fmla="*/ 2147483647 h 54"/>
                  <a:gd name="T72" fmla="*/ 2147483647 w 59"/>
                  <a:gd name="T73" fmla="*/ 2147483647 h 54"/>
                  <a:gd name="T74" fmla="*/ 2147483647 w 59"/>
                  <a:gd name="T75" fmla="*/ 2147483647 h 54"/>
                  <a:gd name="T76" fmla="*/ 2147483647 w 59"/>
                  <a:gd name="T77" fmla="*/ 2147483647 h 54"/>
                  <a:gd name="T78" fmla="*/ 2147483647 w 59"/>
                  <a:gd name="T79" fmla="*/ 2147483647 h 54"/>
                  <a:gd name="T80" fmla="*/ 0 w 59"/>
                  <a:gd name="T81" fmla="*/ 2147483647 h 54"/>
                  <a:gd name="T82" fmla="*/ 0 w 59"/>
                  <a:gd name="T83" fmla="*/ 2147483647 h 54"/>
                  <a:gd name="T84" fmla="*/ 0 w 59"/>
                  <a:gd name="T85" fmla="*/ 2147483647 h 54"/>
                  <a:gd name="T86" fmla="*/ 2147483647 w 59"/>
                  <a:gd name="T87" fmla="*/ 2147483647 h 54"/>
                  <a:gd name="T88" fmla="*/ 2147483647 w 59"/>
                  <a:gd name="T89" fmla="*/ 2147483647 h 54"/>
                  <a:gd name="T90" fmla="*/ 2147483647 w 59"/>
                  <a:gd name="T91" fmla="*/ 2147483647 h 54"/>
                  <a:gd name="T92" fmla="*/ 2147483647 w 59"/>
                  <a:gd name="T93" fmla="*/ 2147483647 h 54"/>
                  <a:gd name="T94" fmla="*/ 2147483647 w 59"/>
                  <a:gd name="T95" fmla="*/ 2147483647 h 54"/>
                  <a:gd name="T96" fmla="*/ 2147483647 w 59"/>
                  <a:gd name="T97" fmla="*/ 2147483647 h 54"/>
                  <a:gd name="T98" fmla="*/ 2147483647 w 59"/>
                  <a:gd name="T99" fmla="*/ 2147483647 h 54"/>
                  <a:gd name="T100" fmla="*/ 2147483647 w 59"/>
                  <a:gd name="T101" fmla="*/ 2147483647 h 54"/>
                  <a:gd name="T102" fmla="*/ 2147483647 w 59"/>
                  <a:gd name="T103" fmla="*/ 2147483647 h 54"/>
                  <a:gd name="T104" fmla="*/ 2147483647 w 59"/>
                  <a:gd name="T105" fmla="*/ 2147483647 h 54"/>
                  <a:gd name="T106" fmla="*/ 2147483647 w 59"/>
                  <a:gd name="T107" fmla="*/ 2147483647 h 54"/>
                  <a:gd name="T108" fmla="*/ 2147483647 w 59"/>
                  <a:gd name="T109" fmla="*/ 2147483647 h 54"/>
                  <a:gd name="T110" fmla="*/ 2147483647 w 59"/>
                  <a:gd name="T111" fmla="*/ 2147483647 h 54"/>
                  <a:gd name="T112" fmla="*/ 2147483647 w 59"/>
                  <a:gd name="T113" fmla="*/ 2147483647 h 54"/>
                  <a:gd name="T114" fmla="*/ 2147483647 w 59"/>
                  <a:gd name="T115" fmla="*/ 2147483647 h 54"/>
                  <a:gd name="T116" fmla="*/ 2147483647 w 59"/>
                  <a:gd name="T117" fmla="*/ 2147483647 h 54"/>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59"/>
                  <a:gd name="T178" fmla="*/ 0 h 54"/>
                  <a:gd name="T179" fmla="*/ 59 w 59"/>
                  <a:gd name="T180" fmla="*/ 54 h 54"/>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59" h="54">
                    <a:moveTo>
                      <a:pt x="49" y="45"/>
                    </a:moveTo>
                    <a:lnTo>
                      <a:pt x="51" y="43"/>
                    </a:lnTo>
                    <a:lnTo>
                      <a:pt x="53" y="40"/>
                    </a:lnTo>
                    <a:cubicBezTo>
                      <a:pt x="53" y="40"/>
                      <a:pt x="56" y="37"/>
                      <a:pt x="56" y="37"/>
                    </a:cubicBezTo>
                    <a:cubicBezTo>
                      <a:pt x="56" y="37"/>
                      <a:pt x="58" y="35"/>
                      <a:pt x="59" y="35"/>
                    </a:cubicBezTo>
                    <a:cubicBezTo>
                      <a:pt x="59" y="34"/>
                      <a:pt x="59" y="33"/>
                      <a:pt x="59" y="33"/>
                    </a:cubicBezTo>
                    <a:lnTo>
                      <a:pt x="59" y="31"/>
                    </a:lnTo>
                    <a:cubicBezTo>
                      <a:pt x="59" y="31"/>
                      <a:pt x="58" y="30"/>
                      <a:pt x="58" y="29"/>
                    </a:cubicBezTo>
                    <a:cubicBezTo>
                      <a:pt x="58" y="29"/>
                      <a:pt x="57" y="28"/>
                      <a:pt x="57" y="28"/>
                    </a:cubicBezTo>
                    <a:lnTo>
                      <a:pt x="56" y="27"/>
                    </a:lnTo>
                    <a:cubicBezTo>
                      <a:pt x="56" y="27"/>
                      <a:pt x="55" y="27"/>
                      <a:pt x="55" y="27"/>
                    </a:cubicBezTo>
                    <a:lnTo>
                      <a:pt x="53" y="28"/>
                    </a:lnTo>
                    <a:cubicBezTo>
                      <a:pt x="53" y="28"/>
                      <a:pt x="51" y="28"/>
                      <a:pt x="51" y="28"/>
                    </a:cubicBezTo>
                    <a:cubicBezTo>
                      <a:pt x="51" y="28"/>
                      <a:pt x="49" y="29"/>
                      <a:pt x="49" y="29"/>
                    </a:cubicBezTo>
                    <a:cubicBezTo>
                      <a:pt x="49" y="29"/>
                      <a:pt x="47" y="29"/>
                      <a:pt x="46" y="29"/>
                    </a:cubicBezTo>
                    <a:cubicBezTo>
                      <a:pt x="46" y="29"/>
                      <a:pt x="44" y="29"/>
                      <a:pt x="44" y="29"/>
                    </a:cubicBezTo>
                    <a:cubicBezTo>
                      <a:pt x="44" y="28"/>
                      <a:pt x="43" y="27"/>
                      <a:pt x="43" y="27"/>
                    </a:cubicBezTo>
                    <a:lnTo>
                      <a:pt x="44" y="26"/>
                    </a:lnTo>
                    <a:lnTo>
                      <a:pt x="45" y="25"/>
                    </a:lnTo>
                    <a:lnTo>
                      <a:pt x="43" y="22"/>
                    </a:lnTo>
                    <a:lnTo>
                      <a:pt x="41" y="18"/>
                    </a:lnTo>
                    <a:lnTo>
                      <a:pt x="37" y="12"/>
                    </a:lnTo>
                    <a:lnTo>
                      <a:pt x="32" y="10"/>
                    </a:lnTo>
                    <a:lnTo>
                      <a:pt x="29" y="11"/>
                    </a:lnTo>
                    <a:lnTo>
                      <a:pt x="27" y="10"/>
                    </a:lnTo>
                    <a:lnTo>
                      <a:pt x="24" y="8"/>
                    </a:lnTo>
                    <a:lnTo>
                      <a:pt x="24" y="6"/>
                    </a:lnTo>
                    <a:lnTo>
                      <a:pt x="22" y="5"/>
                    </a:lnTo>
                    <a:lnTo>
                      <a:pt x="16" y="1"/>
                    </a:lnTo>
                    <a:lnTo>
                      <a:pt x="12" y="0"/>
                    </a:lnTo>
                    <a:lnTo>
                      <a:pt x="6" y="3"/>
                    </a:lnTo>
                    <a:lnTo>
                      <a:pt x="9" y="5"/>
                    </a:lnTo>
                    <a:lnTo>
                      <a:pt x="7" y="7"/>
                    </a:lnTo>
                    <a:lnTo>
                      <a:pt x="5" y="8"/>
                    </a:lnTo>
                    <a:lnTo>
                      <a:pt x="4" y="10"/>
                    </a:lnTo>
                    <a:lnTo>
                      <a:pt x="0" y="10"/>
                    </a:lnTo>
                    <a:lnTo>
                      <a:pt x="0" y="13"/>
                    </a:lnTo>
                    <a:lnTo>
                      <a:pt x="1" y="13"/>
                    </a:lnTo>
                    <a:lnTo>
                      <a:pt x="7" y="24"/>
                    </a:lnTo>
                    <a:lnTo>
                      <a:pt x="10" y="26"/>
                    </a:lnTo>
                    <a:lnTo>
                      <a:pt x="12" y="29"/>
                    </a:lnTo>
                    <a:lnTo>
                      <a:pt x="12" y="34"/>
                    </a:lnTo>
                    <a:lnTo>
                      <a:pt x="16" y="38"/>
                    </a:lnTo>
                    <a:lnTo>
                      <a:pt x="21" y="45"/>
                    </a:lnTo>
                    <a:lnTo>
                      <a:pt x="21" y="47"/>
                    </a:lnTo>
                    <a:lnTo>
                      <a:pt x="24" y="45"/>
                    </a:lnTo>
                    <a:lnTo>
                      <a:pt x="29" y="51"/>
                    </a:lnTo>
                    <a:lnTo>
                      <a:pt x="30" y="53"/>
                    </a:lnTo>
                    <a:lnTo>
                      <a:pt x="30" y="54"/>
                    </a:lnTo>
                    <a:lnTo>
                      <a:pt x="42" y="46"/>
                    </a:lnTo>
                    <a:lnTo>
                      <a:pt x="49" y="45"/>
                    </a:lnTo>
                  </a:path>
                </a:pathLst>
              </a:custGeom>
              <a:grpFill/>
              <a:ln w="0">
                <a:solidFill>
                  <a:srgbClr val="002060"/>
                </a:solidFill>
                <a:round/>
                <a:headEnd/>
                <a:tailEnd/>
              </a:ln>
            </p:spPr>
            <p:txBody>
              <a:bodyPr/>
              <a:lstStyle/>
              <a:p>
                <a:endParaRPr lang="en-US"/>
              </a:p>
            </p:txBody>
          </p:sp>
          <p:sp>
            <p:nvSpPr>
              <p:cNvPr id="293" name="Freeform 290"/>
              <p:cNvSpPr>
                <a:spLocks/>
              </p:cNvSpPr>
              <p:nvPr/>
            </p:nvSpPr>
            <p:spPr bwMode="auto">
              <a:xfrm>
                <a:off x="3301338" y="2964831"/>
                <a:ext cx="13999" cy="37384"/>
              </a:xfrm>
              <a:custGeom>
                <a:avLst/>
                <a:gdLst>
                  <a:gd name="T0" fmla="*/ 2147483647 w 2"/>
                  <a:gd name="T1" fmla="*/ 2147483647 h 6"/>
                  <a:gd name="T2" fmla="*/ 0 w 2"/>
                  <a:gd name="T3" fmla="*/ 2147483647 h 6"/>
                  <a:gd name="T4" fmla="*/ 0 w 2"/>
                  <a:gd name="T5" fmla="*/ 2147483647 h 6"/>
                  <a:gd name="T6" fmla="*/ 2147483647 w 2"/>
                  <a:gd name="T7" fmla="*/ 0 h 6"/>
                  <a:gd name="T8" fmla="*/ 2147483647 w 2"/>
                  <a:gd name="T9" fmla="*/ 2147483647 h 6"/>
                  <a:gd name="T10" fmla="*/ 2147483647 w 2"/>
                  <a:gd name="T11" fmla="*/ 2147483647 h 6"/>
                  <a:gd name="T12" fmla="*/ 2147483647 w 2"/>
                  <a:gd name="T13" fmla="*/ 2147483647 h 6"/>
                  <a:gd name="T14" fmla="*/ 0 60000 65536"/>
                  <a:gd name="T15" fmla="*/ 0 60000 65536"/>
                  <a:gd name="T16" fmla="*/ 0 60000 65536"/>
                  <a:gd name="T17" fmla="*/ 0 60000 65536"/>
                  <a:gd name="T18" fmla="*/ 0 60000 65536"/>
                  <a:gd name="T19" fmla="*/ 0 60000 65536"/>
                  <a:gd name="T20" fmla="*/ 0 60000 65536"/>
                  <a:gd name="T21" fmla="*/ 0 w 2"/>
                  <a:gd name="T22" fmla="*/ 0 h 6"/>
                  <a:gd name="T23" fmla="*/ 2 w 2"/>
                  <a:gd name="T24" fmla="*/ 6 h 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 h="6">
                    <a:moveTo>
                      <a:pt x="2" y="6"/>
                    </a:moveTo>
                    <a:lnTo>
                      <a:pt x="0" y="3"/>
                    </a:lnTo>
                    <a:lnTo>
                      <a:pt x="1" y="0"/>
                    </a:lnTo>
                    <a:lnTo>
                      <a:pt x="2" y="1"/>
                    </a:lnTo>
                    <a:lnTo>
                      <a:pt x="2" y="6"/>
                    </a:lnTo>
                  </a:path>
                </a:pathLst>
              </a:custGeom>
              <a:grpFill/>
              <a:ln w="0">
                <a:solidFill>
                  <a:srgbClr val="002060"/>
                </a:solidFill>
                <a:round/>
                <a:headEnd/>
                <a:tailEnd/>
              </a:ln>
            </p:spPr>
            <p:txBody>
              <a:bodyPr/>
              <a:lstStyle/>
              <a:p>
                <a:endParaRPr lang="en-US"/>
              </a:p>
            </p:txBody>
          </p:sp>
          <p:sp>
            <p:nvSpPr>
              <p:cNvPr id="294" name="Freeform 291"/>
              <p:cNvSpPr>
                <a:spLocks/>
              </p:cNvSpPr>
              <p:nvPr/>
            </p:nvSpPr>
            <p:spPr bwMode="auto">
              <a:xfrm>
                <a:off x="3301338" y="2970861"/>
                <a:ext cx="116194" cy="55474"/>
              </a:xfrm>
              <a:custGeom>
                <a:avLst/>
                <a:gdLst>
                  <a:gd name="T0" fmla="*/ 2147483647 w 16"/>
                  <a:gd name="T1" fmla="*/ 2147483647 h 9"/>
                  <a:gd name="T2" fmla="*/ 2147483647 w 16"/>
                  <a:gd name="T3" fmla="*/ 2147483647 h 9"/>
                  <a:gd name="T4" fmla="*/ 2147483647 w 16"/>
                  <a:gd name="T5" fmla="*/ 2147483647 h 9"/>
                  <a:gd name="T6" fmla="*/ 2147483647 w 16"/>
                  <a:gd name="T7" fmla="*/ 2147483647 h 9"/>
                  <a:gd name="T8" fmla="*/ 2147483647 w 16"/>
                  <a:gd name="T9" fmla="*/ 2147483647 h 9"/>
                  <a:gd name="T10" fmla="*/ 2147483647 w 16"/>
                  <a:gd name="T11" fmla="*/ 0 h 9"/>
                  <a:gd name="T12" fmla="*/ 2147483647 w 16"/>
                  <a:gd name="T13" fmla="*/ 0 h 9"/>
                  <a:gd name="T14" fmla="*/ 2147483647 w 16"/>
                  <a:gd name="T15" fmla="*/ 2147483647 h 9"/>
                  <a:gd name="T16" fmla="*/ 2147483647 w 16"/>
                  <a:gd name="T17" fmla="*/ 2147483647 h 9"/>
                  <a:gd name="T18" fmla="*/ 2147483647 w 16"/>
                  <a:gd name="T19" fmla="*/ 2147483647 h 9"/>
                  <a:gd name="T20" fmla="*/ 2147483647 w 16"/>
                  <a:gd name="T21" fmla="*/ 2147483647 h 9"/>
                  <a:gd name="T22" fmla="*/ 2147483647 w 16"/>
                  <a:gd name="T23" fmla="*/ 2147483647 h 9"/>
                  <a:gd name="T24" fmla="*/ 0 w 16"/>
                  <a:gd name="T25" fmla="*/ 2147483647 h 9"/>
                  <a:gd name="T26" fmla="*/ 2147483647 w 16"/>
                  <a:gd name="T27" fmla="*/ 2147483647 h 9"/>
                  <a:gd name="T28" fmla="*/ 2147483647 w 16"/>
                  <a:gd name="T29" fmla="*/ 2147483647 h 9"/>
                  <a:gd name="T30" fmla="*/ 2147483647 w 16"/>
                  <a:gd name="T31" fmla="*/ 2147483647 h 9"/>
                  <a:gd name="T32" fmla="*/ 2147483647 w 16"/>
                  <a:gd name="T33" fmla="*/ 2147483647 h 9"/>
                  <a:gd name="T34" fmla="*/ 2147483647 w 16"/>
                  <a:gd name="T35" fmla="*/ 2147483647 h 9"/>
                  <a:gd name="T36" fmla="*/ 2147483647 w 16"/>
                  <a:gd name="T37" fmla="*/ 2147483647 h 9"/>
                  <a:gd name="T38" fmla="*/ 2147483647 w 16"/>
                  <a:gd name="T39" fmla="*/ 2147483647 h 9"/>
                  <a:gd name="T40" fmla="*/ 2147483647 w 16"/>
                  <a:gd name="T41" fmla="*/ 2147483647 h 9"/>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6"/>
                  <a:gd name="T64" fmla="*/ 0 h 9"/>
                  <a:gd name="T65" fmla="*/ 16 w 16"/>
                  <a:gd name="T66" fmla="*/ 9 h 9"/>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6" h="9">
                    <a:moveTo>
                      <a:pt x="13" y="7"/>
                    </a:moveTo>
                    <a:lnTo>
                      <a:pt x="16" y="3"/>
                    </a:lnTo>
                    <a:lnTo>
                      <a:pt x="16" y="2"/>
                    </a:lnTo>
                    <a:lnTo>
                      <a:pt x="14" y="0"/>
                    </a:lnTo>
                    <a:lnTo>
                      <a:pt x="10" y="5"/>
                    </a:lnTo>
                    <a:lnTo>
                      <a:pt x="5" y="6"/>
                    </a:lnTo>
                    <a:lnTo>
                      <a:pt x="2" y="5"/>
                    </a:lnTo>
                    <a:lnTo>
                      <a:pt x="1" y="6"/>
                    </a:lnTo>
                    <a:lnTo>
                      <a:pt x="0" y="7"/>
                    </a:lnTo>
                    <a:cubicBezTo>
                      <a:pt x="0" y="7"/>
                      <a:pt x="1" y="8"/>
                      <a:pt x="1" y="9"/>
                    </a:cubicBezTo>
                    <a:cubicBezTo>
                      <a:pt x="1" y="9"/>
                      <a:pt x="3" y="9"/>
                      <a:pt x="3" y="9"/>
                    </a:cubicBezTo>
                    <a:cubicBezTo>
                      <a:pt x="4" y="9"/>
                      <a:pt x="6" y="9"/>
                      <a:pt x="6" y="9"/>
                    </a:cubicBezTo>
                    <a:cubicBezTo>
                      <a:pt x="6" y="9"/>
                      <a:pt x="8" y="8"/>
                      <a:pt x="8" y="8"/>
                    </a:cubicBezTo>
                    <a:cubicBezTo>
                      <a:pt x="8" y="8"/>
                      <a:pt x="10" y="8"/>
                      <a:pt x="10" y="8"/>
                    </a:cubicBezTo>
                    <a:lnTo>
                      <a:pt x="12" y="7"/>
                    </a:lnTo>
                    <a:cubicBezTo>
                      <a:pt x="12" y="7"/>
                      <a:pt x="13" y="7"/>
                      <a:pt x="13" y="7"/>
                    </a:cubicBezTo>
                  </a:path>
                </a:pathLst>
              </a:custGeom>
              <a:grpFill/>
              <a:ln w="0">
                <a:solidFill>
                  <a:srgbClr val="002060"/>
                </a:solidFill>
                <a:round/>
                <a:headEnd/>
                <a:tailEnd/>
              </a:ln>
            </p:spPr>
            <p:txBody>
              <a:bodyPr/>
              <a:lstStyle/>
              <a:p>
                <a:endParaRPr lang="en-US"/>
              </a:p>
            </p:txBody>
          </p:sp>
          <p:sp>
            <p:nvSpPr>
              <p:cNvPr id="295" name="Freeform 292"/>
              <p:cNvSpPr>
                <a:spLocks/>
              </p:cNvSpPr>
              <p:nvPr/>
            </p:nvSpPr>
            <p:spPr bwMode="auto">
              <a:xfrm>
                <a:off x="3402132" y="2964831"/>
                <a:ext cx="15399" cy="19296"/>
              </a:xfrm>
              <a:custGeom>
                <a:avLst/>
                <a:gdLst>
                  <a:gd name="T0" fmla="*/ 2147483647 w 2"/>
                  <a:gd name="T1" fmla="*/ 2147483647 h 3"/>
                  <a:gd name="T2" fmla="*/ 0 w 2"/>
                  <a:gd name="T3" fmla="*/ 2147483647 h 3"/>
                  <a:gd name="T4" fmla="*/ 0 w 2"/>
                  <a:gd name="T5" fmla="*/ 2147483647 h 3"/>
                  <a:gd name="T6" fmla="*/ 2147483647 w 2"/>
                  <a:gd name="T7" fmla="*/ 0 h 3"/>
                  <a:gd name="T8" fmla="*/ 2147483647 w 2"/>
                  <a:gd name="T9" fmla="*/ 0 h 3"/>
                  <a:gd name="T10" fmla="*/ 2147483647 w 2"/>
                  <a:gd name="T11" fmla="*/ 2147483647 h 3"/>
                  <a:gd name="T12" fmla="*/ 2147483647 w 2"/>
                  <a:gd name="T13" fmla="*/ 2147483647 h 3"/>
                  <a:gd name="T14" fmla="*/ 0 60000 65536"/>
                  <a:gd name="T15" fmla="*/ 0 60000 65536"/>
                  <a:gd name="T16" fmla="*/ 0 60000 65536"/>
                  <a:gd name="T17" fmla="*/ 0 60000 65536"/>
                  <a:gd name="T18" fmla="*/ 0 60000 65536"/>
                  <a:gd name="T19" fmla="*/ 0 60000 65536"/>
                  <a:gd name="T20" fmla="*/ 0 60000 65536"/>
                  <a:gd name="T21" fmla="*/ 0 w 2"/>
                  <a:gd name="T22" fmla="*/ 0 h 3"/>
                  <a:gd name="T23" fmla="*/ 2 w 2"/>
                  <a:gd name="T24" fmla="*/ 3 h 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 h="3">
                    <a:moveTo>
                      <a:pt x="2" y="3"/>
                    </a:moveTo>
                    <a:lnTo>
                      <a:pt x="0" y="1"/>
                    </a:lnTo>
                    <a:lnTo>
                      <a:pt x="1" y="0"/>
                    </a:lnTo>
                    <a:lnTo>
                      <a:pt x="2" y="0"/>
                    </a:lnTo>
                    <a:lnTo>
                      <a:pt x="2" y="3"/>
                    </a:lnTo>
                  </a:path>
                </a:pathLst>
              </a:custGeom>
              <a:grpFill/>
              <a:ln w="0">
                <a:solidFill>
                  <a:srgbClr val="002060"/>
                </a:solidFill>
                <a:round/>
                <a:headEnd/>
                <a:tailEnd/>
              </a:ln>
            </p:spPr>
            <p:txBody>
              <a:bodyPr/>
              <a:lstStyle/>
              <a:p>
                <a:endParaRPr lang="en-US"/>
              </a:p>
            </p:txBody>
          </p:sp>
          <p:sp>
            <p:nvSpPr>
              <p:cNvPr id="296" name="Freeform 293"/>
              <p:cNvSpPr>
                <a:spLocks/>
              </p:cNvSpPr>
              <p:nvPr/>
            </p:nvSpPr>
            <p:spPr bwMode="auto">
              <a:xfrm>
                <a:off x="3346136" y="2988951"/>
                <a:ext cx="135792" cy="147128"/>
              </a:xfrm>
              <a:custGeom>
                <a:avLst/>
                <a:gdLst>
                  <a:gd name="T0" fmla="*/ 0 w 19"/>
                  <a:gd name="T1" fmla="*/ 2147483647 h 23"/>
                  <a:gd name="T2" fmla="*/ 2147483647 w 19"/>
                  <a:gd name="T3" fmla="*/ 2147483647 h 23"/>
                  <a:gd name="T4" fmla="*/ 2147483647 w 19"/>
                  <a:gd name="T5" fmla="*/ 2147483647 h 23"/>
                  <a:gd name="T6" fmla="*/ 2147483647 w 19"/>
                  <a:gd name="T7" fmla="*/ 2147483647 h 23"/>
                  <a:gd name="T8" fmla="*/ 2147483647 w 19"/>
                  <a:gd name="T9" fmla="*/ 2147483647 h 23"/>
                  <a:gd name="T10" fmla="*/ 2147483647 w 19"/>
                  <a:gd name="T11" fmla="*/ 2147483647 h 23"/>
                  <a:gd name="T12" fmla="*/ 2147483647 w 19"/>
                  <a:gd name="T13" fmla="*/ 2147483647 h 23"/>
                  <a:gd name="T14" fmla="*/ 2147483647 w 19"/>
                  <a:gd name="T15" fmla="*/ 2147483647 h 23"/>
                  <a:gd name="T16" fmla="*/ 2147483647 w 19"/>
                  <a:gd name="T17" fmla="*/ 2147483647 h 23"/>
                  <a:gd name="T18" fmla="*/ 2147483647 w 19"/>
                  <a:gd name="T19" fmla="*/ 2147483647 h 23"/>
                  <a:gd name="T20" fmla="*/ 2147483647 w 19"/>
                  <a:gd name="T21" fmla="*/ 2147483647 h 23"/>
                  <a:gd name="T22" fmla="*/ 2147483647 w 19"/>
                  <a:gd name="T23" fmla="*/ 0 h 23"/>
                  <a:gd name="T24" fmla="*/ 2147483647 w 19"/>
                  <a:gd name="T25" fmla="*/ 0 h 23"/>
                  <a:gd name="T26" fmla="*/ 2147483647 w 19"/>
                  <a:gd name="T27" fmla="*/ 2147483647 h 23"/>
                  <a:gd name="T28" fmla="*/ 2147483647 w 19"/>
                  <a:gd name="T29" fmla="*/ 2147483647 h 23"/>
                  <a:gd name="T30" fmla="*/ 2147483647 w 19"/>
                  <a:gd name="T31" fmla="*/ 2147483647 h 23"/>
                  <a:gd name="T32" fmla="*/ 2147483647 w 19"/>
                  <a:gd name="T33" fmla="*/ 2147483647 h 23"/>
                  <a:gd name="T34" fmla="*/ 2147483647 w 19"/>
                  <a:gd name="T35" fmla="*/ 2147483647 h 23"/>
                  <a:gd name="T36" fmla="*/ 2147483647 w 19"/>
                  <a:gd name="T37" fmla="*/ 2147483647 h 23"/>
                  <a:gd name="T38" fmla="*/ 2147483647 w 19"/>
                  <a:gd name="T39" fmla="*/ 2147483647 h 23"/>
                  <a:gd name="T40" fmla="*/ 2147483647 w 19"/>
                  <a:gd name="T41" fmla="*/ 2147483647 h 23"/>
                  <a:gd name="T42" fmla="*/ 2147483647 w 19"/>
                  <a:gd name="T43" fmla="*/ 2147483647 h 23"/>
                  <a:gd name="T44" fmla="*/ 2147483647 w 19"/>
                  <a:gd name="T45" fmla="*/ 2147483647 h 23"/>
                  <a:gd name="T46" fmla="*/ 0 w 19"/>
                  <a:gd name="T47" fmla="*/ 2147483647 h 23"/>
                  <a:gd name="T48" fmla="*/ 0 w 19"/>
                  <a:gd name="T49" fmla="*/ 2147483647 h 23"/>
                  <a:gd name="T50" fmla="*/ 0 w 19"/>
                  <a:gd name="T51" fmla="*/ 2147483647 h 23"/>
                  <a:gd name="T52" fmla="*/ 0 w 19"/>
                  <a:gd name="T53" fmla="*/ 2147483647 h 23"/>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19"/>
                  <a:gd name="T82" fmla="*/ 0 h 23"/>
                  <a:gd name="T83" fmla="*/ 19 w 19"/>
                  <a:gd name="T84" fmla="*/ 23 h 23"/>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19" h="23">
                    <a:moveTo>
                      <a:pt x="0" y="23"/>
                    </a:moveTo>
                    <a:lnTo>
                      <a:pt x="5" y="23"/>
                    </a:lnTo>
                    <a:lnTo>
                      <a:pt x="7" y="21"/>
                    </a:lnTo>
                    <a:lnTo>
                      <a:pt x="9" y="20"/>
                    </a:lnTo>
                    <a:lnTo>
                      <a:pt x="11" y="17"/>
                    </a:lnTo>
                    <a:lnTo>
                      <a:pt x="13" y="16"/>
                    </a:lnTo>
                    <a:lnTo>
                      <a:pt x="13" y="14"/>
                    </a:lnTo>
                    <a:lnTo>
                      <a:pt x="17" y="10"/>
                    </a:lnTo>
                    <a:lnTo>
                      <a:pt x="19" y="7"/>
                    </a:lnTo>
                    <a:lnTo>
                      <a:pt x="16" y="4"/>
                    </a:lnTo>
                    <a:lnTo>
                      <a:pt x="12" y="2"/>
                    </a:lnTo>
                    <a:lnTo>
                      <a:pt x="10" y="0"/>
                    </a:lnTo>
                    <a:lnTo>
                      <a:pt x="7" y="4"/>
                    </a:lnTo>
                    <a:lnTo>
                      <a:pt x="8" y="5"/>
                    </a:lnTo>
                    <a:cubicBezTo>
                      <a:pt x="8" y="5"/>
                      <a:pt x="9" y="6"/>
                      <a:pt x="9" y="6"/>
                    </a:cubicBezTo>
                    <a:cubicBezTo>
                      <a:pt x="9" y="7"/>
                      <a:pt x="10" y="8"/>
                      <a:pt x="10" y="8"/>
                    </a:cubicBezTo>
                    <a:lnTo>
                      <a:pt x="10" y="10"/>
                    </a:lnTo>
                    <a:cubicBezTo>
                      <a:pt x="10" y="10"/>
                      <a:pt x="10" y="11"/>
                      <a:pt x="10" y="12"/>
                    </a:cubicBezTo>
                    <a:cubicBezTo>
                      <a:pt x="9" y="12"/>
                      <a:pt x="7" y="14"/>
                      <a:pt x="7" y="14"/>
                    </a:cubicBezTo>
                    <a:cubicBezTo>
                      <a:pt x="7" y="14"/>
                      <a:pt x="4" y="17"/>
                      <a:pt x="4" y="17"/>
                    </a:cubicBezTo>
                    <a:lnTo>
                      <a:pt x="2" y="20"/>
                    </a:lnTo>
                    <a:lnTo>
                      <a:pt x="0" y="22"/>
                    </a:lnTo>
                    <a:lnTo>
                      <a:pt x="0" y="23"/>
                    </a:lnTo>
                  </a:path>
                </a:pathLst>
              </a:custGeom>
              <a:grpFill/>
              <a:ln w="0">
                <a:solidFill>
                  <a:srgbClr val="002060"/>
                </a:solidFill>
                <a:round/>
                <a:headEnd/>
                <a:tailEnd/>
              </a:ln>
            </p:spPr>
            <p:txBody>
              <a:bodyPr/>
              <a:lstStyle/>
              <a:p>
                <a:endParaRPr lang="en-US"/>
              </a:p>
            </p:txBody>
          </p:sp>
          <p:sp>
            <p:nvSpPr>
              <p:cNvPr id="297" name="Freeform 294"/>
              <p:cNvSpPr>
                <a:spLocks/>
              </p:cNvSpPr>
              <p:nvPr/>
            </p:nvSpPr>
            <p:spPr bwMode="auto">
              <a:xfrm>
                <a:off x="3140348" y="3127636"/>
                <a:ext cx="205789" cy="77181"/>
              </a:xfrm>
              <a:custGeom>
                <a:avLst/>
                <a:gdLst>
                  <a:gd name="T0" fmla="*/ 0 w 28"/>
                  <a:gd name="T1" fmla="*/ 2147483647 h 12"/>
                  <a:gd name="T2" fmla="*/ 2147483647 w 28"/>
                  <a:gd name="T3" fmla="*/ 0 h 12"/>
                  <a:gd name="T4" fmla="*/ 2147483647 w 28"/>
                  <a:gd name="T5" fmla="*/ 2147483647 h 12"/>
                  <a:gd name="T6" fmla="*/ 2147483647 w 28"/>
                  <a:gd name="T7" fmla="*/ 2147483647 h 12"/>
                  <a:gd name="T8" fmla="*/ 2147483647 w 28"/>
                  <a:gd name="T9" fmla="*/ 2147483647 h 12"/>
                  <a:gd name="T10" fmla="*/ 2147483647 w 28"/>
                  <a:gd name="T11" fmla="*/ 2147483647 h 12"/>
                  <a:gd name="T12" fmla="*/ 2147483647 w 28"/>
                  <a:gd name="T13" fmla="*/ 0 h 12"/>
                  <a:gd name="T14" fmla="*/ 2147483647 w 28"/>
                  <a:gd name="T15" fmla="*/ 2147483647 h 12"/>
                  <a:gd name="T16" fmla="*/ 2147483647 w 28"/>
                  <a:gd name="T17" fmla="*/ 2147483647 h 12"/>
                  <a:gd name="T18" fmla="*/ 2147483647 w 28"/>
                  <a:gd name="T19" fmla="*/ 2147483647 h 12"/>
                  <a:gd name="T20" fmla="*/ 2147483647 w 28"/>
                  <a:gd name="T21" fmla="*/ 2147483647 h 12"/>
                  <a:gd name="T22" fmla="*/ 2147483647 w 28"/>
                  <a:gd name="T23" fmla="*/ 2147483647 h 12"/>
                  <a:gd name="T24" fmla="*/ 2147483647 w 28"/>
                  <a:gd name="T25" fmla="*/ 2147483647 h 12"/>
                  <a:gd name="T26" fmla="*/ 2147483647 w 28"/>
                  <a:gd name="T27" fmla="*/ 2147483647 h 12"/>
                  <a:gd name="T28" fmla="*/ 2147483647 w 28"/>
                  <a:gd name="T29" fmla="*/ 2147483647 h 12"/>
                  <a:gd name="T30" fmla="*/ 2147483647 w 28"/>
                  <a:gd name="T31" fmla="*/ 2147483647 h 12"/>
                  <a:gd name="T32" fmla="*/ 0 w 28"/>
                  <a:gd name="T33" fmla="*/ 2147483647 h 12"/>
                  <a:gd name="T34" fmla="*/ 0 w 28"/>
                  <a:gd name="T35" fmla="*/ 2147483647 h 12"/>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28"/>
                  <a:gd name="T55" fmla="*/ 0 h 12"/>
                  <a:gd name="T56" fmla="*/ 28 w 28"/>
                  <a:gd name="T57" fmla="*/ 12 h 12"/>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28" h="12">
                    <a:moveTo>
                      <a:pt x="0" y="2"/>
                    </a:moveTo>
                    <a:lnTo>
                      <a:pt x="3" y="0"/>
                    </a:lnTo>
                    <a:lnTo>
                      <a:pt x="8" y="6"/>
                    </a:lnTo>
                    <a:lnTo>
                      <a:pt x="9" y="8"/>
                    </a:lnTo>
                    <a:lnTo>
                      <a:pt x="9" y="9"/>
                    </a:lnTo>
                    <a:lnTo>
                      <a:pt x="21" y="1"/>
                    </a:lnTo>
                    <a:lnTo>
                      <a:pt x="28" y="0"/>
                    </a:lnTo>
                    <a:lnTo>
                      <a:pt x="28" y="1"/>
                    </a:lnTo>
                    <a:lnTo>
                      <a:pt x="27" y="2"/>
                    </a:lnTo>
                    <a:lnTo>
                      <a:pt x="26" y="4"/>
                    </a:lnTo>
                    <a:lnTo>
                      <a:pt x="19" y="7"/>
                    </a:lnTo>
                    <a:lnTo>
                      <a:pt x="12" y="10"/>
                    </a:lnTo>
                    <a:lnTo>
                      <a:pt x="8" y="10"/>
                    </a:lnTo>
                    <a:lnTo>
                      <a:pt x="7" y="12"/>
                    </a:lnTo>
                    <a:lnTo>
                      <a:pt x="3" y="12"/>
                    </a:lnTo>
                    <a:lnTo>
                      <a:pt x="0" y="2"/>
                    </a:lnTo>
                  </a:path>
                </a:pathLst>
              </a:custGeom>
              <a:grpFill/>
              <a:ln w="0">
                <a:solidFill>
                  <a:srgbClr val="002060"/>
                </a:solidFill>
                <a:round/>
                <a:headEnd/>
                <a:tailEnd/>
              </a:ln>
            </p:spPr>
            <p:txBody>
              <a:bodyPr/>
              <a:lstStyle/>
              <a:p>
                <a:endParaRPr lang="en-US"/>
              </a:p>
            </p:txBody>
          </p:sp>
          <p:sp>
            <p:nvSpPr>
              <p:cNvPr id="298" name="Freeform 295"/>
              <p:cNvSpPr>
                <a:spLocks/>
              </p:cNvSpPr>
              <p:nvPr/>
            </p:nvSpPr>
            <p:spPr bwMode="auto">
              <a:xfrm>
                <a:off x="3169746" y="2685049"/>
                <a:ext cx="376579" cy="299078"/>
              </a:xfrm>
              <a:custGeom>
                <a:avLst/>
                <a:gdLst>
                  <a:gd name="T0" fmla="*/ 2147483647 w 52"/>
                  <a:gd name="T1" fmla="*/ 2147483647 h 47"/>
                  <a:gd name="T2" fmla="*/ 2147483647 w 52"/>
                  <a:gd name="T3" fmla="*/ 2147483647 h 47"/>
                  <a:gd name="T4" fmla="*/ 2147483647 w 52"/>
                  <a:gd name="T5" fmla="*/ 2147483647 h 47"/>
                  <a:gd name="T6" fmla="*/ 2147483647 w 52"/>
                  <a:gd name="T7" fmla="*/ 2147483647 h 47"/>
                  <a:gd name="T8" fmla="*/ 2147483647 w 52"/>
                  <a:gd name="T9" fmla="*/ 2147483647 h 47"/>
                  <a:gd name="T10" fmla="*/ 2147483647 w 52"/>
                  <a:gd name="T11" fmla="*/ 2147483647 h 47"/>
                  <a:gd name="T12" fmla="*/ 2147483647 w 52"/>
                  <a:gd name="T13" fmla="*/ 2147483647 h 47"/>
                  <a:gd name="T14" fmla="*/ 2147483647 w 52"/>
                  <a:gd name="T15" fmla="*/ 2147483647 h 47"/>
                  <a:gd name="T16" fmla="*/ 2147483647 w 52"/>
                  <a:gd name="T17" fmla="*/ 2147483647 h 47"/>
                  <a:gd name="T18" fmla="*/ 2147483647 w 52"/>
                  <a:gd name="T19" fmla="*/ 2147483647 h 47"/>
                  <a:gd name="T20" fmla="*/ 2147483647 w 52"/>
                  <a:gd name="T21" fmla="*/ 2147483647 h 47"/>
                  <a:gd name="T22" fmla="*/ 2147483647 w 52"/>
                  <a:gd name="T23" fmla="*/ 2147483647 h 47"/>
                  <a:gd name="T24" fmla="*/ 2147483647 w 52"/>
                  <a:gd name="T25" fmla="*/ 2147483647 h 47"/>
                  <a:gd name="T26" fmla="*/ 2147483647 w 52"/>
                  <a:gd name="T27" fmla="*/ 2147483647 h 47"/>
                  <a:gd name="T28" fmla="*/ 2147483647 w 52"/>
                  <a:gd name="T29" fmla="*/ 2147483647 h 47"/>
                  <a:gd name="T30" fmla="*/ 2147483647 w 52"/>
                  <a:gd name="T31" fmla="*/ 2147483647 h 47"/>
                  <a:gd name="T32" fmla="*/ 2147483647 w 52"/>
                  <a:gd name="T33" fmla="*/ 2147483647 h 47"/>
                  <a:gd name="T34" fmla="*/ 2147483647 w 52"/>
                  <a:gd name="T35" fmla="*/ 2147483647 h 47"/>
                  <a:gd name="T36" fmla="*/ 0 w 52"/>
                  <a:gd name="T37" fmla="*/ 2147483647 h 47"/>
                  <a:gd name="T38" fmla="*/ 2147483647 w 52"/>
                  <a:gd name="T39" fmla="*/ 0 h 47"/>
                  <a:gd name="T40" fmla="*/ 2147483647 w 52"/>
                  <a:gd name="T41" fmla="*/ 0 h 47"/>
                  <a:gd name="T42" fmla="*/ 2147483647 w 52"/>
                  <a:gd name="T43" fmla="*/ 2147483647 h 47"/>
                  <a:gd name="T44" fmla="*/ 2147483647 w 52"/>
                  <a:gd name="T45" fmla="*/ 2147483647 h 47"/>
                  <a:gd name="T46" fmla="*/ 2147483647 w 52"/>
                  <a:gd name="T47" fmla="*/ 2147483647 h 47"/>
                  <a:gd name="T48" fmla="*/ 2147483647 w 52"/>
                  <a:gd name="T49" fmla="*/ 2147483647 h 47"/>
                  <a:gd name="T50" fmla="*/ 2147483647 w 52"/>
                  <a:gd name="T51" fmla="*/ 2147483647 h 47"/>
                  <a:gd name="T52" fmla="*/ 2147483647 w 52"/>
                  <a:gd name="T53" fmla="*/ 2147483647 h 47"/>
                  <a:gd name="T54" fmla="*/ 2147483647 w 52"/>
                  <a:gd name="T55" fmla="*/ 2147483647 h 47"/>
                  <a:gd name="T56" fmla="*/ 2147483647 w 52"/>
                  <a:gd name="T57" fmla="*/ 2147483647 h 47"/>
                  <a:gd name="T58" fmla="*/ 2147483647 w 52"/>
                  <a:gd name="T59" fmla="*/ 2147483647 h 47"/>
                  <a:gd name="T60" fmla="*/ 2147483647 w 52"/>
                  <a:gd name="T61" fmla="*/ 2147483647 h 47"/>
                  <a:gd name="T62" fmla="*/ 2147483647 w 52"/>
                  <a:gd name="T63" fmla="*/ 2147483647 h 47"/>
                  <a:gd name="T64" fmla="*/ 2147483647 w 52"/>
                  <a:gd name="T65" fmla="*/ 2147483647 h 47"/>
                  <a:gd name="T66" fmla="*/ 2147483647 w 52"/>
                  <a:gd name="T67" fmla="*/ 2147483647 h 47"/>
                  <a:gd name="T68" fmla="*/ 2147483647 w 52"/>
                  <a:gd name="T69" fmla="*/ 2147483647 h 47"/>
                  <a:gd name="T70" fmla="*/ 2147483647 w 52"/>
                  <a:gd name="T71" fmla="*/ 2147483647 h 47"/>
                  <a:gd name="T72" fmla="*/ 2147483647 w 52"/>
                  <a:gd name="T73" fmla="*/ 2147483647 h 47"/>
                  <a:gd name="T74" fmla="*/ 2147483647 w 52"/>
                  <a:gd name="T75" fmla="*/ 2147483647 h 47"/>
                  <a:gd name="T76" fmla="*/ 2147483647 w 52"/>
                  <a:gd name="T77" fmla="*/ 2147483647 h 47"/>
                  <a:gd name="T78" fmla="*/ 2147483647 w 52"/>
                  <a:gd name="T79" fmla="*/ 2147483647 h 47"/>
                  <a:gd name="T80" fmla="*/ 2147483647 w 52"/>
                  <a:gd name="T81" fmla="*/ 2147483647 h 47"/>
                  <a:gd name="T82" fmla="*/ 2147483647 w 52"/>
                  <a:gd name="T83" fmla="*/ 2147483647 h 47"/>
                  <a:gd name="T84" fmla="*/ 2147483647 w 52"/>
                  <a:gd name="T85" fmla="*/ 2147483647 h 47"/>
                  <a:gd name="T86" fmla="*/ 2147483647 w 52"/>
                  <a:gd name="T87" fmla="*/ 2147483647 h 47"/>
                  <a:gd name="T88" fmla="*/ 2147483647 w 52"/>
                  <a:gd name="T89" fmla="*/ 2147483647 h 47"/>
                  <a:gd name="T90" fmla="*/ 2147483647 w 52"/>
                  <a:gd name="T91" fmla="*/ 2147483647 h 47"/>
                  <a:gd name="T92" fmla="*/ 2147483647 w 52"/>
                  <a:gd name="T93" fmla="*/ 2147483647 h 47"/>
                  <a:gd name="T94" fmla="*/ 2147483647 w 52"/>
                  <a:gd name="T95" fmla="*/ 2147483647 h 47"/>
                  <a:gd name="T96" fmla="*/ 2147483647 w 52"/>
                  <a:gd name="T97" fmla="*/ 2147483647 h 47"/>
                  <a:gd name="T98" fmla="*/ 2147483647 w 52"/>
                  <a:gd name="T99" fmla="*/ 2147483647 h 47"/>
                  <a:gd name="T100" fmla="*/ 2147483647 w 52"/>
                  <a:gd name="T101" fmla="*/ 2147483647 h 47"/>
                  <a:gd name="T102" fmla="*/ 2147483647 w 52"/>
                  <a:gd name="T103" fmla="*/ 2147483647 h 47"/>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52"/>
                  <a:gd name="T157" fmla="*/ 0 h 47"/>
                  <a:gd name="T158" fmla="*/ 52 w 52"/>
                  <a:gd name="T159" fmla="*/ 47 h 47"/>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52" h="47">
                    <a:moveTo>
                      <a:pt x="48" y="47"/>
                    </a:moveTo>
                    <a:lnTo>
                      <a:pt x="36" y="45"/>
                    </a:lnTo>
                    <a:lnTo>
                      <a:pt x="34" y="41"/>
                    </a:lnTo>
                    <a:lnTo>
                      <a:pt x="29" y="43"/>
                    </a:lnTo>
                    <a:lnTo>
                      <a:pt x="27" y="43"/>
                    </a:lnTo>
                    <a:lnTo>
                      <a:pt x="20" y="39"/>
                    </a:lnTo>
                    <a:lnTo>
                      <a:pt x="17" y="33"/>
                    </a:lnTo>
                    <a:lnTo>
                      <a:pt x="13" y="31"/>
                    </a:lnTo>
                    <a:lnTo>
                      <a:pt x="12" y="32"/>
                    </a:lnTo>
                    <a:lnTo>
                      <a:pt x="10" y="29"/>
                    </a:lnTo>
                    <a:lnTo>
                      <a:pt x="9" y="25"/>
                    </a:lnTo>
                    <a:lnTo>
                      <a:pt x="5" y="22"/>
                    </a:lnTo>
                    <a:lnTo>
                      <a:pt x="4" y="20"/>
                    </a:lnTo>
                    <a:lnTo>
                      <a:pt x="6" y="15"/>
                    </a:lnTo>
                    <a:lnTo>
                      <a:pt x="6" y="13"/>
                    </a:lnTo>
                    <a:lnTo>
                      <a:pt x="4" y="13"/>
                    </a:lnTo>
                    <a:lnTo>
                      <a:pt x="2" y="9"/>
                    </a:lnTo>
                    <a:lnTo>
                      <a:pt x="0" y="1"/>
                    </a:lnTo>
                    <a:lnTo>
                      <a:pt x="2" y="0"/>
                    </a:lnTo>
                    <a:lnTo>
                      <a:pt x="4" y="3"/>
                    </a:lnTo>
                    <a:lnTo>
                      <a:pt x="6" y="3"/>
                    </a:lnTo>
                    <a:lnTo>
                      <a:pt x="7" y="3"/>
                    </a:lnTo>
                    <a:lnTo>
                      <a:pt x="11" y="1"/>
                    </a:lnTo>
                    <a:lnTo>
                      <a:pt x="11" y="3"/>
                    </a:lnTo>
                    <a:lnTo>
                      <a:pt x="13" y="4"/>
                    </a:lnTo>
                    <a:lnTo>
                      <a:pt x="13" y="5"/>
                    </a:lnTo>
                    <a:lnTo>
                      <a:pt x="14" y="8"/>
                    </a:lnTo>
                    <a:lnTo>
                      <a:pt x="20" y="11"/>
                    </a:lnTo>
                    <a:lnTo>
                      <a:pt x="27" y="10"/>
                    </a:lnTo>
                    <a:lnTo>
                      <a:pt x="27" y="8"/>
                    </a:lnTo>
                    <a:lnTo>
                      <a:pt x="31" y="6"/>
                    </a:lnTo>
                    <a:lnTo>
                      <a:pt x="35" y="5"/>
                    </a:lnTo>
                    <a:lnTo>
                      <a:pt x="47" y="11"/>
                    </a:lnTo>
                    <a:lnTo>
                      <a:pt x="47" y="13"/>
                    </a:lnTo>
                    <a:lnTo>
                      <a:pt x="47" y="14"/>
                    </a:lnTo>
                    <a:lnTo>
                      <a:pt x="46" y="17"/>
                    </a:lnTo>
                    <a:lnTo>
                      <a:pt x="45" y="20"/>
                    </a:lnTo>
                    <a:lnTo>
                      <a:pt x="45" y="27"/>
                    </a:lnTo>
                    <a:lnTo>
                      <a:pt x="47" y="28"/>
                    </a:lnTo>
                    <a:lnTo>
                      <a:pt x="48" y="29"/>
                    </a:lnTo>
                    <a:lnTo>
                      <a:pt x="46" y="33"/>
                    </a:lnTo>
                    <a:lnTo>
                      <a:pt x="48" y="37"/>
                    </a:lnTo>
                    <a:lnTo>
                      <a:pt x="50" y="37"/>
                    </a:lnTo>
                    <a:lnTo>
                      <a:pt x="52" y="41"/>
                    </a:lnTo>
                    <a:lnTo>
                      <a:pt x="48" y="44"/>
                    </a:lnTo>
                    <a:lnTo>
                      <a:pt x="48" y="47"/>
                    </a:lnTo>
                  </a:path>
                </a:pathLst>
              </a:custGeom>
              <a:grpFill/>
              <a:ln w="0">
                <a:solidFill>
                  <a:srgbClr val="002060"/>
                </a:solidFill>
                <a:round/>
                <a:headEnd/>
                <a:tailEnd/>
              </a:ln>
            </p:spPr>
            <p:txBody>
              <a:bodyPr/>
              <a:lstStyle/>
              <a:p>
                <a:endParaRPr lang="en-US"/>
              </a:p>
            </p:txBody>
          </p:sp>
          <p:sp>
            <p:nvSpPr>
              <p:cNvPr id="299" name="Freeform 296"/>
              <p:cNvSpPr>
                <a:spLocks/>
              </p:cNvSpPr>
              <p:nvPr/>
            </p:nvSpPr>
            <p:spPr bwMode="auto">
              <a:xfrm>
                <a:off x="3497327" y="2717610"/>
                <a:ext cx="277184" cy="183306"/>
              </a:xfrm>
              <a:custGeom>
                <a:avLst/>
                <a:gdLst>
                  <a:gd name="T0" fmla="*/ 2147483647 w 38"/>
                  <a:gd name="T1" fmla="*/ 2147483647 h 29"/>
                  <a:gd name="T2" fmla="*/ 2147483647 w 38"/>
                  <a:gd name="T3" fmla="*/ 2147483647 h 29"/>
                  <a:gd name="T4" fmla="*/ 2147483647 w 38"/>
                  <a:gd name="T5" fmla="*/ 2147483647 h 29"/>
                  <a:gd name="T6" fmla="*/ 2147483647 w 38"/>
                  <a:gd name="T7" fmla="*/ 2147483647 h 29"/>
                  <a:gd name="T8" fmla="*/ 2147483647 w 38"/>
                  <a:gd name="T9" fmla="*/ 2147483647 h 29"/>
                  <a:gd name="T10" fmla="*/ 2147483647 w 38"/>
                  <a:gd name="T11" fmla="*/ 2147483647 h 29"/>
                  <a:gd name="T12" fmla="*/ 2147483647 w 38"/>
                  <a:gd name="T13" fmla="*/ 2147483647 h 29"/>
                  <a:gd name="T14" fmla="*/ 2147483647 w 38"/>
                  <a:gd name="T15" fmla="*/ 2147483647 h 29"/>
                  <a:gd name="T16" fmla="*/ 2147483647 w 38"/>
                  <a:gd name="T17" fmla="*/ 2147483647 h 29"/>
                  <a:gd name="T18" fmla="*/ 2147483647 w 38"/>
                  <a:gd name="T19" fmla="*/ 2147483647 h 29"/>
                  <a:gd name="T20" fmla="*/ 2147483647 w 38"/>
                  <a:gd name="T21" fmla="*/ 2147483647 h 29"/>
                  <a:gd name="T22" fmla="*/ 2147483647 w 38"/>
                  <a:gd name="T23" fmla="*/ 2147483647 h 29"/>
                  <a:gd name="T24" fmla="*/ 2147483647 w 38"/>
                  <a:gd name="T25" fmla="*/ 2147483647 h 29"/>
                  <a:gd name="T26" fmla="*/ 2147483647 w 38"/>
                  <a:gd name="T27" fmla="*/ 2147483647 h 29"/>
                  <a:gd name="T28" fmla="*/ 2147483647 w 38"/>
                  <a:gd name="T29" fmla="*/ 2147483647 h 29"/>
                  <a:gd name="T30" fmla="*/ 2147483647 w 38"/>
                  <a:gd name="T31" fmla="*/ 2147483647 h 29"/>
                  <a:gd name="T32" fmla="*/ 2147483647 w 38"/>
                  <a:gd name="T33" fmla="*/ 2147483647 h 29"/>
                  <a:gd name="T34" fmla="*/ 2147483647 w 38"/>
                  <a:gd name="T35" fmla="*/ 2147483647 h 29"/>
                  <a:gd name="T36" fmla="*/ 0 w 38"/>
                  <a:gd name="T37" fmla="*/ 2147483647 h 29"/>
                  <a:gd name="T38" fmla="*/ 0 w 38"/>
                  <a:gd name="T39" fmla="*/ 2147483647 h 29"/>
                  <a:gd name="T40" fmla="*/ 0 w 38"/>
                  <a:gd name="T41" fmla="*/ 2147483647 h 29"/>
                  <a:gd name="T42" fmla="*/ 2147483647 w 38"/>
                  <a:gd name="T43" fmla="*/ 2147483647 h 29"/>
                  <a:gd name="T44" fmla="*/ 2147483647 w 38"/>
                  <a:gd name="T45" fmla="*/ 2147483647 h 29"/>
                  <a:gd name="T46" fmla="*/ 2147483647 w 38"/>
                  <a:gd name="T47" fmla="*/ 2147483647 h 29"/>
                  <a:gd name="T48" fmla="*/ 2147483647 w 38"/>
                  <a:gd name="T49" fmla="*/ 2147483647 h 29"/>
                  <a:gd name="T50" fmla="*/ 2147483647 w 38"/>
                  <a:gd name="T51" fmla="*/ 2147483647 h 29"/>
                  <a:gd name="T52" fmla="*/ 2147483647 w 38"/>
                  <a:gd name="T53" fmla="*/ 2147483647 h 29"/>
                  <a:gd name="T54" fmla="*/ 2147483647 w 38"/>
                  <a:gd name="T55" fmla="*/ 2147483647 h 29"/>
                  <a:gd name="T56" fmla="*/ 2147483647 w 38"/>
                  <a:gd name="T57" fmla="*/ 2147483647 h 29"/>
                  <a:gd name="T58" fmla="*/ 2147483647 w 38"/>
                  <a:gd name="T59" fmla="*/ 2147483647 h 29"/>
                  <a:gd name="T60" fmla="*/ 2147483647 w 38"/>
                  <a:gd name="T61" fmla="*/ 2147483647 h 29"/>
                  <a:gd name="T62" fmla="*/ 2147483647 w 38"/>
                  <a:gd name="T63" fmla="*/ 2147483647 h 29"/>
                  <a:gd name="T64" fmla="*/ 2147483647 w 38"/>
                  <a:gd name="T65" fmla="*/ 2147483647 h 29"/>
                  <a:gd name="T66" fmla="*/ 2147483647 w 38"/>
                  <a:gd name="T67" fmla="*/ 2147483647 h 29"/>
                  <a:gd name="T68" fmla="*/ 2147483647 w 38"/>
                  <a:gd name="T69" fmla="*/ 0 h 29"/>
                  <a:gd name="T70" fmla="*/ 2147483647 w 38"/>
                  <a:gd name="T71" fmla="*/ 2147483647 h 29"/>
                  <a:gd name="T72" fmla="*/ 2147483647 w 38"/>
                  <a:gd name="T73" fmla="*/ 2147483647 h 29"/>
                  <a:gd name="T74" fmla="*/ 2147483647 w 38"/>
                  <a:gd name="T75" fmla="*/ 2147483647 h 29"/>
                  <a:gd name="T76" fmla="*/ 2147483647 w 38"/>
                  <a:gd name="T77" fmla="*/ 2147483647 h 29"/>
                  <a:gd name="T78" fmla="*/ 2147483647 w 38"/>
                  <a:gd name="T79" fmla="*/ 2147483647 h 29"/>
                  <a:gd name="T80" fmla="*/ 2147483647 w 38"/>
                  <a:gd name="T81" fmla="*/ 2147483647 h 29"/>
                  <a:gd name="T82" fmla="*/ 2147483647 w 38"/>
                  <a:gd name="T83" fmla="*/ 2147483647 h 29"/>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38"/>
                  <a:gd name="T127" fmla="*/ 0 h 29"/>
                  <a:gd name="T128" fmla="*/ 38 w 38"/>
                  <a:gd name="T129" fmla="*/ 29 h 29"/>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38" h="29">
                    <a:moveTo>
                      <a:pt x="38" y="5"/>
                    </a:moveTo>
                    <a:lnTo>
                      <a:pt x="35" y="5"/>
                    </a:lnTo>
                    <a:lnTo>
                      <a:pt x="33" y="5"/>
                    </a:lnTo>
                    <a:lnTo>
                      <a:pt x="29" y="7"/>
                    </a:lnTo>
                    <a:lnTo>
                      <a:pt x="29" y="11"/>
                    </a:lnTo>
                    <a:lnTo>
                      <a:pt x="28" y="15"/>
                    </a:lnTo>
                    <a:lnTo>
                      <a:pt x="25" y="15"/>
                    </a:lnTo>
                    <a:lnTo>
                      <a:pt x="26" y="16"/>
                    </a:lnTo>
                    <a:lnTo>
                      <a:pt x="24" y="18"/>
                    </a:lnTo>
                    <a:lnTo>
                      <a:pt x="23" y="22"/>
                    </a:lnTo>
                    <a:lnTo>
                      <a:pt x="17" y="23"/>
                    </a:lnTo>
                    <a:lnTo>
                      <a:pt x="16" y="24"/>
                    </a:lnTo>
                    <a:lnTo>
                      <a:pt x="15" y="28"/>
                    </a:lnTo>
                    <a:lnTo>
                      <a:pt x="5" y="29"/>
                    </a:lnTo>
                    <a:lnTo>
                      <a:pt x="1" y="28"/>
                    </a:lnTo>
                    <a:lnTo>
                      <a:pt x="3" y="24"/>
                    </a:lnTo>
                    <a:lnTo>
                      <a:pt x="2" y="23"/>
                    </a:lnTo>
                    <a:lnTo>
                      <a:pt x="0" y="22"/>
                    </a:lnTo>
                    <a:lnTo>
                      <a:pt x="0" y="15"/>
                    </a:lnTo>
                    <a:lnTo>
                      <a:pt x="1" y="12"/>
                    </a:lnTo>
                    <a:lnTo>
                      <a:pt x="2" y="9"/>
                    </a:lnTo>
                    <a:lnTo>
                      <a:pt x="6" y="10"/>
                    </a:lnTo>
                    <a:lnTo>
                      <a:pt x="7" y="8"/>
                    </a:lnTo>
                    <a:lnTo>
                      <a:pt x="10" y="7"/>
                    </a:lnTo>
                    <a:lnTo>
                      <a:pt x="11" y="4"/>
                    </a:lnTo>
                    <a:lnTo>
                      <a:pt x="13" y="4"/>
                    </a:lnTo>
                    <a:lnTo>
                      <a:pt x="13" y="3"/>
                    </a:lnTo>
                    <a:lnTo>
                      <a:pt x="21" y="4"/>
                    </a:lnTo>
                    <a:lnTo>
                      <a:pt x="24" y="4"/>
                    </a:lnTo>
                    <a:lnTo>
                      <a:pt x="24" y="3"/>
                    </a:lnTo>
                    <a:lnTo>
                      <a:pt x="25" y="3"/>
                    </a:lnTo>
                    <a:lnTo>
                      <a:pt x="27" y="0"/>
                    </a:lnTo>
                    <a:lnTo>
                      <a:pt x="29" y="2"/>
                    </a:lnTo>
                    <a:lnTo>
                      <a:pt x="30" y="6"/>
                    </a:lnTo>
                    <a:lnTo>
                      <a:pt x="34" y="3"/>
                    </a:lnTo>
                    <a:lnTo>
                      <a:pt x="38" y="4"/>
                    </a:lnTo>
                    <a:lnTo>
                      <a:pt x="37" y="4"/>
                    </a:lnTo>
                    <a:lnTo>
                      <a:pt x="38" y="5"/>
                    </a:lnTo>
                  </a:path>
                </a:pathLst>
              </a:custGeom>
              <a:grpFill/>
              <a:ln w="0">
                <a:solidFill>
                  <a:srgbClr val="002060"/>
                </a:solidFill>
                <a:round/>
                <a:headEnd/>
                <a:tailEnd/>
              </a:ln>
            </p:spPr>
            <p:txBody>
              <a:bodyPr/>
              <a:lstStyle/>
              <a:p>
                <a:endParaRPr lang="en-US"/>
              </a:p>
            </p:txBody>
          </p:sp>
          <p:sp>
            <p:nvSpPr>
              <p:cNvPr id="300" name="Freeform 297"/>
              <p:cNvSpPr>
                <a:spLocks/>
              </p:cNvSpPr>
              <p:nvPr/>
            </p:nvSpPr>
            <p:spPr bwMode="auto">
              <a:xfrm>
                <a:off x="3505727" y="2748964"/>
                <a:ext cx="327581" cy="259281"/>
              </a:xfrm>
              <a:custGeom>
                <a:avLst/>
                <a:gdLst>
                  <a:gd name="T0" fmla="*/ 2147483647 w 45"/>
                  <a:gd name="T1" fmla="*/ 2147483647 h 41"/>
                  <a:gd name="T2" fmla="*/ 2147483647 w 45"/>
                  <a:gd name="T3" fmla="*/ 2147483647 h 41"/>
                  <a:gd name="T4" fmla="*/ 2147483647 w 45"/>
                  <a:gd name="T5" fmla="*/ 2147483647 h 41"/>
                  <a:gd name="T6" fmla="*/ 2147483647 w 45"/>
                  <a:gd name="T7" fmla="*/ 2147483647 h 41"/>
                  <a:gd name="T8" fmla="*/ 2147483647 w 45"/>
                  <a:gd name="T9" fmla="*/ 2147483647 h 41"/>
                  <a:gd name="T10" fmla="*/ 0 w 45"/>
                  <a:gd name="T11" fmla="*/ 2147483647 h 41"/>
                  <a:gd name="T12" fmla="*/ 0 w 45"/>
                  <a:gd name="T13" fmla="*/ 2147483647 h 41"/>
                  <a:gd name="T14" fmla="*/ 2147483647 w 45"/>
                  <a:gd name="T15" fmla="*/ 2147483647 h 41"/>
                  <a:gd name="T16" fmla="*/ 2147483647 w 45"/>
                  <a:gd name="T17" fmla="*/ 2147483647 h 41"/>
                  <a:gd name="T18" fmla="*/ 2147483647 w 45"/>
                  <a:gd name="T19" fmla="*/ 2147483647 h 41"/>
                  <a:gd name="T20" fmla="*/ 2147483647 w 45"/>
                  <a:gd name="T21" fmla="*/ 2147483647 h 41"/>
                  <a:gd name="T22" fmla="*/ 2147483647 w 45"/>
                  <a:gd name="T23" fmla="*/ 2147483647 h 41"/>
                  <a:gd name="T24" fmla="*/ 2147483647 w 45"/>
                  <a:gd name="T25" fmla="*/ 2147483647 h 41"/>
                  <a:gd name="T26" fmla="*/ 2147483647 w 45"/>
                  <a:gd name="T27" fmla="*/ 2147483647 h 41"/>
                  <a:gd name="T28" fmla="*/ 2147483647 w 45"/>
                  <a:gd name="T29" fmla="*/ 2147483647 h 41"/>
                  <a:gd name="T30" fmla="*/ 2147483647 w 45"/>
                  <a:gd name="T31" fmla="*/ 2147483647 h 41"/>
                  <a:gd name="T32" fmla="*/ 2147483647 w 45"/>
                  <a:gd name="T33" fmla="*/ 2147483647 h 41"/>
                  <a:gd name="T34" fmla="*/ 2147483647 w 45"/>
                  <a:gd name="T35" fmla="*/ 2147483647 h 41"/>
                  <a:gd name="T36" fmla="*/ 2147483647 w 45"/>
                  <a:gd name="T37" fmla="*/ 0 h 41"/>
                  <a:gd name="T38" fmla="*/ 2147483647 w 45"/>
                  <a:gd name="T39" fmla="*/ 0 h 41"/>
                  <a:gd name="T40" fmla="*/ 2147483647 w 45"/>
                  <a:gd name="T41" fmla="*/ 0 h 41"/>
                  <a:gd name="T42" fmla="*/ 2147483647 w 45"/>
                  <a:gd name="T43" fmla="*/ 0 h 41"/>
                  <a:gd name="T44" fmla="*/ 2147483647 w 45"/>
                  <a:gd name="T45" fmla="*/ 2147483647 h 41"/>
                  <a:gd name="T46" fmla="*/ 2147483647 w 45"/>
                  <a:gd name="T47" fmla="*/ 2147483647 h 41"/>
                  <a:gd name="T48" fmla="*/ 2147483647 w 45"/>
                  <a:gd name="T49" fmla="*/ 2147483647 h 41"/>
                  <a:gd name="T50" fmla="*/ 2147483647 w 45"/>
                  <a:gd name="T51" fmla="*/ 2147483647 h 41"/>
                  <a:gd name="T52" fmla="*/ 2147483647 w 45"/>
                  <a:gd name="T53" fmla="*/ 2147483647 h 41"/>
                  <a:gd name="T54" fmla="*/ 2147483647 w 45"/>
                  <a:gd name="T55" fmla="*/ 2147483647 h 41"/>
                  <a:gd name="T56" fmla="*/ 2147483647 w 45"/>
                  <a:gd name="T57" fmla="*/ 2147483647 h 41"/>
                  <a:gd name="T58" fmla="*/ 2147483647 w 45"/>
                  <a:gd name="T59" fmla="*/ 2147483647 h 41"/>
                  <a:gd name="T60" fmla="*/ 2147483647 w 45"/>
                  <a:gd name="T61" fmla="*/ 2147483647 h 41"/>
                  <a:gd name="T62" fmla="*/ 2147483647 w 45"/>
                  <a:gd name="T63" fmla="*/ 2147483647 h 41"/>
                  <a:gd name="T64" fmla="*/ 2147483647 w 45"/>
                  <a:gd name="T65" fmla="*/ 2147483647 h 41"/>
                  <a:gd name="T66" fmla="*/ 2147483647 w 45"/>
                  <a:gd name="T67" fmla="*/ 2147483647 h 41"/>
                  <a:gd name="T68" fmla="*/ 2147483647 w 45"/>
                  <a:gd name="T69" fmla="*/ 2147483647 h 41"/>
                  <a:gd name="T70" fmla="*/ 2147483647 w 45"/>
                  <a:gd name="T71" fmla="*/ 2147483647 h 41"/>
                  <a:gd name="T72" fmla="*/ 2147483647 w 45"/>
                  <a:gd name="T73" fmla="*/ 2147483647 h 41"/>
                  <a:gd name="T74" fmla="*/ 2147483647 w 45"/>
                  <a:gd name="T75" fmla="*/ 2147483647 h 41"/>
                  <a:gd name="T76" fmla="*/ 2147483647 w 45"/>
                  <a:gd name="T77" fmla="*/ 2147483647 h 41"/>
                  <a:gd name="T78" fmla="*/ 2147483647 w 45"/>
                  <a:gd name="T79" fmla="*/ 2147483647 h 41"/>
                  <a:gd name="T80" fmla="*/ 2147483647 w 45"/>
                  <a:gd name="T81" fmla="*/ 2147483647 h 41"/>
                  <a:gd name="T82" fmla="*/ 2147483647 w 45"/>
                  <a:gd name="T83" fmla="*/ 2147483647 h 41"/>
                  <a:gd name="T84" fmla="*/ 2147483647 w 45"/>
                  <a:gd name="T85" fmla="*/ 2147483647 h 41"/>
                  <a:gd name="T86" fmla="*/ 2147483647 w 45"/>
                  <a:gd name="T87" fmla="*/ 2147483647 h 41"/>
                  <a:gd name="T88" fmla="*/ 2147483647 w 45"/>
                  <a:gd name="T89" fmla="*/ 2147483647 h 41"/>
                  <a:gd name="T90" fmla="*/ 2147483647 w 45"/>
                  <a:gd name="T91" fmla="*/ 2147483647 h 41"/>
                  <a:gd name="T92" fmla="*/ 2147483647 w 45"/>
                  <a:gd name="T93" fmla="*/ 2147483647 h 41"/>
                  <a:gd name="T94" fmla="*/ 2147483647 w 45"/>
                  <a:gd name="T95" fmla="*/ 2147483647 h 41"/>
                  <a:gd name="T96" fmla="*/ 2147483647 w 45"/>
                  <a:gd name="T97" fmla="*/ 2147483647 h 41"/>
                  <a:gd name="T98" fmla="*/ 2147483647 w 45"/>
                  <a:gd name="T99" fmla="*/ 2147483647 h 41"/>
                  <a:gd name="T100" fmla="*/ 2147483647 w 45"/>
                  <a:gd name="T101" fmla="*/ 2147483647 h 41"/>
                  <a:gd name="T102" fmla="*/ 2147483647 w 45"/>
                  <a:gd name="T103" fmla="*/ 2147483647 h 41"/>
                  <a:gd name="T104" fmla="*/ 2147483647 w 45"/>
                  <a:gd name="T105" fmla="*/ 2147483647 h 41"/>
                  <a:gd name="T106" fmla="*/ 2147483647 w 45"/>
                  <a:gd name="T107" fmla="*/ 2147483647 h 41"/>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45"/>
                  <a:gd name="T163" fmla="*/ 0 h 41"/>
                  <a:gd name="T164" fmla="*/ 45 w 45"/>
                  <a:gd name="T165" fmla="*/ 41 h 41"/>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45" h="41">
                    <a:moveTo>
                      <a:pt x="2" y="37"/>
                    </a:moveTo>
                    <a:lnTo>
                      <a:pt x="2" y="34"/>
                    </a:lnTo>
                    <a:lnTo>
                      <a:pt x="6" y="31"/>
                    </a:lnTo>
                    <a:lnTo>
                      <a:pt x="4" y="27"/>
                    </a:lnTo>
                    <a:lnTo>
                      <a:pt x="2" y="27"/>
                    </a:lnTo>
                    <a:lnTo>
                      <a:pt x="0" y="23"/>
                    </a:lnTo>
                    <a:lnTo>
                      <a:pt x="4" y="24"/>
                    </a:lnTo>
                    <a:lnTo>
                      <a:pt x="14" y="23"/>
                    </a:lnTo>
                    <a:lnTo>
                      <a:pt x="15" y="19"/>
                    </a:lnTo>
                    <a:lnTo>
                      <a:pt x="16" y="18"/>
                    </a:lnTo>
                    <a:lnTo>
                      <a:pt x="22" y="17"/>
                    </a:lnTo>
                    <a:lnTo>
                      <a:pt x="23" y="13"/>
                    </a:lnTo>
                    <a:lnTo>
                      <a:pt x="25" y="11"/>
                    </a:lnTo>
                    <a:lnTo>
                      <a:pt x="24" y="10"/>
                    </a:lnTo>
                    <a:lnTo>
                      <a:pt x="27" y="10"/>
                    </a:lnTo>
                    <a:lnTo>
                      <a:pt x="28" y="6"/>
                    </a:lnTo>
                    <a:lnTo>
                      <a:pt x="28" y="2"/>
                    </a:lnTo>
                    <a:lnTo>
                      <a:pt x="32" y="0"/>
                    </a:lnTo>
                    <a:lnTo>
                      <a:pt x="34" y="0"/>
                    </a:lnTo>
                    <a:lnTo>
                      <a:pt x="37" y="0"/>
                    </a:lnTo>
                    <a:lnTo>
                      <a:pt x="40" y="1"/>
                    </a:lnTo>
                    <a:lnTo>
                      <a:pt x="41" y="3"/>
                    </a:lnTo>
                    <a:lnTo>
                      <a:pt x="45" y="5"/>
                    </a:lnTo>
                    <a:lnTo>
                      <a:pt x="43" y="7"/>
                    </a:lnTo>
                    <a:lnTo>
                      <a:pt x="40" y="8"/>
                    </a:lnTo>
                    <a:lnTo>
                      <a:pt x="36" y="7"/>
                    </a:lnTo>
                    <a:lnTo>
                      <a:pt x="34" y="8"/>
                    </a:lnTo>
                    <a:lnTo>
                      <a:pt x="35" y="9"/>
                    </a:lnTo>
                    <a:lnTo>
                      <a:pt x="35" y="13"/>
                    </a:lnTo>
                    <a:lnTo>
                      <a:pt x="39" y="15"/>
                    </a:lnTo>
                    <a:lnTo>
                      <a:pt x="38" y="16"/>
                    </a:lnTo>
                    <a:lnTo>
                      <a:pt x="37" y="16"/>
                    </a:lnTo>
                    <a:lnTo>
                      <a:pt x="37" y="19"/>
                    </a:lnTo>
                    <a:lnTo>
                      <a:pt x="29" y="29"/>
                    </a:lnTo>
                    <a:lnTo>
                      <a:pt x="27" y="29"/>
                    </a:lnTo>
                    <a:lnTo>
                      <a:pt x="25" y="29"/>
                    </a:lnTo>
                    <a:lnTo>
                      <a:pt x="23" y="31"/>
                    </a:lnTo>
                    <a:lnTo>
                      <a:pt x="23" y="33"/>
                    </a:lnTo>
                    <a:lnTo>
                      <a:pt x="24" y="33"/>
                    </a:lnTo>
                    <a:lnTo>
                      <a:pt x="24" y="35"/>
                    </a:lnTo>
                    <a:lnTo>
                      <a:pt x="26" y="35"/>
                    </a:lnTo>
                    <a:lnTo>
                      <a:pt x="27" y="38"/>
                    </a:lnTo>
                    <a:lnTo>
                      <a:pt x="27" y="39"/>
                    </a:lnTo>
                    <a:lnTo>
                      <a:pt x="21" y="40"/>
                    </a:lnTo>
                    <a:lnTo>
                      <a:pt x="19" y="41"/>
                    </a:lnTo>
                    <a:lnTo>
                      <a:pt x="17" y="41"/>
                    </a:lnTo>
                    <a:lnTo>
                      <a:pt x="15" y="36"/>
                    </a:lnTo>
                    <a:lnTo>
                      <a:pt x="10" y="37"/>
                    </a:lnTo>
                    <a:lnTo>
                      <a:pt x="8" y="36"/>
                    </a:lnTo>
                    <a:lnTo>
                      <a:pt x="2" y="37"/>
                    </a:lnTo>
                  </a:path>
                </a:pathLst>
              </a:custGeom>
              <a:grpFill/>
              <a:ln w="0">
                <a:solidFill>
                  <a:srgbClr val="002060"/>
                </a:solidFill>
                <a:round/>
                <a:headEnd/>
                <a:tailEnd/>
              </a:ln>
            </p:spPr>
            <p:txBody>
              <a:bodyPr/>
              <a:lstStyle/>
              <a:p>
                <a:endParaRPr lang="en-US"/>
              </a:p>
            </p:txBody>
          </p:sp>
          <p:sp>
            <p:nvSpPr>
              <p:cNvPr id="301" name="Freeform 298"/>
              <p:cNvSpPr>
                <a:spLocks/>
              </p:cNvSpPr>
              <p:nvPr/>
            </p:nvSpPr>
            <p:spPr bwMode="auto">
              <a:xfrm>
                <a:off x="3876706" y="2887650"/>
                <a:ext cx="159591" cy="69945"/>
              </a:xfrm>
              <a:custGeom>
                <a:avLst/>
                <a:gdLst>
                  <a:gd name="T0" fmla="*/ 2147483647 w 22"/>
                  <a:gd name="T1" fmla="*/ 0 h 11"/>
                  <a:gd name="T2" fmla="*/ 0 w 22"/>
                  <a:gd name="T3" fmla="*/ 2147483647 h 11"/>
                  <a:gd name="T4" fmla="*/ 2147483647 w 22"/>
                  <a:gd name="T5" fmla="*/ 2147483647 h 11"/>
                  <a:gd name="T6" fmla="*/ 2147483647 w 22"/>
                  <a:gd name="T7" fmla="*/ 2147483647 h 11"/>
                  <a:gd name="T8" fmla="*/ 2147483647 w 22"/>
                  <a:gd name="T9" fmla="*/ 2147483647 h 11"/>
                  <a:gd name="T10" fmla="*/ 2147483647 w 22"/>
                  <a:gd name="T11" fmla="*/ 2147483647 h 11"/>
                  <a:gd name="T12" fmla="*/ 2147483647 w 22"/>
                  <a:gd name="T13" fmla="*/ 2147483647 h 11"/>
                  <a:gd name="T14" fmla="*/ 2147483647 w 22"/>
                  <a:gd name="T15" fmla="*/ 2147483647 h 11"/>
                  <a:gd name="T16" fmla="*/ 2147483647 w 22"/>
                  <a:gd name="T17" fmla="*/ 2147483647 h 11"/>
                  <a:gd name="T18" fmla="*/ 2147483647 w 22"/>
                  <a:gd name="T19" fmla="*/ 2147483647 h 11"/>
                  <a:gd name="T20" fmla="*/ 2147483647 w 22"/>
                  <a:gd name="T21" fmla="*/ 2147483647 h 11"/>
                  <a:gd name="T22" fmla="*/ 2147483647 w 22"/>
                  <a:gd name="T23" fmla="*/ 2147483647 h 11"/>
                  <a:gd name="T24" fmla="*/ 2147483647 w 22"/>
                  <a:gd name="T25" fmla="*/ 0 h 11"/>
                  <a:gd name="T26" fmla="*/ 2147483647 w 22"/>
                  <a:gd name="T27" fmla="*/ 0 h 11"/>
                  <a:gd name="T28" fmla="*/ 2147483647 w 22"/>
                  <a:gd name="T29" fmla="*/ 0 h 11"/>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22"/>
                  <a:gd name="T46" fmla="*/ 0 h 11"/>
                  <a:gd name="T47" fmla="*/ 22 w 22"/>
                  <a:gd name="T48" fmla="*/ 11 h 11"/>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22" h="11">
                    <a:moveTo>
                      <a:pt x="3" y="0"/>
                    </a:moveTo>
                    <a:lnTo>
                      <a:pt x="0" y="4"/>
                    </a:lnTo>
                    <a:lnTo>
                      <a:pt x="5" y="7"/>
                    </a:lnTo>
                    <a:lnTo>
                      <a:pt x="19" y="11"/>
                    </a:lnTo>
                    <a:lnTo>
                      <a:pt x="22" y="11"/>
                    </a:lnTo>
                    <a:lnTo>
                      <a:pt x="22" y="9"/>
                    </a:lnTo>
                    <a:lnTo>
                      <a:pt x="22" y="7"/>
                    </a:lnTo>
                    <a:lnTo>
                      <a:pt x="16" y="7"/>
                    </a:lnTo>
                    <a:lnTo>
                      <a:pt x="12" y="4"/>
                    </a:lnTo>
                    <a:lnTo>
                      <a:pt x="11" y="3"/>
                    </a:lnTo>
                    <a:lnTo>
                      <a:pt x="9" y="3"/>
                    </a:lnTo>
                    <a:lnTo>
                      <a:pt x="7" y="0"/>
                    </a:lnTo>
                    <a:lnTo>
                      <a:pt x="3" y="0"/>
                    </a:lnTo>
                  </a:path>
                </a:pathLst>
              </a:custGeom>
              <a:grpFill/>
              <a:ln w="0">
                <a:solidFill>
                  <a:srgbClr val="002060"/>
                </a:solidFill>
                <a:round/>
                <a:headEnd/>
                <a:tailEnd/>
              </a:ln>
            </p:spPr>
            <p:txBody>
              <a:bodyPr/>
              <a:lstStyle/>
              <a:p>
                <a:endParaRPr lang="en-US"/>
              </a:p>
            </p:txBody>
          </p:sp>
          <p:sp>
            <p:nvSpPr>
              <p:cNvPr id="302" name="Freeform 299"/>
              <p:cNvSpPr>
                <a:spLocks/>
              </p:cNvSpPr>
              <p:nvPr/>
            </p:nvSpPr>
            <p:spPr bwMode="auto">
              <a:xfrm>
                <a:off x="4029296" y="2957595"/>
                <a:ext cx="95194" cy="101300"/>
              </a:xfrm>
              <a:custGeom>
                <a:avLst/>
                <a:gdLst>
                  <a:gd name="T0" fmla="*/ 2147483647 w 13"/>
                  <a:gd name="T1" fmla="*/ 2147483647 h 16"/>
                  <a:gd name="T2" fmla="*/ 2147483647 w 13"/>
                  <a:gd name="T3" fmla="*/ 2147483647 h 16"/>
                  <a:gd name="T4" fmla="*/ 2147483647 w 13"/>
                  <a:gd name="T5" fmla="*/ 2147483647 h 16"/>
                  <a:gd name="T6" fmla="*/ 2147483647 w 13"/>
                  <a:gd name="T7" fmla="*/ 2147483647 h 16"/>
                  <a:gd name="T8" fmla="*/ 2147483647 w 13"/>
                  <a:gd name="T9" fmla="*/ 2147483647 h 16"/>
                  <a:gd name="T10" fmla="*/ 2147483647 w 13"/>
                  <a:gd name="T11" fmla="*/ 2147483647 h 16"/>
                  <a:gd name="T12" fmla="*/ 2147483647 w 13"/>
                  <a:gd name="T13" fmla="*/ 2147483647 h 16"/>
                  <a:gd name="T14" fmla="*/ 2147483647 w 13"/>
                  <a:gd name="T15" fmla="*/ 2147483647 h 16"/>
                  <a:gd name="T16" fmla="*/ 2147483647 w 13"/>
                  <a:gd name="T17" fmla="*/ 2147483647 h 16"/>
                  <a:gd name="T18" fmla="*/ 2147483647 w 13"/>
                  <a:gd name="T19" fmla="*/ 0 h 16"/>
                  <a:gd name="T20" fmla="*/ 2147483647 w 13"/>
                  <a:gd name="T21" fmla="*/ 2147483647 h 16"/>
                  <a:gd name="T22" fmla="*/ 2147483647 w 13"/>
                  <a:gd name="T23" fmla="*/ 0 h 16"/>
                  <a:gd name="T24" fmla="*/ 2147483647 w 13"/>
                  <a:gd name="T25" fmla="*/ 2147483647 h 16"/>
                  <a:gd name="T26" fmla="*/ 2147483647 w 13"/>
                  <a:gd name="T27" fmla="*/ 2147483647 h 16"/>
                  <a:gd name="T28" fmla="*/ 2147483647 w 13"/>
                  <a:gd name="T29" fmla="*/ 2147483647 h 16"/>
                  <a:gd name="T30" fmla="*/ 0 w 13"/>
                  <a:gd name="T31" fmla="*/ 2147483647 h 16"/>
                  <a:gd name="T32" fmla="*/ 2147483647 w 13"/>
                  <a:gd name="T33" fmla="*/ 2147483647 h 16"/>
                  <a:gd name="T34" fmla="*/ 2147483647 w 13"/>
                  <a:gd name="T35" fmla="*/ 2147483647 h 16"/>
                  <a:gd name="T36" fmla="*/ 2147483647 w 13"/>
                  <a:gd name="T37" fmla="*/ 2147483647 h 16"/>
                  <a:gd name="T38" fmla="*/ 2147483647 w 13"/>
                  <a:gd name="T39" fmla="*/ 2147483647 h 16"/>
                  <a:gd name="T40" fmla="*/ 2147483647 w 13"/>
                  <a:gd name="T41" fmla="*/ 2147483647 h 16"/>
                  <a:gd name="T42" fmla="*/ 2147483647 w 13"/>
                  <a:gd name="T43" fmla="*/ 2147483647 h 16"/>
                  <a:gd name="T44" fmla="*/ 2147483647 w 13"/>
                  <a:gd name="T45" fmla="*/ 2147483647 h 16"/>
                  <a:gd name="T46" fmla="*/ 2147483647 w 13"/>
                  <a:gd name="T47" fmla="*/ 2147483647 h 1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13"/>
                  <a:gd name="T73" fmla="*/ 0 h 16"/>
                  <a:gd name="T74" fmla="*/ 13 w 13"/>
                  <a:gd name="T75" fmla="*/ 16 h 1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13" h="16">
                    <a:moveTo>
                      <a:pt x="13" y="13"/>
                    </a:moveTo>
                    <a:lnTo>
                      <a:pt x="12" y="9"/>
                    </a:lnTo>
                    <a:lnTo>
                      <a:pt x="11" y="8"/>
                    </a:lnTo>
                    <a:lnTo>
                      <a:pt x="11" y="10"/>
                    </a:lnTo>
                    <a:lnTo>
                      <a:pt x="9" y="8"/>
                    </a:lnTo>
                    <a:lnTo>
                      <a:pt x="9" y="7"/>
                    </a:lnTo>
                    <a:lnTo>
                      <a:pt x="12" y="4"/>
                    </a:lnTo>
                    <a:lnTo>
                      <a:pt x="6" y="4"/>
                    </a:lnTo>
                    <a:lnTo>
                      <a:pt x="5" y="1"/>
                    </a:lnTo>
                    <a:lnTo>
                      <a:pt x="3" y="0"/>
                    </a:lnTo>
                    <a:lnTo>
                      <a:pt x="3" y="1"/>
                    </a:lnTo>
                    <a:lnTo>
                      <a:pt x="2" y="0"/>
                    </a:lnTo>
                    <a:lnTo>
                      <a:pt x="1" y="1"/>
                    </a:lnTo>
                    <a:lnTo>
                      <a:pt x="1" y="3"/>
                    </a:lnTo>
                    <a:lnTo>
                      <a:pt x="2" y="3"/>
                    </a:lnTo>
                    <a:lnTo>
                      <a:pt x="0" y="5"/>
                    </a:lnTo>
                    <a:lnTo>
                      <a:pt x="2" y="6"/>
                    </a:lnTo>
                    <a:lnTo>
                      <a:pt x="3" y="14"/>
                    </a:lnTo>
                    <a:lnTo>
                      <a:pt x="7" y="14"/>
                    </a:lnTo>
                    <a:lnTo>
                      <a:pt x="10" y="11"/>
                    </a:lnTo>
                    <a:lnTo>
                      <a:pt x="12" y="16"/>
                    </a:lnTo>
                    <a:lnTo>
                      <a:pt x="13" y="13"/>
                    </a:lnTo>
                  </a:path>
                </a:pathLst>
              </a:custGeom>
              <a:grpFill/>
              <a:ln w="0">
                <a:solidFill>
                  <a:srgbClr val="002060"/>
                </a:solidFill>
                <a:round/>
                <a:headEnd/>
                <a:tailEnd/>
              </a:ln>
            </p:spPr>
            <p:txBody>
              <a:bodyPr/>
              <a:lstStyle/>
              <a:p>
                <a:endParaRPr lang="en-US"/>
              </a:p>
            </p:txBody>
          </p:sp>
          <p:sp>
            <p:nvSpPr>
              <p:cNvPr id="303" name="Freeform 300"/>
              <p:cNvSpPr>
                <a:spLocks/>
              </p:cNvSpPr>
              <p:nvPr/>
            </p:nvSpPr>
            <p:spPr bwMode="auto">
              <a:xfrm>
                <a:off x="4118892" y="2925034"/>
                <a:ext cx="173590" cy="337668"/>
              </a:xfrm>
              <a:custGeom>
                <a:avLst/>
                <a:gdLst>
                  <a:gd name="T0" fmla="*/ 2147483647 w 24"/>
                  <a:gd name="T1" fmla="*/ 2147483647 h 53"/>
                  <a:gd name="T2" fmla="*/ 2147483647 w 24"/>
                  <a:gd name="T3" fmla="*/ 2147483647 h 53"/>
                  <a:gd name="T4" fmla="*/ 2147483647 w 24"/>
                  <a:gd name="T5" fmla="*/ 2147483647 h 53"/>
                  <a:gd name="T6" fmla="*/ 2147483647 w 24"/>
                  <a:gd name="T7" fmla="*/ 2147483647 h 53"/>
                  <a:gd name="T8" fmla="*/ 2147483647 w 24"/>
                  <a:gd name="T9" fmla="*/ 2147483647 h 53"/>
                  <a:gd name="T10" fmla="*/ 2147483647 w 24"/>
                  <a:gd name="T11" fmla="*/ 2147483647 h 53"/>
                  <a:gd name="T12" fmla="*/ 2147483647 w 24"/>
                  <a:gd name="T13" fmla="*/ 2147483647 h 53"/>
                  <a:gd name="T14" fmla="*/ 2147483647 w 24"/>
                  <a:gd name="T15" fmla="*/ 2147483647 h 53"/>
                  <a:gd name="T16" fmla="*/ 2147483647 w 24"/>
                  <a:gd name="T17" fmla="*/ 2147483647 h 53"/>
                  <a:gd name="T18" fmla="*/ 2147483647 w 24"/>
                  <a:gd name="T19" fmla="*/ 2147483647 h 53"/>
                  <a:gd name="T20" fmla="*/ 2147483647 w 24"/>
                  <a:gd name="T21" fmla="*/ 2147483647 h 53"/>
                  <a:gd name="T22" fmla="*/ 2147483647 w 24"/>
                  <a:gd name="T23" fmla="*/ 2147483647 h 53"/>
                  <a:gd name="T24" fmla="*/ 2147483647 w 24"/>
                  <a:gd name="T25" fmla="*/ 2147483647 h 53"/>
                  <a:gd name="T26" fmla="*/ 2147483647 w 24"/>
                  <a:gd name="T27" fmla="*/ 2147483647 h 53"/>
                  <a:gd name="T28" fmla="*/ 2147483647 w 24"/>
                  <a:gd name="T29" fmla="*/ 2147483647 h 53"/>
                  <a:gd name="T30" fmla="*/ 2147483647 w 24"/>
                  <a:gd name="T31" fmla="*/ 2147483647 h 53"/>
                  <a:gd name="T32" fmla="*/ 2147483647 w 24"/>
                  <a:gd name="T33" fmla="*/ 2147483647 h 53"/>
                  <a:gd name="T34" fmla="*/ 2147483647 w 24"/>
                  <a:gd name="T35" fmla="*/ 2147483647 h 53"/>
                  <a:gd name="T36" fmla="*/ 2147483647 w 24"/>
                  <a:gd name="T37" fmla="*/ 0 h 53"/>
                  <a:gd name="T38" fmla="*/ 2147483647 w 24"/>
                  <a:gd name="T39" fmla="*/ 0 h 53"/>
                  <a:gd name="T40" fmla="*/ 2147483647 w 24"/>
                  <a:gd name="T41" fmla="*/ 2147483647 h 53"/>
                  <a:gd name="T42" fmla="*/ 2147483647 w 24"/>
                  <a:gd name="T43" fmla="*/ 2147483647 h 53"/>
                  <a:gd name="T44" fmla="*/ 2147483647 w 24"/>
                  <a:gd name="T45" fmla="*/ 2147483647 h 53"/>
                  <a:gd name="T46" fmla="*/ 2147483647 w 24"/>
                  <a:gd name="T47" fmla="*/ 2147483647 h 53"/>
                  <a:gd name="T48" fmla="*/ 2147483647 w 24"/>
                  <a:gd name="T49" fmla="*/ 2147483647 h 53"/>
                  <a:gd name="T50" fmla="*/ 2147483647 w 24"/>
                  <a:gd name="T51" fmla="*/ 2147483647 h 53"/>
                  <a:gd name="T52" fmla="*/ 2147483647 w 24"/>
                  <a:gd name="T53" fmla="*/ 2147483647 h 53"/>
                  <a:gd name="T54" fmla="*/ 2147483647 w 24"/>
                  <a:gd name="T55" fmla="*/ 2147483647 h 53"/>
                  <a:gd name="T56" fmla="*/ 0 w 24"/>
                  <a:gd name="T57" fmla="*/ 2147483647 h 53"/>
                  <a:gd name="T58" fmla="*/ 0 w 24"/>
                  <a:gd name="T59" fmla="*/ 2147483647 h 53"/>
                  <a:gd name="T60" fmla="*/ 2147483647 w 24"/>
                  <a:gd name="T61" fmla="*/ 2147483647 h 53"/>
                  <a:gd name="T62" fmla="*/ 2147483647 w 24"/>
                  <a:gd name="T63" fmla="*/ 2147483647 h 53"/>
                  <a:gd name="T64" fmla="*/ 2147483647 w 24"/>
                  <a:gd name="T65" fmla="*/ 2147483647 h 53"/>
                  <a:gd name="T66" fmla="*/ 2147483647 w 24"/>
                  <a:gd name="T67" fmla="*/ 2147483647 h 53"/>
                  <a:gd name="T68" fmla="*/ 2147483647 w 24"/>
                  <a:gd name="T69" fmla="*/ 2147483647 h 53"/>
                  <a:gd name="T70" fmla="*/ 2147483647 w 24"/>
                  <a:gd name="T71" fmla="*/ 2147483647 h 53"/>
                  <a:gd name="T72" fmla="*/ 2147483647 w 24"/>
                  <a:gd name="T73" fmla="*/ 2147483647 h 53"/>
                  <a:gd name="T74" fmla="*/ 2147483647 w 24"/>
                  <a:gd name="T75" fmla="*/ 2147483647 h 53"/>
                  <a:gd name="T76" fmla="*/ 2147483647 w 24"/>
                  <a:gd name="T77" fmla="*/ 2147483647 h 53"/>
                  <a:gd name="T78" fmla="*/ 2147483647 w 24"/>
                  <a:gd name="T79" fmla="*/ 2147483647 h 53"/>
                  <a:gd name="T80" fmla="*/ 2147483647 w 24"/>
                  <a:gd name="T81" fmla="*/ 2147483647 h 53"/>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24"/>
                  <a:gd name="T124" fmla="*/ 0 h 53"/>
                  <a:gd name="T125" fmla="*/ 24 w 24"/>
                  <a:gd name="T126" fmla="*/ 53 h 53"/>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24" h="53">
                    <a:moveTo>
                      <a:pt x="16" y="53"/>
                    </a:moveTo>
                    <a:lnTo>
                      <a:pt x="20" y="46"/>
                    </a:lnTo>
                    <a:lnTo>
                      <a:pt x="18" y="41"/>
                    </a:lnTo>
                    <a:lnTo>
                      <a:pt x="16" y="38"/>
                    </a:lnTo>
                    <a:lnTo>
                      <a:pt x="18" y="35"/>
                    </a:lnTo>
                    <a:lnTo>
                      <a:pt x="15" y="29"/>
                    </a:lnTo>
                    <a:lnTo>
                      <a:pt x="16" y="26"/>
                    </a:lnTo>
                    <a:lnTo>
                      <a:pt x="22" y="22"/>
                    </a:lnTo>
                    <a:lnTo>
                      <a:pt x="24" y="19"/>
                    </a:lnTo>
                    <a:lnTo>
                      <a:pt x="22" y="19"/>
                    </a:lnTo>
                    <a:lnTo>
                      <a:pt x="19" y="18"/>
                    </a:lnTo>
                    <a:lnTo>
                      <a:pt x="20" y="15"/>
                    </a:lnTo>
                    <a:lnTo>
                      <a:pt x="18" y="14"/>
                    </a:lnTo>
                    <a:lnTo>
                      <a:pt x="18" y="12"/>
                    </a:lnTo>
                    <a:lnTo>
                      <a:pt x="15" y="13"/>
                    </a:lnTo>
                    <a:lnTo>
                      <a:pt x="18" y="5"/>
                    </a:lnTo>
                    <a:lnTo>
                      <a:pt x="16" y="1"/>
                    </a:lnTo>
                    <a:lnTo>
                      <a:pt x="14" y="0"/>
                    </a:lnTo>
                    <a:lnTo>
                      <a:pt x="13" y="3"/>
                    </a:lnTo>
                    <a:lnTo>
                      <a:pt x="11" y="3"/>
                    </a:lnTo>
                    <a:lnTo>
                      <a:pt x="8" y="5"/>
                    </a:lnTo>
                    <a:lnTo>
                      <a:pt x="6" y="12"/>
                    </a:lnTo>
                    <a:lnTo>
                      <a:pt x="3" y="13"/>
                    </a:lnTo>
                    <a:lnTo>
                      <a:pt x="2" y="17"/>
                    </a:lnTo>
                    <a:lnTo>
                      <a:pt x="1" y="18"/>
                    </a:lnTo>
                    <a:lnTo>
                      <a:pt x="0" y="21"/>
                    </a:lnTo>
                    <a:lnTo>
                      <a:pt x="4" y="24"/>
                    </a:lnTo>
                    <a:lnTo>
                      <a:pt x="5" y="27"/>
                    </a:lnTo>
                    <a:lnTo>
                      <a:pt x="7" y="32"/>
                    </a:lnTo>
                    <a:lnTo>
                      <a:pt x="6" y="35"/>
                    </a:lnTo>
                    <a:lnTo>
                      <a:pt x="9" y="36"/>
                    </a:lnTo>
                    <a:lnTo>
                      <a:pt x="13" y="33"/>
                    </a:lnTo>
                    <a:lnTo>
                      <a:pt x="15" y="34"/>
                    </a:lnTo>
                    <a:lnTo>
                      <a:pt x="18" y="45"/>
                    </a:lnTo>
                    <a:lnTo>
                      <a:pt x="17" y="53"/>
                    </a:lnTo>
                    <a:lnTo>
                      <a:pt x="16" y="53"/>
                    </a:lnTo>
                  </a:path>
                </a:pathLst>
              </a:custGeom>
              <a:grpFill/>
              <a:ln w="0">
                <a:solidFill>
                  <a:srgbClr val="002060"/>
                </a:solidFill>
                <a:round/>
                <a:headEnd/>
                <a:tailEnd/>
              </a:ln>
            </p:spPr>
            <p:txBody>
              <a:bodyPr/>
              <a:lstStyle/>
              <a:p>
                <a:endParaRPr lang="en-US"/>
              </a:p>
            </p:txBody>
          </p:sp>
          <p:sp>
            <p:nvSpPr>
              <p:cNvPr id="304" name="Freeform 301"/>
              <p:cNvSpPr>
                <a:spLocks/>
              </p:cNvSpPr>
              <p:nvPr/>
            </p:nvSpPr>
            <p:spPr bwMode="auto">
              <a:xfrm>
                <a:off x="4226685" y="3066132"/>
                <a:ext cx="153991" cy="260487"/>
              </a:xfrm>
              <a:custGeom>
                <a:avLst/>
                <a:gdLst>
                  <a:gd name="T0" fmla="*/ 2147483647 w 21"/>
                  <a:gd name="T1" fmla="*/ 0 h 41"/>
                  <a:gd name="T2" fmla="*/ 2147483647 w 21"/>
                  <a:gd name="T3" fmla="*/ 2147483647 h 41"/>
                  <a:gd name="T4" fmla="*/ 0 w 21"/>
                  <a:gd name="T5" fmla="*/ 2147483647 h 41"/>
                  <a:gd name="T6" fmla="*/ 2147483647 w 21"/>
                  <a:gd name="T7" fmla="*/ 2147483647 h 41"/>
                  <a:gd name="T8" fmla="*/ 2147483647 w 21"/>
                  <a:gd name="T9" fmla="*/ 2147483647 h 41"/>
                  <a:gd name="T10" fmla="*/ 2147483647 w 21"/>
                  <a:gd name="T11" fmla="*/ 2147483647 h 41"/>
                  <a:gd name="T12" fmla="*/ 2147483647 w 21"/>
                  <a:gd name="T13" fmla="*/ 2147483647 h 41"/>
                  <a:gd name="T14" fmla="*/ 2147483647 w 21"/>
                  <a:gd name="T15" fmla="*/ 2147483647 h 41"/>
                  <a:gd name="T16" fmla="*/ 2147483647 w 21"/>
                  <a:gd name="T17" fmla="*/ 2147483647 h 41"/>
                  <a:gd name="T18" fmla="*/ 2147483647 w 21"/>
                  <a:gd name="T19" fmla="*/ 2147483647 h 41"/>
                  <a:gd name="T20" fmla="*/ 2147483647 w 21"/>
                  <a:gd name="T21" fmla="*/ 2147483647 h 41"/>
                  <a:gd name="T22" fmla="*/ 2147483647 w 21"/>
                  <a:gd name="T23" fmla="*/ 2147483647 h 41"/>
                  <a:gd name="T24" fmla="*/ 2147483647 w 21"/>
                  <a:gd name="T25" fmla="*/ 2147483647 h 41"/>
                  <a:gd name="T26" fmla="*/ 2147483647 w 21"/>
                  <a:gd name="T27" fmla="*/ 2147483647 h 41"/>
                  <a:gd name="T28" fmla="*/ 2147483647 w 21"/>
                  <a:gd name="T29" fmla="*/ 2147483647 h 41"/>
                  <a:gd name="T30" fmla="*/ 2147483647 w 21"/>
                  <a:gd name="T31" fmla="*/ 2147483647 h 41"/>
                  <a:gd name="T32" fmla="*/ 2147483647 w 21"/>
                  <a:gd name="T33" fmla="*/ 2147483647 h 41"/>
                  <a:gd name="T34" fmla="*/ 2147483647 w 21"/>
                  <a:gd name="T35" fmla="*/ 2147483647 h 41"/>
                  <a:gd name="T36" fmla="*/ 2147483647 w 21"/>
                  <a:gd name="T37" fmla="*/ 2147483647 h 41"/>
                  <a:gd name="T38" fmla="*/ 2147483647 w 21"/>
                  <a:gd name="T39" fmla="*/ 2147483647 h 41"/>
                  <a:gd name="T40" fmla="*/ 2147483647 w 21"/>
                  <a:gd name="T41" fmla="*/ 2147483647 h 41"/>
                  <a:gd name="T42" fmla="*/ 2147483647 w 21"/>
                  <a:gd name="T43" fmla="*/ 2147483647 h 41"/>
                  <a:gd name="T44" fmla="*/ 2147483647 w 21"/>
                  <a:gd name="T45" fmla="*/ 2147483647 h 41"/>
                  <a:gd name="T46" fmla="*/ 2147483647 w 21"/>
                  <a:gd name="T47" fmla="*/ 2147483647 h 41"/>
                  <a:gd name="T48" fmla="*/ 2147483647 w 21"/>
                  <a:gd name="T49" fmla="*/ 2147483647 h 41"/>
                  <a:gd name="T50" fmla="*/ 2147483647 w 21"/>
                  <a:gd name="T51" fmla="*/ 2147483647 h 41"/>
                  <a:gd name="T52" fmla="*/ 2147483647 w 21"/>
                  <a:gd name="T53" fmla="*/ 2147483647 h 41"/>
                  <a:gd name="T54" fmla="*/ 2147483647 w 21"/>
                  <a:gd name="T55" fmla="*/ 2147483647 h 41"/>
                  <a:gd name="T56" fmla="*/ 2147483647 w 21"/>
                  <a:gd name="T57" fmla="*/ 2147483647 h 41"/>
                  <a:gd name="T58" fmla="*/ 2147483647 w 21"/>
                  <a:gd name="T59" fmla="*/ 2147483647 h 41"/>
                  <a:gd name="T60" fmla="*/ 2147483647 w 21"/>
                  <a:gd name="T61" fmla="*/ 2147483647 h 41"/>
                  <a:gd name="T62" fmla="*/ 2147483647 w 21"/>
                  <a:gd name="T63" fmla="*/ 2147483647 h 41"/>
                  <a:gd name="T64" fmla="*/ 2147483647 w 21"/>
                  <a:gd name="T65" fmla="*/ 2147483647 h 41"/>
                  <a:gd name="T66" fmla="*/ 2147483647 w 21"/>
                  <a:gd name="T67" fmla="*/ 2147483647 h 41"/>
                  <a:gd name="T68" fmla="*/ 2147483647 w 21"/>
                  <a:gd name="T69" fmla="*/ 2147483647 h 41"/>
                  <a:gd name="T70" fmla="*/ 2147483647 w 21"/>
                  <a:gd name="T71" fmla="*/ 2147483647 h 41"/>
                  <a:gd name="T72" fmla="*/ 2147483647 w 21"/>
                  <a:gd name="T73" fmla="*/ 2147483647 h 41"/>
                  <a:gd name="T74" fmla="*/ 2147483647 w 21"/>
                  <a:gd name="T75" fmla="*/ 2147483647 h 41"/>
                  <a:gd name="T76" fmla="*/ 2147483647 w 21"/>
                  <a:gd name="T77" fmla="*/ 2147483647 h 41"/>
                  <a:gd name="T78" fmla="*/ 2147483647 w 21"/>
                  <a:gd name="T79" fmla="*/ 2147483647 h 41"/>
                  <a:gd name="T80" fmla="*/ 2147483647 w 21"/>
                  <a:gd name="T81" fmla="*/ 2147483647 h 41"/>
                  <a:gd name="T82" fmla="*/ 2147483647 w 21"/>
                  <a:gd name="T83" fmla="*/ 2147483647 h 41"/>
                  <a:gd name="T84" fmla="*/ 2147483647 w 21"/>
                  <a:gd name="T85" fmla="*/ 2147483647 h 41"/>
                  <a:gd name="T86" fmla="*/ 2147483647 w 21"/>
                  <a:gd name="T87" fmla="*/ 0 h 41"/>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21"/>
                  <a:gd name="T133" fmla="*/ 0 h 41"/>
                  <a:gd name="T134" fmla="*/ 21 w 21"/>
                  <a:gd name="T135" fmla="*/ 41 h 41"/>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21" h="41">
                    <a:moveTo>
                      <a:pt x="7" y="0"/>
                    </a:moveTo>
                    <a:lnTo>
                      <a:pt x="1" y="4"/>
                    </a:lnTo>
                    <a:lnTo>
                      <a:pt x="0" y="7"/>
                    </a:lnTo>
                    <a:lnTo>
                      <a:pt x="3" y="13"/>
                    </a:lnTo>
                    <a:lnTo>
                      <a:pt x="1" y="16"/>
                    </a:lnTo>
                    <a:lnTo>
                      <a:pt x="3" y="19"/>
                    </a:lnTo>
                    <a:lnTo>
                      <a:pt x="5" y="24"/>
                    </a:lnTo>
                    <a:lnTo>
                      <a:pt x="1" y="31"/>
                    </a:lnTo>
                    <a:lnTo>
                      <a:pt x="2" y="31"/>
                    </a:lnTo>
                    <a:lnTo>
                      <a:pt x="1" y="32"/>
                    </a:lnTo>
                    <a:lnTo>
                      <a:pt x="2" y="35"/>
                    </a:lnTo>
                    <a:lnTo>
                      <a:pt x="2" y="34"/>
                    </a:lnTo>
                    <a:lnTo>
                      <a:pt x="7" y="39"/>
                    </a:lnTo>
                    <a:lnTo>
                      <a:pt x="7" y="38"/>
                    </a:lnTo>
                    <a:lnTo>
                      <a:pt x="9" y="39"/>
                    </a:lnTo>
                    <a:lnTo>
                      <a:pt x="10" y="41"/>
                    </a:lnTo>
                    <a:lnTo>
                      <a:pt x="12" y="40"/>
                    </a:lnTo>
                    <a:lnTo>
                      <a:pt x="10" y="38"/>
                    </a:lnTo>
                    <a:lnTo>
                      <a:pt x="8" y="37"/>
                    </a:lnTo>
                    <a:lnTo>
                      <a:pt x="6" y="32"/>
                    </a:lnTo>
                    <a:lnTo>
                      <a:pt x="4" y="32"/>
                    </a:lnTo>
                    <a:lnTo>
                      <a:pt x="4" y="29"/>
                    </a:lnTo>
                    <a:lnTo>
                      <a:pt x="6" y="24"/>
                    </a:lnTo>
                    <a:lnTo>
                      <a:pt x="6" y="20"/>
                    </a:lnTo>
                    <a:lnTo>
                      <a:pt x="9" y="20"/>
                    </a:lnTo>
                    <a:lnTo>
                      <a:pt x="9" y="22"/>
                    </a:lnTo>
                    <a:lnTo>
                      <a:pt x="11" y="22"/>
                    </a:lnTo>
                    <a:lnTo>
                      <a:pt x="14" y="25"/>
                    </a:lnTo>
                    <a:lnTo>
                      <a:pt x="12" y="21"/>
                    </a:lnTo>
                    <a:lnTo>
                      <a:pt x="14" y="18"/>
                    </a:lnTo>
                    <a:lnTo>
                      <a:pt x="20" y="18"/>
                    </a:lnTo>
                    <a:lnTo>
                      <a:pt x="21" y="15"/>
                    </a:lnTo>
                    <a:lnTo>
                      <a:pt x="19" y="12"/>
                    </a:lnTo>
                    <a:lnTo>
                      <a:pt x="18" y="9"/>
                    </a:lnTo>
                    <a:lnTo>
                      <a:pt x="16" y="6"/>
                    </a:lnTo>
                    <a:lnTo>
                      <a:pt x="13" y="8"/>
                    </a:lnTo>
                    <a:lnTo>
                      <a:pt x="12" y="7"/>
                    </a:lnTo>
                    <a:lnTo>
                      <a:pt x="9" y="8"/>
                    </a:lnTo>
                    <a:lnTo>
                      <a:pt x="9" y="3"/>
                    </a:lnTo>
                    <a:lnTo>
                      <a:pt x="8" y="3"/>
                    </a:lnTo>
                    <a:lnTo>
                      <a:pt x="7" y="0"/>
                    </a:lnTo>
                  </a:path>
                </a:pathLst>
              </a:custGeom>
              <a:grpFill/>
              <a:ln w="0">
                <a:solidFill>
                  <a:srgbClr val="002060"/>
                </a:solidFill>
                <a:round/>
                <a:headEnd/>
                <a:tailEnd/>
              </a:ln>
            </p:spPr>
            <p:txBody>
              <a:bodyPr/>
              <a:lstStyle/>
              <a:p>
                <a:endParaRPr lang="en-US"/>
              </a:p>
            </p:txBody>
          </p:sp>
          <p:sp>
            <p:nvSpPr>
              <p:cNvPr id="305" name="Freeform 302"/>
              <p:cNvSpPr>
                <a:spLocks/>
              </p:cNvSpPr>
              <p:nvPr/>
            </p:nvSpPr>
            <p:spPr bwMode="auto">
              <a:xfrm>
                <a:off x="4278482" y="3034777"/>
                <a:ext cx="138592" cy="150745"/>
              </a:xfrm>
              <a:custGeom>
                <a:avLst/>
                <a:gdLst>
                  <a:gd name="T0" fmla="*/ 2147483647 w 19"/>
                  <a:gd name="T1" fmla="*/ 2147483647 h 24"/>
                  <a:gd name="T2" fmla="*/ 2147483647 w 19"/>
                  <a:gd name="T3" fmla="*/ 2147483647 h 24"/>
                  <a:gd name="T4" fmla="*/ 2147483647 w 19"/>
                  <a:gd name="T5" fmla="*/ 2147483647 h 24"/>
                  <a:gd name="T6" fmla="*/ 2147483647 w 19"/>
                  <a:gd name="T7" fmla="*/ 2147483647 h 24"/>
                  <a:gd name="T8" fmla="*/ 2147483647 w 19"/>
                  <a:gd name="T9" fmla="*/ 2147483647 h 24"/>
                  <a:gd name="T10" fmla="*/ 2147483647 w 19"/>
                  <a:gd name="T11" fmla="*/ 2147483647 h 24"/>
                  <a:gd name="T12" fmla="*/ 2147483647 w 19"/>
                  <a:gd name="T13" fmla="*/ 2147483647 h 24"/>
                  <a:gd name="T14" fmla="*/ 2147483647 w 19"/>
                  <a:gd name="T15" fmla="*/ 2147483647 h 24"/>
                  <a:gd name="T16" fmla="*/ 2147483647 w 19"/>
                  <a:gd name="T17" fmla="*/ 0 h 24"/>
                  <a:gd name="T18" fmla="*/ 2147483647 w 19"/>
                  <a:gd name="T19" fmla="*/ 0 h 24"/>
                  <a:gd name="T20" fmla="*/ 2147483647 w 19"/>
                  <a:gd name="T21" fmla="*/ 2147483647 h 24"/>
                  <a:gd name="T22" fmla="*/ 2147483647 w 19"/>
                  <a:gd name="T23" fmla="*/ 2147483647 h 24"/>
                  <a:gd name="T24" fmla="*/ 2147483647 w 19"/>
                  <a:gd name="T25" fmla="*/ 2147483647 h 24"/>
                  <a:gd name="T26" fmla="*/ 2147483647 w 19"/>
                  <a:gd name="T27" fmla="*/ 2147483647 h 24"/>
                  <a:gd name="T28" fmla="*/ 0 w 19"/>
                  <a:gd name="T29" fmla="*/ 2147483647 h 24"/>
                  <a:gd name="T30" fmla="*/ 2147483647 w 19"/>
                  <a:gd name="T31" fmla="*/ 2147483647 h 24"/>
                  <a:gd name="T32" fmla="*/ 2147483647 w 19"/>
                  <a:gd name="T33" fmla="*/ 2147483647 h 24"/>
                  <a:gd name="T34" fmla="*/ 2147483647 w 19"/>
                  <a:gd name="T35" fmla="*/ 2147483647 h 24"/>
                  <a:gd name="T36" fmla="*/ 2147483647 w 19"/>
                  <a:gd name="T37" fmla="*/ 2147483647 h 24"/>
                  <a:gd name="T38" fmla="*/ 2147483647 w 19"/>
                  <a:gd name="T39" fmla="*/ 2147483647 h 24"/>
                  <a:gd name="T40" fmla="*/ 2147483647 w 19"/>
                  <a:gd name="T41" fmla="*/ 2147483647 h 24"/>
                  <a:gd name="T42" fmla="*/ 2147483647 w 19"/>
                  <a:gd name="T43" fmla="*/ 2147483647 h 24"/>
                  <a:gd name="T44" fmla="*/ 2147483647 w 19"/>
                  <a:gd name="T45" fmla="*/ 2147483647 h 24"/>
                  <a:gd name="T46" fmla="*/ 2147483647 w 19"/>
                  <a:gd name="T47" fmla="*/ 2147483647 h 24"/>
                  <a:gd name="T48" fmla="*/ 2147483647 w 19"/>
                  <a:gd name="T49" fmla="*/ 2147483647 h 24"/>
                  <a:gd name="T50" fmla="*/ 2147483647 w 19"/>
                  <a:gd name="T51" fmla="*/ 2147483647 h 24"/>
                  <a:gd name="T52" fmla="*/ 2147483647 w 19"/>
                  <a:gd name="T53" fmla="*/ 2147483647 h 24"/>
                  <a:gd name="T54" fmla="*/ 2147483647 w 19"/>
                  <a:gd name="T55" fmla="*/ 2147483647 h 24"/>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19"/>
                  <a:gd name="T85" fmla="*/ 0 h 24"/>
                  <a:gd name="T86" fmla="*/ 19 w 19"/>
                  <a:gd name="T87" fmla="*/ 24 h 24"/>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19" h="24">
                    <a:moveTo>
                      <a:pt x="19" y="22"/>
                    </a:moveTo>
                    <a:lnTo>
                      <a:pt x="19" y="19"/>
                    </a:lnTo>
                    <a:lnTo>
                      <a:pt x="17" y="16"/>
                    </a:lnTo>
                    <a:lnTo>
                      <a:pt x="16" y="15"/>
                    </a:lnTo>
                    <a:lnTo>
                      <a:pt x="10" y="9"/>
                    </a:lnTo>
                    <a:lnTo>
                      <a:pt x="12" y="8"/>
                    </a:lnTo>
                    <a:lnTo>
                      <a:pt x="11" y="5"/>
                    </a:lnTo>
                    <a:lnTo>
                      <a:pt x="8" y="4"/>
                    </a:lnTo>
                    <a:lnTo>
                      <a:pt x="5" y="0"/>
                    </a:lnTo>
                    <a:lnTo>
                      <a:pt x="4" y="0"/>
                    </a:lnTo>
                    <a:lnTo>
                      <a:pt x="4" y="3"/>
                    </a:lnTo>
                    <a:lnTo>
                      <a:pt x="2" y="3"/>
                    </a:lnTo>
                    <a:lnTo>
                      <a:pt x="2" y="2"/>
                    </a:lnTo>
                    <a:lnTo>
                      <a:pt x="0" y="5"/>
                    </a:lnTo>
                    <a:lnTo>
                      <a:pt x="1" y="8"/>
                    </a:lnTo>
                    <a:lnTo>
                      <a:pt x="2" y="8"/>
                    </a:lnTo>
                    <a:lnTo>
                      <a:pt x="2" y="13"/>
                    </a:lnTo>
                    <a:lnTo>
                      <a:pt x="5" y="12"/>
                    </a:lnTo>
                    <a:lnTo>
                      <a:pt x="6" y="13"/>
                    </a:lnTo>
                    <a:lnTo>
                      <a:pt x="9" y="11"/>
                    </a:lnTo>
                    <a:lnTo>
                      <a:pt x="11" y="14"/>
                    </a:lnTo>
                    <a:lnTo>
                      <a:pt x="12" y="17"/>
                    </a:lnTo>
                    <a:lnTo>
                      <a:pt x="14" y="20"/>
                    </a:lnTo>
                    <a:lnTo>
                      <a:pt x="13" y="23"/>
                    </a:lnTo>
                    <a:lnTo>
                      <a:pt x="16" y="24"/>
                    </a:lnTo>
                    <a:lnTo>
                      <a:pt x="16" y="23"/>
                    </a:lnTo>
                    <a:lnTo>
                      <a:pt x="19" y="22"/>
                    </a:lnTo>
                  </a:path>
                </a:pathLst>
              </a:custGeom>
              <a:grpFill/>
              <a:ln w="0">
                <a:solidFill>
                  <a:srgbClr val="002060"/>
                </a:solidFill>
                <a:round/>
                <a:headEnd/>
                <a:tailEnd/>
              </a:ln>
            </p:spPr>
            <p:txBody>
              <a:bodyPr/>
              <a:lstStyle/>
              <a:p>
                <a:endParaRPr lang="en-US"/>
              </a:p>
            </p:txBody>
          </p:sp>
          <p:sp>
            <p:nvSpPr>
              <p:cNvPr id="306" name="Freeform 303"/>
              <p:cNvSpPr>
                <a:spLocks/>
              </p:cNvSpPr>
              <p:nvPr/>
            </p:nvSpPr>
            <p:spPr bwMode="auto">
              <a:xfrm>
                <a:off x="4313480" y="3021511"/>
                <a:ext cx="138592" cy="253251"/>
              </a:xfrm>
              <a:custGeom>
                <a:avLst/>
                <a:gdLst>
                  <a:gd name="T0" fmla="*/ 0 w 19"/>
                  <a:gd name="T1" fmla="*/ 2147483647 h 40"/>
                  <a:gd name="T2" fmla="*/ 2147483647 w 19"/>
                  <a:gd name="T3" fmla="*/ 2147483647 h 40"/>
                  <a:gd name="T4" fmla="*/ 2147483647 w 19"/>
                  <a:gd name="T5" fmla="*/ 2147483647 h 40"/>
                  <a:gd name="T6" fmla="*/ 2147483647 w 19"/>
                  <a:gd name="T7" fmla="*/ 0 h 40"/>
                  <a:gd name="T8" fmla="*/ 2147483647 w 19"/>
                  <a:gd name="T9" fmla="*/ 2147483647 h 40"/>
                  <a:gd name="T10" fmla="*/ 2147483647 w 19"/>
                  <a:gd name="T11" fmla="*/ 2147483647 h 40"/>
                  <a:gd name="T12" fmla="*/ 2147483647 w 19"/>
                  <a:gd name="T13" fmla="*/ 2147483647 h 40"/>
                  <a:gd name="T14" fmla="*/ 2147483647 w 19"/>
                  <a:gd name="T15" fmla="*/ 2147483647 h 40"/>
                  <a:gd name="T16" fmla="*/ 2147483647 w 19"/>
                  <a:gd name="T17" fmla="*/ 2147483647 h 40"/>
                  <a:gd name="T18" fmla="*/ 2147483647 w 19"/>
                  <a:gd name="T19" fmla="*/ 2147483647 h 40"/>
                  <a:gd name="T20" fmla="*/ 2147483647 w 19"/>
                  <a:gd name="T21" fmla="*/ 2147483647 h 40"/>
                  <a:gd name="T22" fmla="*/ 2147483647 w 19"/>
                  <a:gd name="T23" fmla="*/ 2147483647 h 40"/>
                  <a:gd name="T24" fmla="*/ 2147483647 w 19"/>
                  <a:gd name="T25" fmla="*/ 2147483647 h 40"/>
                  <a:gd name="T26" fmla="*/ 2147483647 w 19"/>
                  <a:gd name="T27" fmla="*/ 2147483647 h 40"/>
                  <a:gd name="T28" fmla="*/ 2147483647 w 19"/>
                  <a:gd name="T29" fmla="*/ 2147483647 h 40"/>
                  <a:gd name="T30" fmla="*/ 2147483647 w 19"/>
                  <a:gd name="T31" fmla="*/ 2147483647 h 40"/>
                  <a:gd name="T32" fmla="*/ 2147483647 w 19"/>
                  <a:gd name="T33" fmla="*/ 2147483647 h 40"/>
                  <a:gd name="T34" fmla="*/ 2147483647 w 19"/>
                  <a:gd name="T35" fmla="*/ 2147483647 h 40"/>
                  <a:gd name="T36" fmla="*/ 2147483647 w 19"/>
                  <a:gd name="T37" fmla="*/ 2147483647 h 40"/>
                  <a:gd name="T38" fmla="*/ 2147483647 w 19"/>
                  <a:gd name="T39" fmla="*/ 2147483647 h 40"/>
                  <a:gd name="T40" fmla="*/ 2147483647 w 19"/>
                  <a:gd name="T41" fmla="*/ 2147483647 h 40"/>
                  <a:gd name="T42" fmla="*/ 2147483647 w 19"/>
                  <a:gd name="T43" fmla="*/ 2147483647 h 40"/>
                  <a:gd name="T44" fmla="*/ 2147483647 w 19"/>
                  <a:gd name="T45" fmla="*/ 2147483647 h 40"/>
                  <a:gd name="T46" fmla="*/ 2147483647 w 19"/>
                  <a:gd name="T47" fmla="*/ 2147483647 h 40"/>
                  <a:gd name="T48" fmla="*/ 2147483647 w 19"/>
                  <a:gd name="T49" fmla="*/ 2147483647 h 40"/>
                  <a:gd name="T50" fmla="*/ 2147483647 w 19"/>
                  <a:gd name="T51" fmla="*/ 2147483647 h 40"/>
                  <a:gd name="T52" fmla="*/ 2147483647 w 19"/>
                  <a:gd name="T53" fmla="*/ 2147483647 h 40"/>
                  <a:gd name="T54" fmla="*/ 2147483647 w 19"/>
                  <a:gd name="T55" fmla="*/ 2147483647 h 40"/>
                  <a:gd name="T56" fmla="*/ 2147483647 w 19"/>
                  <a:gd name="T57" fmla="*/ 2147483647 h 40"/>
                  <a:gd name="T58" fmla="*/ 2147483647 w 19"/>
                  <a:gd name="T59" fmla="*/ 2147483647 h 40"/>
                  <a:gd name="T60" fmla="*/ 2147483647 w 19"/>
                  <a:gd name="T61" fmla="*/ 2147483647 h 40"/>
                  <a:gd name="T62" fmla="*/ 2147483647 w 19"/>
                  <a:gd name="T63" fmla="*/ 2147483647 h 40"/>
                  <a:gd name="T64" fmla="*/ 0 w 19"/>
                  <a:gd name="T65" fmla="*/ 2147483647 h 40"/>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9"/>
                  <a:gd name="T100" fmla="*/ 0 h 40"/>
                  <a:gd name="T101" fmla="*/ 19 w 19"/>
                  <a:gd name="T102" fmla="*/ 40 h 40"/>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9" h="40">
                    <a:moveTo>
                      <a:pt x="0" y="2"/>
                    </a:moveTo>
                    <a:lnTo>
                      <a:pt x="1" y="1"/>
                    </a:lnTo>
                    <a:lnTo>
                      <a:pt x="3" y="2"/>
                    </a:lnTo>
                    <a:lnTo>
                      <a:pt x="9" y="0"/>
                    </a:lnTo>
                    <a:lnTo>
                      <a:pt x="12" y="1"/>
                    </a:lnTo>
                    <a:lnTo>
                      <a:pt x="13" y="4"/>
                    </a:lnTo>
                    <a:lnTo>
                      <a:pt x="16" y="5"/>
                    </a:lnTo>
                    <a:lnTo>
                      <a:pt x="13" y="6"/>
                    </a:lnTo>
                    <a:lnTo>
                      <a:pt x="10" y="9"/>
                    </a:lnTo>
                    <a:lnTo>
                      <a:pt x="9" y="12"/>
                    </a:lnTo>
                    <a:lnTo>
                      <a:pt x="18" y="22"/>
                    </a:lnTo>
                    <a:lnTo>
                      <a:pt x="19" y="26"/>
                    </a:lnTo>
                    <a:lnTo>
                      <a:pt x="18" y="33"/>
                    </a:lnTo>
                    <a:lnTo>
                      <a:pt x="14" y="36"/>
                    </a:lnTo>
                    <a:lnTo>
                      <a:pt x="12" y="36"/>
                    </a:lnTo>
                    <a:lnTo>
                      <a:pt x="11" y="38"/>
                    </a:lnTo>
                    <a:lnTo>
                      <a:pt x="8" y="40"/>
                    </a:lnTo>
                    <a:lnTo>
                      <a:pt x="8" y="36"/>
                    </a:lnTo>
                    <a:lnTo>
                      <a:pt x="6" y="35"/>
                    </a:lnTo>
                    <a:lnTo>
                      <a:pt x="9" y="34"/>
                    </a:lnTo>
                    <a:lnTo>
                      <a:pt x="10" y="32"/>
                    </a:lnTo>
                    <a:lnTo>
                      <a:pt x="14" y="30"/>
                    </a:lnTo>
                    <a:lnTo>
                      <a:pt x="14" y="24"/>
                    </a:lnTo>
                    <a:lnTo>
                      <a:pt x="14" y="21"/>
                    </a:lnTo>
                    <a:lnTo>
                      <a:pt x="12" y="18"/>
                    </a:lnTo>
                    <a:lnTo>
                      <a:pt x="11" y="17"/>
                    </a:lnTo>
                    <a:lnTo>
                      <a:pt x="5" y="11"/>
                    </a:lnTo>
                    <a:lnTo>
                      <a:pt x="7" y="10"/>
                    </a:lnTo>
                    <a:lnTo>
                      <a:pt x="6" y="7"/>
                    </a:lnTo>
                    <a:lnTo>
                      <a:pt x="3" y="6"/>
                    </a:lnTo>
                    <a:lnTo>
                      <a:pt x="0" y="2"/>
                    </a:lnTo>
                  </a:path>
                </a:pathLst>
              </a:custGeom>
              <a:grpFill/>
              <a:ln w="0">
                <a:solidFill>
                  <a:srgbClr val="002060"/>
                </a:solidFill>
                <a:round/>
                <a:headEnd/>
                <a:tailEnd/>
              </a:ln>
            </p:spPr>
            <p:txBody>
              <a:bodyPr/>
              <a:lstStyle/>
              <a:p>
                <a:endParaRPr lang="en-US"/>
              </a:p>
            </p:txBody>
          </p:sp>
          <p:sp>
            <p:nvSpPr>
              <p:cNvPr id="307" name="Freeform 304"/>
              <p:cNvSpPr>
                <a:spLocks/>
              </p:cNvSpPr>
              <p:nvPr/>
            </p:nvSpPr>
            <p:spPr bwMode="auto">
              <a:xfrm>
                <a:off x="4313480" y="3173462"/>
                <a:ext cx="103594" cy="68739"/>
              </a:xfrm>
              <a:custGeom>
                <a:avLst/>
                <a:gdLst>
                  <a:gd name="T0" fmla="*/ 2147483647 w 14"/>
                  <a:gd name="T1" fmla="*/ 2147483647 h 11"/>
                  <a:gd name="T2" fmla="*/ 2147483647 w 14"/>
                  <a:gd name="T3" fmla="*/ 2147483647 h 11"/>
                  <a:gd name="T4" fmla="*/ 2147483647 w 14"/>
                  <a:gd name="T5" fmla="*/ 2147483647 h 11"/>
                  <a:gd name="T6" fmla="*/ 2147483647 w 14"/>
                  <a:gd name="T7" fmla="*/ 2147483647 h 11"/>
                  <a:gd name="T8" fmla="*/ 2147483647 w 14"/>
                  <a:gd name="T9" fmla="*/ 0 h 11"/>
                  <a:gd name="T10" fmla="*/ 2147483647 w 14"/>
                  <a:gd name="T11" fmla="*/ 2147483647 h 11"/>
                  <a:gd name="T12" fmla="*/ 2147483647 w 14"/>
                  <a:gd name="T13" fmla="*/ 2147483647 h 11"/>
                  <a:gd name="T14" fmla="*/ 2147483647 w 14"/>
                  <a:gd name="T15" fmla="*/ 2147483647 h 11"/>
                  <a:gd name="T16" fmla="*/ 2147483647 w 14"/>
                  <a:gd name="T17" fmla="*/ 2147483647 h 11"/>
                  <a:gd name="T18" fmla="*/ 0 w 14"/>
                  <a:gd name="T19" fmla="*/ 2147483647 h 11"/>
                  <a:gd name="T20" fmla="*/ 2147483647 w 14"/>
                  <a:gd name="T21" fmla="*/ 2147483647 h 11"/>
                  <a:gd name="T22" fmla="*/ 2147483647 w 14"/>
                  <a:gd name="T23" fmla="*/ 2147483647 h 11"/>
                  <a:gd name="T24" fmla="*/ 2147483647 w 14"/>
                  <a:gd name="T25" fmla="*/ 2147483647 h 11"/>
                  <a:gd name="T26" fmla="*/ 2147483647 w 14"/>
                  <a:gd name="T27" fmla="*/ 2147483647 h 11"/>
                  <a:gd name="T28" fmla="*/ 2147483647 w 14"/>
                  <a:gd name="T29" fmla="*/ 2147483647 h 11"/>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4"/>
                  <a:gd name="T46" fmla="*/ 0 h 11"/>
                  <a:gd name="T47" fmla="*/ 14 w 14"/>
                  <a:gd name="T48" fmla="*/ 11 h 11"/>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4" h="11">
                    <a:moveTo>
                      <a:pt x="6" y="11"/>
                    </a:moveTo>
                    <a:lnTo>
                      <a:pt x="9" y="10"/>
                    </a:lnTo>
                    <a:lnTo>
                      <a:pt x="10" y="8"/>
                    </a:lnTo>
                    <a:lnTo>
                      <a:pt x="14" y="6"/>
                    </a:lnTo>
                    <a:lnTo>
                      <a:pt x="14" y="0"/>
                    </a:lnTo>
                    <a:lnTo>
                      <a:pt x="11" y="1"/>
                    </a:lnTo>
                    <a:lnTo>
                      <a:pt x="11" y="2"/>
                    </a:lnTo>
                    <a:lnTo>
                      <a:pt x="8" y="1"/>
                    </a:lnTo>
                    <a:lnTo>
                      <a:pt x="2" y="1"/>
                    </a:lnTo>
                    <a:lnTo>
                      <a:pt x="0" y="4"/>
                    </a:lnTo>
                    <a:lnTo>
                      <a:pt x="2" y="8"/>
                    </a:lnTo>
                    <a:lnTo>
                      <a:pt x="3" y="10"/>
                    </a:lnTo>
                    <a:lnTo>
                      <a:pt x="6" y="11"/>
                    </a:lnTo>
                  </a:path>
                </a:pathLst>
              </a:custGeom>
              <a:grpFill/>
              <a:ln w="0">
                <a:solidFill>
                  <a:srgbClr val="002060"/>
                </a:solidFill>
                <a:round/>
                <a:headEnd/>
                <a:tailEnd/>
              </a:ln>
            </p:spPr>
            <p:txBody>
              <a:bodyPr/>
              <a:lstStyle/>
              <a:p>
                <a:endParaRPr lang="en-US"/>
              </a:p>
            </p:txBody>
          </p:sp>
          <p:sp>
            <p:nvSpPr>
              <p:cNvPr id="308" name="Freeform 305"/>
              <p:cNvSpPr>
                <a:spLocks/>
              </p:cNvSpPr>
              <p:nvPr/>
            </p:nvSpPr>
            <p:spPr bwMode="auto">
              <a:xfrm>
                <a:off x="4278482" y="3306118"/>
                <a:ext cx="79796" cy="95270"/>
              </a:xfrm>
              <a:custGeom>
                <a:avLst/>
                <a:gdLst>
                  <a:gd name="T0" fmla="*/ 2147483647 w 11"/>
                  <a:gd name="T1" fmla="*/ 2147483647 h 15"/>
                  <a:gd name="T2" fmla="*/ 2147483647 w 11"/>
                  <a:gd name="T3" fmla="*/ 2147483647 h 15"/>
                  <a:gd name="T4" fmla="*/ 2147483647 w 11"/>
                  <a:gd name="T5" fmla="*/ 2147483647 h 15"/>
                  <a:gd name="T6" fmla="*/ 0 w 11"/>
                  <a:gd name="T7" fmla="*/ 0 h 15"/>
                  <a:gd name="T8" fmla="*/ 0 w 11"/>
                  <a:gd name="T9" fmla="*/ 2147483647 h 15"/>
                  <a:gd name="T10" fmla="*/ 0 w 11"/>
                  <a:gd name="T11" fmla="*/ 2147483647 h 15"/>
                  <a:gd name="T12" fmla="*/ 2147483647 w 11"/>
                  <a:gd name="T13" fmla="*/ 2147483647 h 15"/>
                  <a:gd name="T14" fmla="*/ 2147483647 w 11"/>
                  <a:gd name="T15" fmla="*/ 2147483647 h 15"/>
                  <a:gd name="T16" fmla="*/ 2147483647 w 11"/>
                  <a:gd name="T17" fmla="*/ 2147483647 h 15"/>
                  <a:gd name="T18" fmla="*/ 2147483647 w 11"/>
                  <a:gd name="T19" fmla="*/ 2147483647 h 15"/>
                  <a:gd name="T20" fmla="*/ 2147483647 w 11"/>
                  <a:gd name="T21" fmla="*/ 2147483647 h 15"/>
                  <a:gd name="T22" fmla="*/ 2147483647 w 11"/>
                  <a:gd name="T23" fmla="*/ 2147483647 h 15"/>
                  <a:gd name="T24" fmla="*/ 2147483647 w 11"/>
                  <a:gd name="T25" fmla="*/ 2147483647 h 15"/>
                  <a:gd name="T26" fmla="*/ 2147483647 w 11"/>
                  <a:gd name="T27" fmla="*/ 2147483647 h 15"/>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1"/>
                  <a:gd name="T43" fmla="*/ 0 h 15"/>
                  <a:gd name="T44" fmla="*/ 11 w 11"/>
                  <a:gd name="T45" fmla="*/ 15 h 15"/>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1" h="15">
                    <a:moveTo>
                      <a:pt x="5" y="2"/>
                    </a:moveTo>
                    <a:lnTo>
                      <a:pt x="3" y="3"/>
                    </a:lnTo>
                    <a:lnTo>
                      <a:pt x="2" y="1"/>
                    </a:lnTo>
                    <a:lnTo>
                      <a:pt x="0" y="0"/>
                    </a:lnTo>
                    <a:lnTo>
                      <a:pt x="0" y="1"/>
                    </a:lnTo>
                    <a:lnTo>
                      <a:pt x="1" y="7"/>
                    </a:lnTo>
                    <a:lnTo>
                      <a:pt x="3" y="11"/>
                    </a:lnTo>
                    <a:lnTo>
                      <a:pt x="9" y="15"/>
                    </a:lnTo>
                    <a:lnTo>
                      <a:pt x="11" y="15"/>
                    </a:lnTo>
                    <a:lnTo>
                      <a:pt x="8" y="10"/>
                    </a:lnTo>
                    <a:lnTo>
                      <a:pt x="8" y="5"/>
                    </a:lnTo>
                    <a:lnTo>
                      <a:pt x="5" y="2"/>
                    </a:lnTo>
                  </a:path>
                </a:pathLst>
              </a:custGeom>
              <a:grpFill/>
              <a:ln w="0">
                <a:solidFill>
                  <a:srgbClr val="002060"/>
                </a:solidFill>
                <a:round/>
                <a:headEnd/>
                <a:tailEnd/>
              </a:ln>
            </p:spPr>
            <p:txBody>
              <a:bodyPr/>
              <a:lstStyle/>
              <a:p>
                <a:endParaRPr lang="en-US"/>
              </a:p>
            </p:txBody>
          </p:sp>
          <p:sp>
            <p:nvSpPr>
              <p:cNvPr id="309" name="Freeform 306"/>
              <p:cNvSpPr>
                <a:spLocks/>
              </p:cNvSpPr>
              <p:nvPr/>
            </p:nvSpPr>
            <p:spPr bwMode="auto">
              <a:xfrm>
                <a:off x="4460472" y="3306118"/>
                <a:ext cx="188990" cy="101300"/>
              </a:xfrm>
              <a:custGeom>
                <a:avLst/>
                <a:gdLst>
                  <a:gd name="T0" fmla="*/ 2147483647 w 26"/>
                  <a:gd name="T1" fmla="*/ 2147483647 h 16"/>
                  <a:gd name="T2" fmla="*/ 2147483647 w 26"/>
                  <a:gd name="T3" fmla="*/ 2147483647 h 16"/>
                  <a:gd name="T4" fmla="*/ 2147483647 w 26"/>
                  <a:gd name="T5" fmla="*/ 2147483647 h 16"/>
                  <a:gd name="T6" fmla="*/ 2147483647 w 26"/>
                  <a:gd name="T7" fmla="*/ 2147483647 h 16"/>
                  <a:gd name="T8" fmla="*/ 2147483647 w 26"/>
                  <a:gd name="T9" fmla="*/ 2147483647 h 16"/>
                  <a:gd name="T10" fmla="*/ 2147483647 w 26"/>
                  <a:gd name="T11" fmla="*/ 2147483647 h 16"/>
                  <a:gd name="T12" fmla="*/ 2147483647 w 26"/>
                  <a:gd name="T13" fmla="*/ 2147483647 h 16"/>
                  <a:gd name="T14" fmla="*/ 2147483647 w 26"/>
                  <a:gd name="T15" fmla="*/ 2147483647 h 16"/>
                  <a:gd name="T16" fmla="*/ 2147483647 w 26"/>
                  <a:gd name="T17" fmla="*/ 2147483647 h 16"/>
                  <a:gd name="T18" fmla="*/ 2147483647 w 26"/>
                  <a:gd name="T19" fmla="*/ 2147483647 h 16"/>
                  <a:gd name="T20" fmla="*/ 0 w 26"/>
                  <a:gd name="T21" fmla="*/ 2147483647 h 16"/>
                  <a:gd name="T22" fmla="*/ 0 w 26"/>
                  <a:gd name="T23" fmla="*/ 2147483647 h 16"/>
                  <a:gd name="T24" fmla="*/ 2147483647 w 26"/>
                  <a:gd name="T25" fmla="*/ 2147483647 h 16"/>
                  <a:gd name="T26" fmla="*/ 2147483647 w 26"/>
                  <a:gd name="T27" fmla="*/ 2147483647 h 16"/>
                  <a:gd name="T28" fmla="*/ 2147483647 w 26"/>
                  <a:gd name="T29" fmla="*/ 2147483647 h 16"/>
                  <a:gd name="T30" fmla="*/ 2147483647 w 26"/>
                  <a:gd name="T31" fmla="*/ 2147483647 h 16"/>
                  <a:gd name="T32" fmla="*/ 2147483647 w 26"/>
                  <a:gd name="T33" fmla="*/ 2147483647 h 16"/>
                  <a:gd name="T34" fmla="*/ 2147483647 w 26"/>
                  <a:gd name="T35" fmla="*/ 2147483647 h 16"/>
                  <a:gd name="T36" fmla="*/ 2147483647 w 26"/>
                  <a:gd name="T37" fmla="*/ 2147483647 h 16"/>
                  <a:gd name="T38" fmla="*/ 2147483647 w 26"/>
                  <a:gd name="T39" fmla="*/ 2147483647 h 16"/>
                  <a:gd name="T40" fmla="*/ 2147483647 w 26"/>
                  <a:gd name="T41" fmla="*/ 2147483647 h 16"/>
                  <a:gd name="T42" fmla="*/ 2147483647 w 26"/>
                  <a:gd name="T43" fmla="*/ 2147483647 h 16"/>
                  <a:gd name="T44" fmla="*/ 2147483647 w 26"/>
                  <a:gd name="T45" fmla="*/ 2147483647 h 16"/>
                  <a:gd name="T46" fmla="*/ 2147483647 w 26"/>
                  <a:gd name="T47" fmla="*/ 2147483647 h 16"/>
                  <a:gd name="T48" fmla="*/ 2147483647 w 26"/>
                  <a:gd name="T49" fmla="*/ 2147483647 h 16"/>
                  <a:gd name="T50" fmla="*/ 2147483647 w 26"/>
                  <a:gd name="T51" fmla="*/ 0 h 16"/>
                  <a:gd name="T52" fmla="*/ 2147483647 w 26"/>
                  <a:gd name="T53" fmla="*/ 2147483647 h 16"/>
                  <a:gd name="T54" fmla="*/ 2147483647 w 26"/>
                  <a:gd name="T55" fmla="*/ 2147483647 h 16"/>
                  <a:gd name="T56" fmla="*/ 2147483647 w 26"/>
                  <a:gd name="T57" fmla="*/ 2147483647 h 1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26"/>
                  <a:gd name="T88" fmla="*/ 0 h 16"/>
                  <a:gd name="T89" fmla="*/ 26 w 26"/>
                  <a:gd name="T90" fmla="*/ 16 h 1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26" h="16">
                    <a:moveTo>
                      <a:pt x="15" y="5"/>
                    </a:moveTo>
                    <a:lnTo>
                      <a:pt x="16" y="6"/>
                    </a:lnTo>
                    <a:lnTo>
                      <a:pt x="15" y="6"/>
                    </a:lnTo>
                    <a:lnTo>
                      <a:pt x="14" y="6"/>
                    </a:lnTo>
                    <a:lnTo>
                      <a:pt x="13" y="7"/>
                    </a:lnTo>
                    <a:lnTo>
                      <a:pt x="12" y="6"/>
                    </a:lnTo>
                    <a:lnTo>
                      <a:pt x="8" y="10"/>
                    </a:lnTo>
                    <a:lnTo>
                      <a:pt x="5" y="11"/>
                    </a:lnTo>
                    <a:lnTo>
                      <a:pt x="4" y="14"/>
                    </a:lnTo>
                    <a:lnTo>
                      <a:pt x="0" y="13"/>
                    </a:lnTo>
                    <a:lnTo>
                      <a:pt x="2" y="16"/>
                    </a:lnTo>
                    <a:lnTo>
                      <a:pt x="6" y="16"/>
                    </a:lnTo>
                    <a:lnTo>
                      <a:pt x="7" y="14"/>
                    </a:lnTo>
                    <a:lnTo>
                      <a:pt x="11" y="15"/>
                    </a:lnTo>
                    <a:lnTo>
                      <a:pt x="14" y="14"/>
                    </a:lnTo>
                    <a:lnTo>
                      <a:pt x="17" y="7"/>
                    </a:lnTo>
                    <a:lnTo>
                      <a:pt x="23" y="7"/>
                    </a:lnTo>
                    <a:lnTo>
                      <a:pt x="24" y="7"/>
                    </a:lnTo>
                    <a:lnTo>
                      <a:pt x="23" y="5"/>
                    </a:lnTo>
                    <a:lnTo>
                      <a:pt x="26" y="5"/>
                    </a:lnTo>
                    <a:lnTo>
                      <a:pt x="22" y="2"/>
                    </a:lnTo>
                    <a:lnTo>
                      <a:pt x="22" y="1"/>
                    </a:lnTo>
                    <a:lnTo>
                      <a:pt x="20" y="0"/>
                    </a:lnTo>
                    <a:lnTo>
                      <a:pt x="16" y="4"/>
                    </a:lnTo>
                    <a:lnTo>
                      <a:pt x="15" y="5"/>
                    </a:lnTo>
                  </a:path>
                </a:pathLst>
              </a:custGeom>
              <a:grpFill/>
              <a:ln w="0">
                <a:solidFill>
                  <a:srgbClr val="002060"/>
                </a:solidFill>
                <a:round/>
                <a:headEnd/>
                <a:tailEnd/>
              </a:ln>
            </p:spPr>
            <p:txBody>
              <a:bodyPr/>
              <a:lstStyle/>
              <a:p>
                <a:endParaRPr lang="en-US"/>
              </a:p>
            </p:txBody>
          </p:sp>
          <p:sp>
            <p:nvSpPr>
              <p:cNvPr id="310" name="Freeform 307"/>
              <p:cNvSpPr>
                <a:spLocks/>
              </p:cNvSpPr>
              <p:nvPr/>
            </p:nvSpPr>
            <p:spPr bwMode="auto">
              <a:xfrm>
                <a:off x="4547267" y="3337472"/>
                <a:ext cx="29399" cy="13266"/>
              </a:xfrm>
              <a:custGeom>
                <a:avLst/>
                <a:gdLst>
                  <a:gd name="T0" fmla="*/ 0 w 4"/>
                  <a:gd name="T1" fmla="*/ 2147483647 h 2"/>
                  <a:gd name="T2" fmla="*/ 2147483647 w 4"/>
                  <a:gd name="T3" fmla="*/ 2147483647 h 2"/>
                  <a:gd name="T4" fmla="*/ 2147483647 w 4"/>
                  <a:gd name="T5" fmla="*/ 2147483647 h 2"/>
                  <a:gd name="T6" fmla="*/ 2147483647 w 4"/>
                  <a:gd name="T7" fmla="*/ 2147483647 h 2"/>
                  <a:gd name="T8" fmla="*/ 2147483647 w 4"/>
                  <a:gd name="T9" fmla="*/ 2147483647 h 2"/>
                  <a:gd name="T10" fmla="*/ 2147483647 w 4"/>
                  <a:gd name="T11" fmla="*/ 0 h 2"/>
                  <a:gd name="T12" fmla="*/ 2147483647 w 4"/>
                  <a:gd name="T13" fmla="*/ 0 h 2"/>
                  <a:gd name="T14" fmla="*/ 0 w 4"/>
                  <a:gd name="T15" fmla="*/ 2147483647 h 2"/>
                  <a:gd name="T16" fmla="*/ 0 w 4"/>
                  <a:gd name="T17" fmla="*/ 2147483647 h 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4"/>
                  <a:gd name="T28" fmla="*/ 0 h 2"/>
                  <a:gd name="T29" fmla="*/ 4 w 4"/>
                  <a:gd name="T30" fmla="*/ 2 h 2"/>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4" h="2">
                    <a:moveTo>
                      <a:pt x="0" y="1"/>
                    </a:moveTo>
                    <a:lnTo>
                      <a:pt x="1" y="2"/>
                    </a:lnTo>
                    <a:lnTo>
                      <a:pt x="2" y="1"/>
                    </a:lnTo>
                    <a:lnTo>
                      <a:pt x="3" y="1"/>
                    </a:lnTo>
                    <a:lnTo>
                      <a:pt x="4" y="1"/>
                    </a:lnTo>
                    <a:lnTo>
                      <a:pt x="3" y="0"/>
                    </a:lnTo>
                    <a:lnTo>
                      <a:pt x="0" y="1"/>
                    </a:lnTo>
                  </a:path>
                </a:pathLst>
              </a:custGeom>
              <a:grpFill/>
              <a:ln w="0">
                <a:solidFill>
                  <a:srgbClr val="002060"/>
                </a:solidFill>
                <a:round/>
                <a:headEnd/>
                <a:tailEnd/>
              </a:ln>
            </p:spPr>
            <p:txBody>
              <a:bodyPr/>
              <a:lstStyle/>
              <a:p>
                <a:endParaRPr lang="en-US"/>
              </a:p>
            </p:txBody>
          </p:sp>
          <p:sp>
            <p:nvSpPr>
              <p:cNvPr id="311" name="Freeform 308"/>
              <p:cNvSpPr>
                <a:spLocks/>
              </p:cNvSpPr>
              <p:nvPr/>
            </p:nvSpPr>
            <p:spPr bwMode="auto">
              <a:xfrm>
                <a:off x="4445073" y="3350738"/>
                <a:ext cx="197389" cy="138686"/>
              </a:xfrm>
              <a:custGeom>
                <a:avLst/>
                <a:gdLst>
                  <a:gd name="T0" fmla="*/ 2147483647 w 27"/>
                  <a:gd name="T1" fmla="*/ 2147483647 h 22"/>
                  <a:gd name="T2" fmla="*/ 2147483647 w 27"/>
                  <a:gd name="T3" fmla="*/ 2147483647 h 22"/>
                  <a:gd name="T4" fmla="*/ 2147483647 w 27"/>
                  <a:gd name="T5" fmla="*/ 2147483647 h 22"/>
                  <a:gd name="T6" fmla="*/ 2147483647 w 27"/>
                  <a:gd name="T7" fmla="*/ 2147483647 h 22"/>
                  <a:gd name="T8" fmla="*/ 2147483647 w 27"/>
                  <a:gd name="T9" fmla="*/ 2147483647 h 22"/>
                  <a:gd name="T10" fmla="*/ 2147483647 w 27"/>
                  <a:gd name="T11" fmla="*/ 2147483647 h 22"/>
                  <a:gd name="T12" fmla="*/ 2147483647 w 27"/>
                  <a:gd name="T13" fmla="*/ 0 h 22"/>
                  <a:gd name="T14" fmla="*/ 2147483647 w 27"/>
                  <a:gd name="T15" fmla="*/ 0 h 22"/>
                  <a:gd name="T16" fmla="*/ 2147483647 w 27"/>
                  <a:gd name="T17" fmla="*/ 0 h 22"/>
                  <a:gd name="T18" fmla="*/ 2147483647 w 27"/>
                  <a:gd name="T19" fmla="*/ 2147483647 h 22"/>
                  <a:gd name="T20" fmla="*/ 2147483647 w 27"/>
                  <a:gd name="T21" fmla="*/ 2147483647 h 22"/>
                  <a:gd name="T22" fmla="*/ 2147483647 w 27"/>
                  <a:gd name="T23" fmla="*/ 2147483647 h 22"/>
                  <a:gd name="T24" fmla="*/ 2147483647 w 27"/>
                  <a:gd name="T25" fmla="*/ 2147483647 h 22"/>
                  <a:gd name="T26" fmla="*/ 2147483647 w 27"/>
                  <a:gd name="T27" fmla="*/ 2147483647 h 22"/>
                  <a:gd name="T28" fmla="*/ 2147483647 w 27"/>
                  <a:gd name="T29" fmla="*/ 2147483647 h 22"/>
                  <a:gd name="T30" fmla="*/ 2147483647 w 27"/>
                  <a:gd name="T31" fmla="*/ 2147483647 h 22"/>
                  <a:gd name="T32" fmla="*/ 2147483647 w 27"/>
                  <a:gd name="T33" fmla="*/ 2147483647 h 22"/>
                  <a:gd name="T34" fmla="*/ 2147483647 w 27"/>
                  <a:gd name="T35" fmla="*/ 2147483647 h 22"/>
                  <a:gd name="T36" fmla="*/ 2147483647 w 27"/>
                  <a:gd name="T37" fmla="*/ 2147483647 h 22"/>
                  <a:gd name="T38" fmla="*/ 2147483647 w 27"/>
                  <a:gd name="T39" fmla="*/ 2147483647 h 22"/>
                  <a:gd name="T40" fmla="*/ 2147483647 w 27"/>
                  <a:gd name="T41" fmla="*/ 2147483647 h 22"/>
                  <a:gd name="T42" fmla="*/ 2147483647 w 27"/>
                  <a:gd name="T43" fmla="*/ 2147483647 h 22"/>
                  <a:gd name="T44" fmla="*/ 2147483647 w 27"/>
                  <a:gd name="T45" fmla="*/ 2147483647 h 22"/>
                  <a:gd name="T46" fmla="*/ 2147483647 w 27"/>
                  <a:gd name="T47" fmla="*/ 2147483647 h 22"/>
                  <a:gd name="T48" fmla="*/ 2147483647 w 27"/>
                  <a:gd name="T49" fmla="*/ 2147483647 h 22"/>
                  <a:gd name="T50" fmla="*/ 2147483647 w 27"/>
                  <a:gd name="T51" fmla="*/ 2147483647 h 22"/>
                  <a:gd name="T52" fmla="*/ 2147483647 w 27"/>
                  <a:gd name="T53" fmla="*/ 2147483647 h 22"/>
                  <a:gd name="T54" fmla="*/ 0 w 27"/>
                  <a:gd name="T55" fmla="*/ 2147483647 h 22"/>
                  <a:gd name="T56" fmla="*/ 2147483647 w 27"/>
                  <a:gd name="T57" fmla="*/ 2147483647 h 22"/>
                  <a:gd name="T58" fmla="*/ 2147483647 w 27"/>
                  <a:gd name="T59" fmla="*/ 2147483647 h 22"/>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27"/>
                  <a:gd name="T91" fmla="*/ 0 h 22"/>
                  <a:gd name="T92" fmla="*/ 27 w 27"/>
                  <a:gd name="T93" fmla="*/ 22 h 22"/>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27" h="22">
                    <a:moveTo>
                      <a:pt x="2" y="6"/>
                    </a:moveTo>
                    <a:lnTo>
                      <a:pt x="4" y="9"/>
                    </a:lnTo>
                    <a:lnTo>
                      <a:pt x="8" y="9"/>
                    </a:lnTo>
                    <a:lnTo>
                      <a:pt x="9" y="7"/>
                    </a:lnTo>
                    <a:lnTo>
                      <a:pt x="13" y="8"/>
                    </a:lnTo>
                    <a:lnTo>
                      <a:pt x="16" y="7"/>
                    </a:lnTo>
                    <a:lnTo>
                      <a:pt x="19" y="0"/>
                    </a:lnTo>
                    <a:lnTo>
                      <a:pt x="25" y="0"/>
                    </a:lnTo>
                    <a:lnTo>
                      <a:pt x="23" y="3"/>
                    </a:lnTo>
                    <a:lnTo>
                      <a:pt x="25" y="5"/>
                    </a:lnTo>
                    <a:lnTo>
                      <a:pt x="24" y="6"/>
                    </a:lnTo>
                    <a:lnTo>
                      <a:pt x="27" y="9"/>
                    </a:lnTo>
                    <a:lnTo>
                      <a:pt x="25" y="9"/>
                    </a:lnTo>
                    <a:lnTo>
                      <a:pt x="22" y="14"/>
                    </a:lnTo>
                    <a:lnTo>
                      <a:pt x="20" y="16"/>
                    </a:lnTo>
                    <a:lnTo>
                      <a:pt x="21" y="17"/>
                    </a:lnTo>
                    <a:lnTo>
                      <a:pt x="20" y="21"/>
                    </a:lnTo>
                    <a:lnTo>
                      <a:pt x="17" y="22"/>
                    </a:lnTo>
                    <a:lnTo>
                      <a:pt x="16" y="22"/>
                    </a:lnTo>
                    <a:lnTo>
                      <a:pt x="15" y="20"/>
                    </a:lnTo>
                    <a:lnTo>
                      <a:pt x="12" y="20"/>
                    </a:lnTo>
                    <a:lnTo>
                      <a:pt x="8" y="21"/>
                    </a:lnTo>
                    <a:lnTo>
                      <a:pt x="8" y="19"/>
                    </a:lnTo>
                    <a:lnTo>
                      <a:pt x="4" y="19"/>
                    </a:lnTo>
                    <a:lnTo>
                      <a:pt x="3" y="15"/>
                    </a:lnTo>
                    <a:lnTo>
                      <a:pt x="1" y="12"/>
                    </a:lnTo>
                    <a:lnTo>
                      <a:pt x="0" y="9"/>
                    </a:lnTo>
                    <a:lnTo>
                      <a:pt x="2" y="6"/>
                    </a:lnTo>
                  </a:path>
                </a:pathLst>
              </a:custGeom>
              <a:grpFill/>
              <a:ln w="0">
                <a:solidFill>
                  <a:srgbClr val="002060"/>
                </a:solidFill>
                <a:round/>
                <a:headEnd/>
                <a:tailEnd/>
              </a:ln>
            </p:spPr>
            <p:txBody>
              <a:bodyPr/>
              <a:lstStyle/>
              <a:p>
                <a:endParaRPr lang="en-US"/>
              </a:p>
            </p:txBody>
          </p:sp>
          <p:sp>
            <p:nvSpPr>
              <p:cNvPr id="312" name="Freeform 309"/>
              <p:cNvSpPr>
                <a:spLocks/>
              </p:cNvSpPr>
              <p:nvPr/>
            </p:nvSpPr>
            <p:spPr bwMode="auto">
              <a:xfrm>
                <a:off x="4876249" y="3427920"/>
                <a:ext cx="209988" cy="151951"/>
              </a:xfrm>
              <a:custGeom>
                <a:avLst/>
                <a:gdLst>
                  <a:gd name="T0" fmla="*/ 2147483647 w 29"/>
                  <a:gd name="T1" fmla="*/ 2147483647 h 24"/>
                  <a:gd name="T2" fmla="*/ 2147483647 w 29"/>
                  <a:gd name="T3" fmla="*/ 2147483647 h 24"/>
                  <a:gd name="T4" fmla="*/ 2147483647 w 29"/>
                  <a:gd name="T5" fmla="*/ 2147483647 h 24"/>
                  <a:gd name="T6" fmla="*/ 2147483647 w 29"/>
                  <a:gd name="T7" fmla="*/ 2147483647 h 24"/>
                  <a:gd name="T8" fmla="*/ 2147483647 w 29"/>
                  <a:gd name="T9" fmla="*/ 2147483647 h 24"/>
                  <a:gd name="T10" fmla="*/ 2147483647 w 29"/>
                  <a:gd name="T11" fmla="*/ 2147483647 h 24"/>
                  <a:gd name="T12" fmla="*/ 2147483647 w 29"/>
                  <a:gd name="T13" fmla="*/ 2147483647 h 24"/>
                  <a:gd name="T14" fmla="*/ 2147483647 w 29"/>
                  <a:gd name="T15" fmla="*/ 2147483647 h 24"/>
                  <a:gd name="T16" fmla="*/ 2147483647 w 29"/>
                  <a:gd name="T17" fmla="*/ 2147483647 h 24"/>
                  <a:gd name="T18" fmla="*/ 2147483647 w 29"/>
                  <a:gd name="T19" fmla="*/ 2147483647 h 24"/>
                  <a:gd name="T20" fmla="*/ 2147483647 w 29"/>
                  <a:gd name="T21" fmla="*/ 2147483647 h 24"/>
                  <a:gd name="T22" fmla="*/ 2147483647 w 29"/>
                  <a:gd name="T23" fmla="*/ 2147483647 h 24"/>
                  <a:gd name="T24" fmla="*/ 2147483647 w 29"/>
                  <a:gd name="T25" fmla="*/ 2147483647 h 24"/>
                  <a:gd name="T26" fmla="*/ 2147483647 w 29"/>
                  <a:gd name="T27" fmla="*/ 2147483647 h 24"/>
                  <a:gd name="T28" fmla="*/ 2147483647 w 29"/>
                  <a:gd name="T29" fmla="*/ 2147483647 h 24"/>
                  <a:gd name="T30" fmla="*/ 2147483647 w 29"/>
                  <a:gd name="T31" fmla="*/ 2147483647 h 24"/>
                  <a:gd name="T32" fmla="*/ 2147483647 w 29"/>
                  <a:gd name="T33" fmla="*/ 2147483647 h 24"/>
                  <a:gd name="T34" fmla="*/ 0 w 29"/>
                  <a:gd name="T35" fmla="*/ 2147483647 h 24"/>
                  <a:gd name="T36" fmla="*/ 2147483647 w 29"/>
                  <a:gd name="T37" fmla="*/ 0 h 24"/>
                  <a:gd name="T38" fmla="*/ 2147483647 w 29"/>
                  <a:gd name="T39" fmla="*/ 0 h 24"/>
                  <a:gd name="T40" fmla="*/ 2147483647 w 29"/>
                  <a:gd name="T41" fmla="*/ 2147483647 h 24"/>
                  <a:gd name="T42" fmla="*/ 2147483647 w 29"/>
                  <a:gd name="T43" fmla="*/ 2147483647 h 24"/>
                  <a:gd name="T44" fmla="*/ 2147483647 w 29"/>
                  <a:gd name="T45" fmla="*/ 2147483647 h 24"/>
                  <a:gd name="T46" fmla="*/ 2147483647 w 29"/>
                  <a:gd name="T47" fmla="*/ 2147483647 h 24"/>
                  <a:gd name="T48" fmla="*/ 2147483647 w 29"/>
                  <a:gd name="T49" fmla="*/ 2147483647 h 24"/>
                  <a:gd name="T50" fmla="*/ 2147483647 w 29"/>
                  <a:gd name="T51" fmla="*/ 2147483647 h 24"/>
                  <a:gd name="T52" fmla="*/ 2147483647 w 29"/>
                  <a:gd name="T53" fmla="*/ 2147483647 h 24"/>
                  <a:gd name="T54" fmla="*/ 2147483647 w 29"/>
                  <a:gd name="T55" fmla="*/ 2147483647 h 24"/>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29"/>
                  <a:gd name="T85" fmla="*/ 0 h 24"/>
                  <a:gd name="T86" fmla="*/ 29 w 29"/>
                  <a:gd name="T87" fmla="*/ 24 h 24"/>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29" h="24">
                    <a:moveTo>
                      <a:pt x="28" y="7"/>
                    </a:moveTo>
                    <a:lnTo>
                      <a:pt x="28" y="13"/>
                    </a:lnTo>
                    <a:lnTo>
                      <a:pt x="29" y="24"/>
                    </a:lnTo>
                    <a:lnTo>
                      <a:pt x="25" y="21"/>
                    </a:lnTo>
                    <a:lnTo>
                      <a:pt x="19" y="22"/>
                    </a:lnTo>
                    <a:lnTo>
                      <a:pt x="20" y="19"/>
                    </a:lnTo>
                    <a:lnTo>
                      <a:pt x="22" y="19"/>
                    </a:lnTo>
                    <a:lnTo>
                      <a:pt x="20" y="14"/>
                    </a:lnTo>
                    <a:lnTo>
                      <a:pt x="8" y="9"/>
                    </a:lnTo>
                    <a:lnTo>
                      <a:pt x="6" y="10"/>
                    </a:lnTo>
                    <a:lnTo>
                      <a:pt x="5" y="8"/>
                    </a:lnTo>
                    <a:lnTo>
                      <a:pt x="3" y="7"/>
                    </a:lnTo>
                    <a:lnTo>
                      <a:pt x="8" y="6"/>
                    </a:lnTo>
                    <a:lnTo>
                      <a:pt x="8" y="5"/>
                    </a:lnTo>
                    <a:lnTo>
                      <a:pt x="4" y="5"/>
                    </a:lnTo>
                    <a:lnTo>
                      <a:pt x="3" y="4"/>
                    </a:lnTo>
                    <a:lnTo>
                      <a:pt x="0" y="3"/>
                    </a:lnTo>
                    <a:lnTo>
                      <a:pt x="4" y="0"/>
                    </a:lnTo>
                    <a:lnTo>
                      <a:pt x="6" y="0"/>
                    </a:lnTo>
                    <a:lnTo>
                      <a:pt x="9" y="1"/>
                    </a:lnTo>
                    <a:lnTo>
                      <a:pt x="9" y="5"/>
                    </a:lnTo>
                    <a:lnTo>
                      <a:pt x="12" y="8"/>
                    </a:lnTo>
                    <a:lnTo>
                      <a:pt x="13" y="8"/>
                    </a:lnTo>
                    <a:lnTo>
                      <a:pt x="16" y="5"/>
                    </a:lnTo>
                    <a:lnTo>
                      <a:pt x="19" y="3"/>
                    </a:lnTo>
                    <a:lnTo>
                      <a:pt x="28" y="7"/>
                    </a:lnTo>
                  </a:path>
                </a:pathLst>
              </a:custGeom>
              <a:grpFill/>
              <a:ln w="0">
                <a:solidFill>
                  <a:srgbClr val="002060"/>
                </a:solidFill>
                <a:round/>
                <a:headEnd/>
                <a:tailEnd/>
              </a:ln>
            </p:spPr>
            <p:txBody>
              <a:bodyPr/>
              <a:lstStyle/>
              <a:p>
                <a:endParaRPr lang="en-US"/>
              </a:p>
            </p:txBody>
          </p:sp>
          <p:sp>
            <p:nvSpPr>
              <p:cNvPr id="313" name="Freeform 310"/>
              <p:cNvSpPr>
                <a:spLocks/>
              </p:cNvSpPr>
              <p:nvPr/>
            </p:nvSpPr>
            <p:spPr bwMode="auto">
              <a:xfrm>
                <a:off x="5079237" y="3470128"/>
                <a:ext cx="190390" cy="133862"/>
              </a:xfrm>
              <a:custGeom>
                <a:avLst/>
                <a:gdLst>
                  <a:gd name="T0" fmla="*/ 2147483647 w 26"/>
                  <a:gd name="T1" fmla="*/ 2147483647 h 21"/>
                  <a:gd name="T2" fmla="*/ 0 w 26"/>
                  <a:gd name="T3" fmla="*/ 2147483647 h 21"/>
                  <a:gd name="T4" fmla="*/ 0 w 26"/>
                  <a:gd name="T5" fmla="*/ 0 h 21"/>
                  <a:gd name="T6" fmla="*/ 0 w 26"/>
                  <a:gd name="T7" fmla="*/ 0 h 21"/>
                  <a:gd name="T8" fmla="*/ 2147483647 w 26"/>
                  <a:gd name="T9" fmla="*/ 2147483647 h 21"/>
                  <a:gd name="T10" fmla="*/ 2147483647 w 26"/>
                  <a:gd name="T11" fmla="*/ 2147483647 h 21"/>
                  <a:gd name="T12" fmla="*/ 2147483647 w 26"/>
                  <a:gd name="T13" fmla="*/ 2147483647 h 21"/>
                  <a:gd name="T14" fmla="*/ 2147483647 w 26"/>
                  <a:gd name="T15" fmla="*/ 2147483647 h 21"/>
                  <a:gd name="T16" fmla="*/ 2147483647 w 26"/>
                  <a:gd name="T17" fmla="*/ 2147483647 h 21"/>
                  <a:gd name="T18" fmla="*/ 2147483647 w 26"/>
                  <a:gd name="T19" fmla="*/ 2147483647 h 21"/>
                  <a:gd name="T20" fmla="*/ 2147483647 w 26"/>
                  <a:gd name="T21" fmla="*/ 2147483647 h 21"/>
                  <a:gd name="T22" fmla="*/ 2147483647 w 26"/>
                  <a:gd name="T23" fmla="*/ 2147483647 h 21"/>
                  <a:gd name="T24" fmla="*/ 2147483647 w 26"/>
                  <a:gd name="T25" fmla="*/ 2147483647 h 21"/>
                  <a:gd name="T26" fmla="*/ 2147483647 w 26"/>
                  <a:gd name="T27" fmla="*/ 2147483647 h 21"/>
                  <a:gd name="T28" fmla="*/ 2147483647 w 26"/>
                  <a:gd name="T29" fmla="*/ 2147483647 h 21"/>
                  <a:gd name="T30" fmla="*/ 2147483647 w 26"/>
                  <a:gd name="T31" fmla="*/ 2147483647 h 21"/>
                  <a:gd name="T32" fmla="*/ 2147483647 w 26"/>
                  <a:gd name="T33" fmla="*/ 2147483647 h 21"/>
                  <a:gd name="T34" fmla="*/ 2147483647 w 26"/>
                  <a:gd name="T35" fmla="*/ 2147483647 h 21"/>
                  <a:gd name="T36" fmla="*/ 2147483647 w 26"/>
                  <a:gd name="T37" fmla="*/ 2147483647 h 21"/>
                  <a:gd name="T38" fmla="*/ 2147483647 w 26"/>
                  <a:gd name="T39" fmla="*/ 2147483647 h 21"/>
                  <a:gd name="T40" fmla="*/ 2147483647 w 26"/>
                  <a:gd name="T41" fmla="*/ 2147483647 h 21"/>
                  <a:gd name="T42" fmla="*/ 2147483647 w 26"/>
                  <a:gd name="T43" fmla="*/ 2147483647 h 21"/>
                  <a:gd name="T44" fmla="*/ 2147483647 w 26"/>
                  <a:gd name="T45" fmla="*/ 2147483647 h 21"/>
                  <a:gd name="T46" fmla="*/ 2147483647 w 26"/>
                  <a:gd name="T47" fmla="*/ 2147483647 h 21"/>
                  <a:gd name="T48" fmla="*/ 2147483647 w 26"/>
                  <a:gd name="T49" fmla="*/ 2147483647 h 21"/>
                  <a:gd name="T50" fmla="*/ 2147483647 w 26"/>
                  <a:gd name="T51" fmla="*/ 2147483647 h 21"/>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26"/>
                  <a:gd name="T79" fmla="*/ 0 h 21"/>
                  <a:gd name="T80" fmla="*/ 26 w 26"/>
                  <a:gd name="T81" fmla="*/ 21 h 21"/>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26" h="21">
                    <a:moveTo>
                      <a:pt x="1" y="17"/>
                    </a:moveTo>
                    <a:lnTo>
                      <a:pt x="0" y="6"/>
                    </a:lnTo>
                    <a:lnTo>
                      <a:pt x="0" y="0"/>
                    </a:lnTo>
                    <a:lnTo>
                      <a:pt x="6" y="2"/>
                    </a:lnTo>
                    <a:lnTo>
                      <a:pt x="12" y="4"/>
                    </a:lnTo>
                    <a:lnTo>
                      <a:pt x="13" y="7"/>
                    </a:lnTo>
                    <a:lnTo>
                      <a:pt x="18" y="9"/>
                    </a:lnTo>
                    <a:lnTo>
                      <a:pt x="18" y="10"/>
                    </a:lnTo>
                    <a:lnTo>
                      <a:pt x="16" y="11"/>
                    </a:lnTo>
                    <a:lnTo>
                      <a:pt x="16" y="12"/>
                    </a:lnTo>
                    <a:lnTo>
                      <a:pt x="19" y="14"/>
                    </a:lnTo>
                    <a:lnTo>
                      <a:pt x="20" y="17"/>
                    </a:lnTo>
                    <a:lnTo>
                      <a:pt x="22" y="17"/>
                    </a:lnTo>
                    <a:lnTo>
                      <a:pt x="22" y="18"/>
                    </a:lnTo>
                    <a:lnTo>
                      <a:pt x="26" y="20"/>
                    </a:lnTo>
                    <a:lnTo>
                      <a:pt x="26" y="21"/>
                    </a:lnTo>
                    <a:lnTo>
                      <a:pt x="18" y="19"/>
                    </a:lnTo>
                    <a:lnTo>
                      <a:pt x="13" y="14"/>
                    </a:lnTo>
                    <a:lnTo>
                      <a:pt x="10" y="12"/>
                    </a:lnTo>
                    <a:lnTo>
                      <a:pt x="8" y="12"/>
                    </a:lnTo>
                    <a:lnTo>
                      <a:pt x="6" y="15"/>
                    </a:lnTo>
                    <a:lnTo>
                      <a:pt x="6" y="16"/>
                    </a:lnTo>
                    <a:lnTo>
                      <a:pt x="4" y="17"/>
                    </a:lnTo>
                    <a:lnTo>
                      <a:pt x="1" y="17"/>
                    </a:lnTo>
                  </a:path>
                </a:pathLst>
              </a:custGeom>
              <a:grpFill/>
              <a:ln w="0">
                <a:solidFill>
                  <a:srgbClr val="002060"/>
                </a:solidFill>
                <a:round/>
                <a:headEnd/>
                <a:tailEnd/>
              </a:ln>
            </p:spPr>
            <p:txBody>
              <a:bodyPr/>
              <a:lstStyle/>
              <a:p>
                <a:endParaRPr lang="en-US"/>
              </a:p>
            </p:txBody>
          </p:sp>
          <p:sp>
            <p:nvSpPr>
              <p:cNvPr id="314" name="Freeform 311"/>
              <p:cNvSpPr>
                <a:spLocks/>
              </p:cNvSpPr>
              <p:nvPr/>
            </p:nvSpPr>
            <p:spPr bwMode="auto">
              <a:xfrm>
                <a:off x="4786654" y="2717610"/>
                <a:ext cx="58796" cy="88035"/>
              </a:xfrm>
              <a:custGeom>
                <a:avLst/>
                <a:gdLst>
                  <a:gd name="T0" fmla="*/ 2147483647 w 8"/>
                  <a:gd name="T1" fmla="*/ 2147483647 h 14"/>
                  <a:gd name="T2" fmla="*/ 2147483647 w 8"/>
                  <a:gd name="T3" fmla="*/ 0 h 14"/>
                  <a:gd name="T4" fmla="*/ 2147483647 w 8"/>
                  <a:gd name="T5" fmla="*/ 0 h 14"/>
                  <a:gd name="T6" fmla="*/ 2147483647 w 8"/>
                  <a:gd name="T7" fmla="*/ 2147483647 h 14"/>
                  <a:gd name="T8" fmla="*/ 2147483647 w 8"/>
                  <a:gd name="T9" fmla="*/ 2147483647 h 14"/>
                  <a:gd name="T10" fmla="*/ 2147483647 w 8"/>
                  <a:gd name="T11" fmla="*/ 2147483647 h 14"/>
                  <a:gd name="T12" fmla="*/ 2147483647 w 8"/>
                  <a:gd name="T13" fmla="*/ 2147483647 h 14"/>
                  <a:gd name="T14" fmla="*/ 0 w 8"/>
                  <a:gd name="T15" fmla="*/ 2147483647 h 14"/>
                  <a:gd name="T16" fmla="*/ 2147483647 w 8"/>
                  <a:gd name="T17" fmla="*/ 2147483647 h 14"/>
                  <a:gd name="T18" fmla="*/ 0 w 8"/>
                  <a:gd name="T19" fmla="*/ 2147483647 h 14"/>
                  <a:gd name="T20" fmla="*/ 2147483647 w 8"/>
                  <a:gd name="T21" fmla="*/ 2147483647 h 14"/>
                  <a:gd name="T22" fmla="*/ 2147483647 w 8"/>
                  <a:gd name="T23" fmla="*/ 2147483647 h 14"/>
                  <a:gd name="T24" fmla="*/ 2147483647 w 8"/>
                  <a:gd name="T25" fmla="*/ 2147483647 h 14"/>
                  <a:gd name="T26" fmla="*/ 2147483647 w 8"/>
                  <a:gd name="T27" fmla="*/ 2147483647 h 14"/>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8"/>
                  <a:gd name="T43" fmla="*/ 0 h 14"/>
                  <a:gd name="T44" fmla="*/ 8 w 8"/>
                  <a:gd name="T45" fmla="*/ 14 h 14"/>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8" h="14">
                    <a:moveTo>
                      <a:pt x="1" y="2"/>
                    </a:moveTo>
                    <a:lnTo>
                      <a:pt x="6" y="0"/>
                    </a:lnTo>
                    <a:lnTo>
                      <a:pt x="8" y="3"/>
                    </a:lnTo>
                    <a:lnTo>
                      <a:pt x="8" y="8"/>
                    </a:lnTo>
                    <a:lnTo>
                      <a:pt x="8" y="11"/>
                    </a:lnTo>
                    <a:lnTo>
                      <a:pt x="1" y="14"/>
                    </a:lnTo>
                    <a:lnTo>
                      <a:pt x="0" y="10"/>
                    </a:lnTo>
                    <a:lnTo>
                      <a:pt x="1" y="9"/>
                    </a:lnTo>
                    <a:lnTo>
                      <a:pt x="0" y="5"/>
                    </a:lnTo>
                    <a:lnTo>
                      <a:pt x="1" y="5"/>
                    </a:lnTo>
                    <a:lnTo>
                      <a:pt x="1" y="3"/>
                    </a:lnTo>
                    <a:lnTo>
                      <a:pt x="1" y="2"/>
                    </a:lnTo>
                  </a:path>
                </a:pathLst>
              </a:custGeom>
              <a:grpFill/>
              <a:ln w="0">
                <a:solidFill>
                  <a:srgbClr val="002060"/>
                </a:solidFill>
                <a:round/>
                <a:headEnd/>
                <a:tailEnd/>
              </a:ln>
            </p:spPr>
            <p:txBody>
              <a:bodyPr/>
              <a:lstStyle/>
              <a:p>
                <a:endParaRPr lang="en-US"/>
              </a:p>
            </p:txBody>
          </p:sp>
          <p:sp>
            <p:nvSpPr>
              <p:cNvPr id="315" name="Freeform 312"/>
              <p:cNvSpPr>
                <a:spLocks/>
              </p:cNvSpPr>
              <p:nvPr/>
            </p:nvSpPr>
            <p:spPr bwMode="auto">
              <a:xfrm>
                <a:off x="4750256" y="2622339"/>
                <a:ext cx="125993" cy="113360"/>
              </a:xfrm>
              <a:custGeom>
                <a:avLst/>
                <a:gdLst>
                  <a:gd name="T0" fmla="*/ 2147483647 w 17"/>
                  <a:gd name="T1" fmla="*/ 2147483647 h 18"/>
                  <a:gd name="T2" fmla="*/ 2147483647 w 17"/>
                  <a:gd name="T3" fmla="*/ 0 h 18"/>
                  <a:gd name="T4" fmla="*/ 2147483647 w 17"/>
                  <a:gd name="T5" fmla="*/ 2147483647 h 18"/>
                  <a:gd name="T6" fmla="*/ 2147483647 w 17"/>
                  <a:gd name="T7" fmla="*/ 2147483647 h 18"/>
                  <a:gd name="T8" fmla="*/ 2147483647 w 17"/>
                  <a:gd name="T9" fmla="*/ 2147483647 h 18"/>
                  <a:gd name="T10" fmla="*/ 2147483647 w 17"/>
                  <a:gd name="T11" fmla="*/ 2147483647 h 18"/>
                  <a:gd name="T12" fmla="*/ 0 w 17"/>
                  <a:gd name="T13" fmla="*/ 2147483647 h 18"/>
                  <a:gd name="T14" fmla="*/ 0 w 17"/>
                  <a:gd name="T15" fmla="*/ 2147483647 h 18"/>
                  <a:gd name="T16" fmla="*/ 2147483647 w 17"/>
                  <a:gd name="T17" fmla="*/ 2147483647 h 18"/>
                  <a:gd name="T18" fmla="*/ 2147483647 w 17"/>
                  <a:gd name="T19" fmla="*/ 2147483647 h 18"/>
                  <a:gd name="T20" fmla="*/ 2147483647 w 17"/>
                  <a:gd name="T21" fmla="*/ 2147483647 h 18"/>
                  <a:gd name="T22" fmla="*/ 2147483647 w 17"/>
                  <a:gd name="T23" fmla="*/ 2147483647 h 18"/>
                  <a:gd name="T24" fmla="*/ 2147483647 w 17"/>
                  <a:gd name="T25" fmla="*/ 2147483647 h 18"/>
                  <a:gd name="T26" fmla="*/ 2147483647 w 17"/>
                  <a:gd name="T27" fmla="*/ 2147483647 h 18"/>
                  <a:gd name="T28" fmla="*/ 2147483647 w 17"/>
                  <a:gd name="T29" fmla="*/ 2147483647 h 18"/>
                  <a:gd name="T30" fmla="*/ 2147483647 w 17"/>
                  <a:gd name="T31" fmla="*/ 2147483647 h 18"/>
                  <a:gd name="T32" fmla="*/ 2147483647 w 17"/>
                  <a:gd name="T33" fmla="*/ 2147483647 h 18"/>
                  <a:gd name="T34" fmla="*/ 2147483647 w 17"/>
                  <a:gd name="T35" fmla="*/ 2147483647 h 18"/>
                  <a:gd name="T36" fmla="*/ 2147483647 w 17"/>
                  <a:gd name="T37" fmla="*/ 2147483647 h 18"/>
                  <a:gd name="T38" fmla="*/ 2147483647 w 17"/>
                  <a:gd name="T39" fmla="*/ 2147483647 h 18"/>
                  <a:gd name="T40" fmla="*/ 2147483647 w 17"/>
                  <a:gd name="T41" fmla="*/ 2147483647 h 18"/>
                  <a:gd name="T42" fmla="*/ 2147483647 w 17"/>
                  <a:gd name="T43" fmla="*/ 2147483647 h 18"/>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17"/>
                  <a:gd name="T67" fmla="*/ 0 h 18"/>
                  <a:gd name="T68" fmla="*/ 17 w 17"/>
                  <a:gd name="T69" fmla="*/ 18 h 18"/>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17" h="18">
                    <a:moveTo>
                      <a:pt x="17" y="1"/>
                    </a:moveTo>
                    <a:lnTo>
                      <a:pt x="15" y="0"/>
                    </a:lnTo>
                    <a:lnTo>
                      <a:pt x="12" y="2"/>
                    </a:lnTo>
                    <a:lnTo>
                      <a:pt x="10" y="3"/>
                    </a:lnTo>
                    <a:lnTo>
                      <a:pt x="10" y="5"/>
                    </a:lnTo>
                    <a:lnTo>
                      <a:pt x="7" y="4"/>
                    </a:lnTo>
                    <a:lnTo>
                      <a:pt x="0" y="10"/>
                    </a:lnTo>
                    <a:lnTo>
                      <a:pt x="3" y="11"/>
                    </a:lnTo>
                    <a:lnTo>
                      <a:pt x="1" y="16"/>
                    </a:lnTo>
                    <a:lnTo>
                      <a:pt x="3" y="18"/>
                    </a:lnTo>
                    <a:lnTo>
                      <a:pt x="5" y="17"/>
                    </a:lnTo>
                    <a:lnTo>
                      <a:pt x="6" y="17"/>
                    </a:lnTo>
                    <a:lnTo>
                      <a:pt x="11" y="15"/>
                    </a:lnTo>
                    <a:lnTo>
                      <a:pt x="8" y="12"/>
                    </a:lnTo>
                    <a:lnTo>
                      <a:pt x="8" y="10"/>
                    </a:lnTo>
                    <a:lnTo>
                      <a:pt x="14" y="7"/>
                    </a:lnTo>
                    <a:lnTo>
                      <a:pt x="14" y="4"/>
                    </a:lnTo>
                    <a:lnTo>
                      <a:pt x="17" y="1"/>
                    </a:lnTo>
                  </a:path>
                </a:pathLst>
              </a:custGeom>
              <a:grpFill/>
              <a:ln w="0">
                <a:solidFill>
                  <a:srgbClr val="002060"/>
                </a:solidFill>
                <a:round/>
                <a:headEnd/>
                <a:tailEnd/>
              </a:ln>
            </p:spPr>
            <p:txBody>
              <a:bodyPr/>
              <a:lstStyle/>
              <a:p>
                <a:endParaRPr lang="en-US"/>
              </a:p>
            </p:txBody>
          </p:sp>
          <p:sp>
            <p:nvSpPr>
              <p:cNvPr id="316" name="Freeform 313"/>
              <p:cNvSpPr>
                <a:spLocks/>
              </p:cNvSpPr>
              <p:nvPr/>
            </p:nvSpPr>
            <p:spPr bwMode="auto">
              <a:xfrm>
                <a:off x="4496870" y="1482707"/>
                <a:ext cx="37798" cy="26531"/>
              </a:xfrm>
              <a:custGeom>
                <a:avLst/>
                <a:gdLst>
                  <a:gd name="T0" fmla="*/ 2147483647 w 5"/>
                  <a:gd name="T1" fmla="*/ 2147483647 h 4"/>
                  <a:gd name="T2" fmla="*/ 2147483647 w 5"/>
                  <a:gd name="T3" fmla="*/ 2147483647 h 4"/>
                  <a:gd name="T4" fmla="*/ 2147483647 w 5"/>
                  <a:gd name="T5" fmla="*/ 0 h 4"/>
                  <a:gd name="T6" fmla="*/ 0 w 5"/>
                  <a:gd name="T7" fmla="*/ 2147483647 h 4"/>
                  <a:gd name="T8" fmla="*/ 2147483647 w 5"/>
                  <a:gd name="T9" fmla="*/ 2147483647 h 4"/>
                  <a:gd name="T10" fmla="*/ 0 60000 65536"/>
                  <a:gd name="T11" fmla="*/ 0 60000 65536"/>
                  <a:gd name="T12" fmla="*/ 0 60000 65536"/>
                  <a:gd name="T13" fmla="*/ 0 60000 65536"/>
                  <a:gd name="T14" fmla="*/ 0 60000 65536"/>
                  <a:gd name="T15" fmla="*/ 0 w 5"/>
                  <a:gd name="T16" fmla="*/ 0 h 4"/>
                  <a:gd name="T17" fmla="*/ 5 w 5"/>
                  <a:gd name="T18" fmla="*/ 4 h 4"/>
                </a:gdLst>
                <a:ahLst/>
                <a:cxnLst>
                  <a:cxn ang="T10">
                    <a:pos x="T0" y="T1"/>
                  </a:cxn>
                  <a:cxn ang="T11">
                    <a:pos x="T2" y="T3"/>
                  </a:cxn>
                  <a:cxn ang="T12">
                    <a:pos x="T4" y="T5"/>
                  </a:cxn>
                  <a:cxn ang="T13">
                    <a:pos x="T6" y="T7"/>
                  </a:cxn>
                  <a:cxn ang="T14">
                    <a:pos x="T8" y="T9"/>
                  </a:cxn>
                </a:cxnLst>
                <a:rect l="T15" t="T16" r="T17" b="T18"/>
                <a:pathLst>
                  <a:path w="5" h="4">
                    <a:moveTo>
                      <a:pt x="4" y="4"/>
                    </a:moveTo>
                    <a:lnTo>
                      <a:pt x="5" y="1"/>
                    </a:lnTo>
                    <a:lnTo>
                      <a:pt x="2" y="0"/>
                    </a:lnTo>
                    <a:lnTo>
                      <a:pt x="0" y="2"/>
                    </a:lnTo>
                    <a:lnTo>
                      <a:pt x="4" y="4"/>
                    </a:lnTo>
                  </a:path>
                </a:pathLst>
              </a:custGeom>
              <a:grpFill/>
              <a:ln w="0">
                <a:solidFill>
                  <a:srgbClr val="002060"/>
                </a:solidFill>
                <a:round/>
                <a:headEnd/>
                <a:tailEnd/>
              </a:ln>
            </p:spPr>
            <p:txBody>
              <a:bodyPr/>
              <a:lstStyle/>
              <a:p>
                <a:endParaRPr lang="en-US"/>
              </a:p>
            </p:txBody>
          </p:sp>
          <p:sp>
            <p:nvSpPr>
              <p:cNvPr id="317" name="Freeform 314"/>
              <p:cNvSpPr>
                <a:spLocks/>
              </p:cNvSpPr>
              <p:nvPr/>
            </p:nvSpPr>
            <p:spPr bwMode="auto">
              <a:xfrm>
                <a:off x="2054010" y="2773084"/>
                <a:ext cx="226787" cy="160392"/>
              </a:xfrm>
              <a:custGeom>
                <a:avLst/>
                <a:gdLst>
                  <a:gd name="T0" fmla="*/ 2147483647 w 31"/>
                  <a:gd name="T1" fmla="*/ 2147483647 h 25"/>
                  <a:gd name="T2" fmla="*/ 2147483647 w 31"/>
                  <a:gd name="T3" fmla="*/ 2147483647 h 25"/>
                  <a:gd name="T4" fmla="*/ 2147483647 w 31"/>
                  <a:gd name="T5" fmla="*/ 2147483647 h 25"/>
                  <a:gd name="T6" fmla="*/ 2147483647 w 31"/>
                  <a:gd name="T7" fmla="*/ 2147483647 h 25"/>
                  <a:gd name="T8" fmla="*/ 2147483647 w 31"/>
                  <a:gd name="T9" fmla="*/ 2147483647 h 25"/>
                  <a:gd name="T10" fmla="*/ 2147483647 w 31"/>
                  <a:gd name="T11" fmla="*/ 2147483647 h 25"/>
                  <a:gd name="T12" fmla="*/ 2147483647 w 31"/>
                  <a:gd name="T13" fmla="*/ 2147483647 h 25"/>
                  <a:gd name="T14" fmla="*/ 2147483647 w 31"/>
                  <a:gd name="T15" fmla="*/ 2147483647 h 25"/>
                  <a:gd name="T16" fmla="*/ 2147483647 w 31"/>
                  <a:gd name="T17" fmla="*/ 2147483647 h 25"/>
                  <a:gd name="T18" fmla="*/ 0 w 31"/>
                  <a:gd name="T19" fmla="*/ 2147483647 h 25"/>
                  <a:gd name="T20" fmla="*/ 0 w 31"/>
                  <a:gd name="T21" fmla="*/ 2147483647 h 25"/>
                  <a:gd name="T22" fmla="*/ 2147483647 w 31"/>
                  <a:gd name="T23" fmla="*/ 2147483647 h 25"/>
                  <a:gd name="T24" fmla="*/ 2147483647 w 31"/>
                  <a:gd name="T25" fmla="*/ 2147483647 h 25"/>
                  <a:gd name="T26" fmla="*/ 2147483647 w 31"/>
                  <a:gd name="T27" fmla="*/ 2147483647 h 25"/>
                  <a:gd name="T28" fmla="*/ 2147483647 w 31"/>
                  <a:gd name="T29" fmla="*/ 2147483647 h 25"/>
                  <a:gd name="T30" fmla="*/ 2147483647 w 31"/>
                  <a:gd name="T31" fmla="*/ 2147483647 h 25"/>
                  <a:gd name="T32" fmla="*/ 2147483647 w 31"/>
                  <a:gd name="T33" fmla="*/ 2147483647 h 25"/>
                  <a:gd name="T34" fmla="*/ 2147483647 w 31"/>
                  <a:gd name="T35" fmla="*/ 2147483647 h 25"/>
                  <a:gd name="T36" fmla="*/ 2147483647 w 31"/>
                  <a:gd name="T37" fmla="*/ 0 h 25"/>
                  <a:gd name="T38" fmla="*/ 2147483647 w 31"/>
                  <a:gd name="T39" fmla="*/ 0 h 25"/>
                  <a:gd name="T40" fmla="*/ 2147483647 w 31"/>
                  <a:gd name="T41" fmla="*/ 2147483647 h 25"/>
                  <a:gd name="T42" fmla="*/ 2147483647 w 31"/>
                  <a:gd name="T43" fmla="*/ 2147483647 h 25"/>
                  <a:gd name="T44" fmla="*/ 2147483647 w 31"/>
                  <a:gd name="T45" fmla="*/ 2147483647 h 25"/>
                  <a:gd name="T46" fmla="*/ 2147483647 w 31"/>
                  <a:gd name="T47" fmla="*/ 2147483647 h 25"/>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31"/>
                  <a:gd name="T73" fmla="*/ 0 h 25"/>
                  <a:gd name="T74" fmla="*/ 31 w 31"/>
                  <a:gd name="T75" fmla="*/ 25 h 25"/>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31" h="25">
                    <a:moveTo>
                      <a:pt x="29" y="2"/>
                    </a:moveTo>
                    <a:lnTo>
                      <a:pt x="30" y="3"/>
                    </a:lnTo>
                    <a:lnTo>
                      <a:pt x="31" y="11"/>
                    </a:lnTo>
                    <a:lnTo>
                      <a:pt x="24" y="13"/>
                    </a:lnTo>
                    <a:lnTo>
                      <a:pt x="25" y="15"/>
                    </a:lnTo>
                    <a:lnTo>
                      <a:pt x="20" y="18"/>
                    </a:lnTo>
                    <a:lnTo>
                      <a:pt x="13" y="21"/>
                    </a:lnTo>
                    <a:lnTo>
                      <a:pt x="11" y="22"/>
                    </a:lnTo>
                    <a:lnTo>
                      <a:pt x="11" y="25"/>
                    </a:lnTo>
                    <a:lnTo>
                      <a:pt x="0" y="25"/>
                    </a:lnTo>
                    <a:lnTo>
                      <a:pt x="3" y="24"/>
                    </a:lnTo>
                    <a:lnTo>
                      <a:pt x="7" y="20"/>
                    </a:lnTo>
                    <a:lnTo>
                      <a:pt x="8" y="17"/>
                    </a:lnTo>
                    <a:lnTo>
                      <a:pt x="8" y="14"/>
                    </a:lnTo>
                    <a:lnTo>
                      <a:pt x="9" y="10"/>
                    </a:lnTo>
                    <a:lnTo>
                      <a:pt x="11" y="8"/>
                    </a:lnTo>
                    <a:lnTo>
                      <a:pt x="16" y="6"/>
                    </a:lnTo>
                    <a:lnTo>
                      <a:pt x="18" y="0"/>
                    </a:lnTo>
                    <a:lnTo>
                      <a:pt x="20" y="0"/>
                    </a:lnTo>
                    <a:lnTo>
                      <a:pt x="22" y="2"/>
                    </a:lnTo>
                    <a:lnTo>
                      <a:pt x="26" y="1"/>
                    </a:lnTo>
                    <a:lnTo>
                      <a:pt x="29" y="2"/>
                    </a:lnTo>
                  </a:path>
                </a:pathLst>
              </a:custGeom>
              <a:grpFill/>
              <a:ln w="0">
                <a:solidFill>
                  <a:srgbClr val="002060"/>
                </a:solidFill>
                <a:round/>
                <a:headEnd/>
                <a:tailEnd/>
              </a:ln>
            </p:spPr>
            <p:txBody>
              <a:bodyPr/>
              <a:lstStyle/>
              <a:p>
                <a:endParaRPr lang="en-US"/>
              </a:p>
            </p:txBody>
          </p:sp>
          <p:sp>
            <p:nvSpPr>
              <p:cNvPr id="318" name="Freeform 315"/>
              <p:cNvSpPr>
                <a:spLocks/>
              </p:cNvSpPr>
              <p:nvPr/>
            </p:nvSpPr>
            <p:spPr bwMode="auto">
              <a:xfrm>
                <a:off x="2133805" y="2748964"/>
                <a:ext cx="401778" cy="341286"/>
              </a:xfrm>
              <a:custGeom>
                <a:avLst/>
                <a:gdLst>
                  <a:gd name="T0" fmla="*/ 2147483647 w 55"/>
                  <a:gd name="T1" fmla="*/ 2147483647 h 54"/>
                  <a:gd name="T2" fmla="*/ 2147483647 w 55"/>
                  <a:gd name="T3" fmla="*/ 2147483647 h 54"/>
                  <a:gd name="T4" fmla="*/ 2147483647 w 55"/>
                  <a:gd name="T5" fmla="*/ 2147483647 h 54"/>
                  <a:gd name="T6" fmla="*/ 2147483647 w 55"/>
                  <a:gd name="T7" fmla="*/ 2147483647 h 54"/>
                  <a:gd name="T8" fmla="*/ 2147483647 w 55"/>
                  <a:gd name="T9" fmla="*/ 2147483647 h 54"/>
                  <a:gd name="T10" fmla="*/ 2147483647 w 55"/>
                  <a:gd name="T11" fmla="*/ 2147483647 h 54"/>
                  <a:gd name="T12" fmla="*/ 2147483647 w 55"/>
                  <a:gd name="T13" fmla="*/ 2147483647 h 54"/>
                  <a:gd name="T14" fmla="*/ 0 w 55"/>
                  <a:gd name="T15" fmla="*/ 2147483647 h 54"/>
                  <a:gd name="T16" fmla="*/ 0 w 55"/>
                  <a:gd name="T17" fmla="*/ 2147483647 h 54"/>
                  <a:gd name="T18" fmla="*/ 0 w 55"/>
                  <a:gd name="T19" fmla="*/ 2147483647 h 54"/>
                  <a:gd name="T20" fmla="*/ 0 w 55"/>
                  <a:gd name="T21" fmla="*/ 2147483647 h 54"/>
                  <a:gd name="T22" fmla="*/ 2147483647 w 55"/>
                  <a:gd name="T23" fmla="*/ 2147483647 h 54"/>
                  <a:gd name="T24" fmla="*/ 2147483647 w 55"/>
                  <a:gd name="T25" fmla="*/ 2147483647 h 54"/>
                  <a:gd name="T26" fmla="*/ 2147483647 w 55"/>
                  <a:gd name="T27" fmla="*/ 2147483647 h 54"/>
                  <a:gd name="T28" fmla="*/ 2147483647 w 55"/>
                  <a:gd name="T29" fmla="*/ 2147483647 h 54"/>
                  <a:gd name="T30" fmla="*/ 2147483647 w 55"/>
                  <a:gd name="T31" fmla="*/ 2147483647 h 54"/>
                  <a:gd name="T32" fmla="*/ 2147483647 w 55"/>
                  <a:gd name="T33" fmla="*/ 2147483647 h 54"/>
                  <a:gd name="T34" fmla="*/ 2147483647 w 55"/>
                  <a:gd name="T35" fmla="*/ 2147483647 h 54"/>
                  <a:gd name="T36" fmla="*/ 2147483647 w 55"/>
                  <a:gd name="T37" fmla="*/ 2147483647 h 54"/>
                  <a:gd name="T38" fmla="*/ 2147483647 w 55"/>
                  <a:gd name="T39" fmla="*/ 2147483647 h 54"/>
                  <a:gd name="T40" fmla="*/ 2147483647 w 55"/>
                  <a:gd name="T41" fmla="*/ 2147483647 h 54"/>
                  <a:gd name="T42" fmla="*/ 2147483647 w 55"/>
                  <a:gd name="T43" fmla="*/ 2147483647 h 54"/>
                  <a:gd name="T44" fmla="*/ 2147483647 w 55"/>
                  <a:gd name="T45" fmla="*/ 2147483647 h 54"/>
                  <a:gd name="T46" fmla="*/ 2147483647 w 55"/>
                  <a:gd name="T47" fmla="*/ 2147483647 h 54"/>
                  <a:gd name="T48" fmla="*/ 2147483647 w 55"/>
                  <a:gd name="T49" fmla="*/ 2147483647 h 54"/>
                  <a:gd name="T50" fmla="*/ 2147483647 w 55"/>
                  <a:gd name="T51" fmla="*/ 2147483647 h 54"/>
                  <a:gd name="T52" fmla="*/ 2147483647 w 55"/>
                  <a:gd name="T53" fmla="*/ 2147483647 h 54"/>
                  <a:gd name="T54" fmla="*/ 2147483647 w 55"/>
                  <a:gd name="T55" fmla="*/ 2147483647 h 54"/>
                  <a:gd name="T56" fmla="*/ 2147483647 w 55"/>
                  <a:gd name="T57" fmla="*/ 2147483647 h 54"/>
                  <a:gd name="T58" fmla="*/ 2147483647 w 55"/>
                  <a:gd name="T59" fmla="*/ 2147483647 h 54"/>
                  <a:gd name="T60" fmla="*/ 2147483647 w 55"/>
                  <a:gd name="T61" fmla="*/ 2147483647 h 54"/>
                  <a:gd name="T62" fmla="*/ 2147483647 w 55"/>
                  <a:gd name="T63" fmla="*/ 2147483647 h 54"/>
                  <a:gd name="T64" fmla="*/ 2147483647 w 55"/>
                  <a:gd name="T65" fmla="*/ 2147483647 h 54"/>
                  <a:gd name="T66" fmla="*/ 2147483647 w 55"/>
                  <a:gd name="T67" fmla="*/ 2147483647 h 54"/>
                  <a:gd name="T68" fmla="*/ 2147483647 w 55"/>
                  <a:gd name="T69" fmla="*/ 0 h 54"/>
                  <a:gd name="T70" fmla="*/ 2147483647 w 55"/>
                  <a:gd name="T71" fmla="*/ 0 h 54"/>
                  <a:gd name="T72" fmla="*/ 2147483647 w 55"/>
                  <a:gd name="T73" fmla="*/ 0 h 54"/>
                  <a:gd name="T74" fmla="*/ 2147483647 w 55"/>
                  <a:gd name="T75" fmla="*/ 0 h 54"/>
                  <a:gd name="T76" fmla="*/ 2147483647 w 55"/>
                  <a:gd name="T77" fmla="*/ 2147483647 h 54"/>
                  <a:gd name="T78" fmla="*/ 2147483647 w 55"/>
                  <a:gd name="T79" fmla="*/ 0 h 54"/>
                  <a:gd name="T80" fmla="*/ 2147483647 w 55"/>
                  <a:gd name="T81" fmla="*/ 0 h 54"/>
                  <a:gd name="T82" fmla="*/ 2147483647 w 55"/>
                  <a:gd name="T83" fmla="*/ 2147483647 h 54"/>
                  <a:gd name="T84" fmla="*/ 2147483647 w 55"/>
                  <a:gd name="T85" fmla="*/ 2147483647 h 54"/>
                  <a:gd name="T86" fmla="*/ 2147483647 w 55"/>
                  <a:gd name="T87" fmla="*/ 2147483647 h 54"/>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55"/>
                  <a:gd name="T133" fmla="*/ 0 h 54"/>
                  <a:gd name="T134" fmla="*/ 55 w 55"/>
                  <a:gd name="T135" fmla="*/ 54 h 54"/>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55" h="54">
                    <a:moveTo>
                      <a:pt x="18" y="6"/>
                    </a:moveTo>
                    <a:lnTo>
                      <a:pt x="19" y="7"/>
                    </a:lnTo>
                    <a:lnTo>
                      <a:pt x="20" y="15"/>
                    </a:lnTo>
                    <a:lnTo>
                      <a:pt x="13" y="17"/>
                    </a:lnTo>
                    <a:lnTo>
                      <a:pt x="14" y="19"/>
                    </a:lnTo>
                    <a:lnTo>
                      <a:pt x="9" y="22"/>
                    </a:lnTo>
                    <a:lnTo>
                      <a:pt x="2" y="25"/>
                    </a:lnTo>
                    <a:lnTo>
                      <a:pt x="0" y="26"/>
                    </a:lnTo>
                    <a:lnTo>
                      <a:pt x="0" y="29"/>
                    </a:lnTo>
                    <a:lnTo>
                      <a:pt x="0" y="31"/>
                    </a:lnTo>
                    <a:lnTo>
                      <a:pt x="10" y="37"/>
                    </a:lnTo>
                    <a:lnTo>
                      <a:pt x="26" y="48"/>
                    </a:lnTo>
                    <a:lnTo>
                      <a:pt x="28" y="51"/>
                    </a:lnTo>
                    <a:lnTo>
                      <a:pt x="32" y="52"/>
                    </a:lnTo>
                    <a:lnTo>
                      <a:pt x="32" y="54"/>
                    </a:lnTo>
                    <a:lnTo>
                      <a:pt x="34" y="54"/>
                    </a:lnTo>
                    <a:lnTo>
                      <a:pt x="35" y="54"/>
                    </a:lnTo>
                    <a:lnTo>
                      <a:pt x="38" y="53"/>
                    </a:lnTo>
                    <a:lnTo>
                      <a:pt x="55" y="42"/>
                    </a:lnTo>
                    <a:lnTo>
                      <a:pt x="53" y="39"/>
                    </a:lnTo>
                    <a:lnTo>
                      <a:pt x="51" y="39"/>
                    </a:lnTo>
                    <a:lnTo>
                      <a:pt x="48" y="34"/>
                    </a:lnTo>
                    <a:lnTo>
                      <a:pt x="49" y="33"/>
                    </a:lnTo>
                    <a:lnTo>
                      <a:pt x="50" y="29"/>
                    </a:lnTo>
                    <a:lnTo>
                      <a:pt x="49" y="24"/>
                    </a:lnTo>
                    <a:lnTo>
                      <a:pt x="48" y="23"/>
                    </a:lnTo>
                    <a:lnTo>
                      <a:pt x="49" y="21"/>
                    </a:lnTo>
                    <a:lnTo>
                      <a:pt x="48" y="16"/>
                    </a:lnTo>
                    <a:lnTo>
                      <a:pt x="46" y="15"/>
                    </a:lnTo>
                    <a:lnTo>
                      <a:pt x="44" y="11"/>
                    </a:lnTo>
                    <a:lnTo>
                      <a:pt x="46" y="7"/>
                    </a:lnTo>
                    <a:lnTo>
                      <a:pt x="46" y="1"/>
                    </a:lnTo>
                    <a:lnTo>
                      <a:pt x="47" y="0"/>
                    </a:lnTo>
                    <a:lnTo>
                      <a:pt x="45" y="0"/>
                    </a:lnTo>
                    <a:lnTo>
                      <a:pt x="40" y="0"/>
                    </a:lnTo>
                    <a:lnTo>
                      <a:pt x="38" y="1"/>
                    </a:lnTo>
                    <a:lnTo>
                      <a:pt x="35" y="0"/>
                    </a:lnTo>
                    <a:lnTo>
                      <a:pt x="31" y="0"/>
                    </a:lnTo>
                    <a:lnTo>
                      <a:pt x="26" y="1"/>
                    </a:lnTo>
                    <a:lnTo>
                      <a:pt x="18" y="6"/>
                    </a:lnTo>
                  </a:path>
                </a:pathLst>
              </a:custGeom>
              <a:grpFill/>
              <a:ln w="0">
                <a:solidFill>
                  <a:srgbClr val="002060"/>
                </a:solidFill>
                <a:round/>
                <a:headEnd/>
                <a:tailEnd/>
              </a:ln>
            </p:spPr>
            <p:txBody>
              <a:bodyPr/>
              <a:lstStyle/>
              <a:p>
                <a:endParaRPr lang="en-US"/>
              </a:p>
            </p:txBody>
          </p:sp>
          <p:sp>
            <p:nvSpPr>
              <p:cNvPr id="319" name="Freeform 316"/>
              <p:cNvSpPr>
                <a:spLocks/>
              </p:cNvSpPr>
              <p:nvPr/>
            </p:nvSpPr>
            <p:spPr bwMode="auto">
              <a:xfrm>
                <a:off x="2455787" y="2741728"/>
                <a:ext cx="72796" cy="141098"/>
              </a:xfrm>
              <a:custGeom>
                <a:avLst/>
                <a:gdLst>
                  <a:gd name="T0" fmla="*/ 2147483647 w 10"/>
                  <a:gd name="T1" fmla="*/ 2147483647 h 22"/>
                  <a:gd name="T2" fmla="*/ 2147483647 w 10"/>
                  <a:gd name="T3" fmla="*/ 2147483647 h 22"/>
                  <a:gd name="T4" fmla="*/ 2147483647 w 10"/>
                  <a:gd name="T5" fmla="*/ 2147483647 h 22"/>
                  <a:gd name="T6" fmla="*/ 2147483647 w 10"/>
                  <a:gd name="T7" fmla="*/ 2147483647 h 22"/>
                  <a:gd name="T8" fmla="*/ 2147483647 w 10"/>
                  <a:gd name="T9" fmla="*/ 2147483647 h 22"/>
                  <a:gd name="T10" fmla="*/ 2147483647 w 10"/>
                  <a:gd name="T11" fmla="*/ 2147483647 h 22"/>
                  <a:gd name="T12" fmla="*/ 2147483647 w 10"/>
                  <a:gd name="T13" fmla="*/ 2147483647 h 22"/>
                  <a:gd name="T14" fmla="*/ 0 w 10"/>
                  <a:gd name="T15" fmla="*/ 2147483647 h 22"/>
                  <a:gd name="T16" fmla="*/ 2147483647 w 10"/>
                  <a:gd name="T17" fmla="*/ 2147483647 h 22"/>
                  <a:gd name="T18" fmla="*/ 2147483647 w 10"/>
                  <a:gd name="T19" fmla="*/ 2147483647 h 22"/>
                  <a:gd name="T20" fmla="*/ 2147483647 w 10"/>
                  <a:gd name="T21" fmla="*/ 2147483647 h 22"/>
                  <a:gd name="T22" fmla="*/ 2147483647 w 10"/>
                  <a:gd name="T23" fmla="*/ 2147483647 h 22"/>
                  <a:gd name="T24" fmla="*/ 2147483647 w 10"/>
                  <a:gd name="T25" fmla="*/ 0 h 22"/>
                  <a:gd name="T26" fmla="*/ 2147483647 w 10"/>
                  <a:gd name="T27" fmla="*/ 2147483647 h 22"/>
                  <a:gd name="T28" fmla="*/ 2147483647 w 10"/>
                  <a:gd name="T29" fmla="*/ 2147483647 h 22"/>
                  <a:gd name="T30" fmla="*/ 2147483647 w 10"/>
                  <a:gd name="T31" fmla="*/ 2147483647 h 22"/>
                  <a:gd name="T32" fmla="*/ 2147483647 w 10"/>
                  <a:gd name="T33" fmla="*/ 2147483647 h 22"/>
                  <a:gd name="T34" fmla="*/ 2147483647 w 10"/>
                  <a:gd name="T35" fmla="*/ 2147483647 h 22"/>
                  <a:gd name="T36" fmla="*/ 2147483647 w 10"/>
                  <a:gd name="T37" fmla="*/ 2147483647 h 22"/>
                  <a:gd name="T38" fmla="*/ 2147483647 w 10"/>
                  <a:gd name="T39" fmla="*/ 2147483647 h 22"/>
                  <a:gd name="T40" fmla="*/ 2147483647 w 10"/>
                  <a:gd name="T41" fmla="*/ 2147483647 h 22"/>
                  <a:gd name="T42" fmla="*/ 2147483647 w 10"/>
                  <a:gd name="T43" fmla="*/ 2147483647 h 22"/>
                  <a:gd name="T44" fmla="*/ 2147483647 w 10"/>
                  <a:gd name="T45" fmla="*/ 2147483647 h 22"/>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10"/>
                  <a:gd name="T70" fmla="*/ 0 h 22"/>
                  <a:gd name="T71" fmla="*/ 10 w 10"/>
                  <a:gd name="T72" fmla="*/ 22 h 22"/>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10" h="22">
                    <a:moveTo>
                      <a:pt x="10" y="13"/>
                    </a:moveTo>
                    <a:lnTo>
                      <a:pt x="10" y="16"/>
                    </a:lnTo>
                    <a:lnTo>
                      <a:pt x="7" y="19"/>
                    </a:lnTo>
                    <a:lnTo>
                      <a:pt x="6" y="21"/>
                    </a:lnTo>
                    <a:lnTo>
                      <a:pt x="5" y="22"/>
                    </a:lnTo>
                    <a:lnTo>
                      <a:pt x="4" y="17"/>
                    </a:lnTo>
                    <a:lnTo>
                      <a:pt x="2" y="16"/>
                    </a:lnTo>
                    <a:lnTo>
                      <a:pt x="0" y="12"/>
                    </a:lnTo>
                    <a:lnTo>
                      <a:pt x="2" y="8"/>
                    </a:lnTo>
                    <a:lnTo>
                      <a:pt x="2" y="2"/>
                    </a:lnTo>
                    <a:lnTo>
                      <a:pt x="3" y="1"/>
                    </a:lnTo>
                    <a:lnTo>
                      <a:pt x="7" y="0"/>
                    </a:lnTo>
                    <a:lnTo>
                      <a:pt x="7" y="2"/>
                    </a:lnTo>
                    <a:lnTo>
                      <a:pt x="9" y="1"/>
                    </a:lnTo>
                    <a:lnTo>
                      <a:pt x="8" y="3"/>
                    </a:lnTo>
                    <a:lnTo>
                      <a:pt x="9" y="7"/>
                    </a:lnTo>
                    <a:lnTo>
                      <a:pt x="6" y="10"/>
                    </a:lnTo>
                    <a:lnTo>
                      <a:pt x="7" y="11"/>
                    </a:lnTo>
                    <a:lnTo>
                      <a:pt x="9" y="12"/>
                    </a:lnTo>
                    <a:lnTo>
                      <a:pt x="9" y="13"/>
                    </a:lnTo>
                    <a:lnTo>
                      <a:pt x="10" y="13"/>
                    </a:lnTo>
                  </a:path>
                </a:pathLst>
              </a:custGeom>
              <a:grpFill/>
              <a:ln w="0">
                <a:solidFill>
                  <a:srgbClr val="002060"/>
                </a:solidFill>
                <a:round/>
                <a:headEnd/>
                <a:tailEnd/>
              </a:ln>
            </p:spPr>
            <p:txBody>
              <a:bodyPr/>
              <a:lstStyle/>
              <a:p>
                <a:endParaRPr lang="en-US"/>
              </a:p>
            </p:txBody>
          </p:sp>
          <p:sp>
            <p:nvSpPr>
              <p:cNvPr id="320" name="Freeform 317"/>
              <p:cNvSpPr>
                <a:spLocks/>
              </p:cNvSpPr>
              <p:nvPr/>
            </p:nvSpPr>
            <p:spPr bwMode="auto">
              <a:xfrm>
                <a:off x="2485186" y="2823734"/>
                <a:ext cx="312182" cy="261693"/>
              </a:xfrm>
              <a:custGeom>
                <a:avLst/>
                <a:gdLst>
                  <a:gd name="T0" fmla="*/ 2147483647 w 43"/>
                  <a:gd name="T1" fmla="*/ 2147483647 h 41"/>
                  <a:gd name="T2" fmla="*/ 2147483647 w 43"/>
                  <a:gd name="T3" fmla="*/ 2147483647 h 41"/>
                  <a:gd name="T4" fmla="*/ 2147483647 w 43"/>
                  <a:gd name="T5" fmla="*/ 2147483647 h 41"/>
                  <a:gd name="T6" fmla="*/ 0 w 43"/>
                  <a:gd name="T7" fmla="*/ 2147483647 h 41"/>
                  <a:gd name="T8" fmla="*/ 2147483647 w 43"/>
                  <a:gd name="T9" fmla="*/ 2147483647 h 41"/>
                  <a:gd name="T10" fmla="*/ 2147483647 w 43"/>
                  <a:gd name="T11" fmla="*/ 2147483647 h 41"/>
                  <a:gd name="T12" fmla="*/ 2147483647 w 43"/>
                  <a:gd name="T13" fmla="*/ 2147483647 h 41"/>
                  <a:gd name="T14" fmla="*/ 0 w 43"/>
                  <a:gd name="T15" fmla="*/ 2147483647 h 41"/>
                  <a:gd name="T16" fmla="*/ 2147483647 w 43"/>
                  <a:gd name="T17" fmla="*/ 2147483647 h 41"/>
                  <a:gd name="T18" fmla="*/ 2147483647 w 43"/>
                  <a:gd name="T19" fmla="*/ 2147483647 h 41"/>
                  <a:gd name="T20" fmla="*/ 2147483647 w 43"/>
                  <a:gd name="T21" fmla="*/ 2147483647 h 41"/>
                  <a:gd name="T22" fmla="*/ 2147483647 w 43"/>
                  <a:gd name="T23" fmla="*/ 2147483647 h 41"/>
                  <a:gd name="T24" fmla="*/ 2147483647 w 43"/>
                  <a:gd name="T25" fmla="*/ 0 h 41"/>
                  <a:gd name="T26" fmla="*/ 2147483647 w 43"/>
                  <a:gd name="T27" fmla="*/ 0 h 41"/>
                  <a:gd name="T28" fmla="*/ 2147483647 w 43"/>
                  <a:gd name="T29" fmla="*/ 2147483647 h 41"/>
                  <a:gd name="T30" fmla="*/ 2147483647 w 43"/>
                  <a:gd name="T31" fmla="*/ 2147483647 h 41"/>
                  <a:gd name="T32" fmla="*/ 2147483647 w 43"/>
                  <a:gd name="T33" fmla="*/ 2147483647 h 41"/>
                  <a:gd name="T34" fmla="*/ 2147483647 w 43"/>
                  <a:gd name="T35" fmla="*/ 2147483647 h 41"/>
                  <a:gd name="T36" fmla="*/ 2147483647 w 43"/>
                  <a:gd name="T37" fmla="*/ 2147483647 h 41"/>
                  <a:gd name="T38" fmla="*/ 2147483647 w 43"/>
                  <a:gd name="T39" fmla="*/ 2147483647 h 41"/>
                  <a:gd name="T40" fmla="*/ 2147483647 w 43"/>
                  <a:gd name="T41" fmla="*/ 2147483647 h 41"/>
                  <a:gd name="T42" fmla="*/ 2147483647 w 43"/>
                  <a:gd name="T43" fmla="*/ 2147483647 h 41"/>
                  <a:gd name="T44" fmla="*/ 2147483647 w 43"/>
                  <a:gd name="T45" fmla="*/ 2147483647 h 41"/>
                  <a:gd name="T46" fmla="*/ 2147483647 w 43"/>
                  <a:gd name="T47" fmla="*/ 2147483647 h 41"/>
                  <a:gd name="T48" fmla="*/ 2147483647 w 43"/>
                  <a:gd name="T49" fmla="*/ 2147483647 h 41"/>
                  <a:gd name="T50" fmla="*/ 2147483647 w 43"/>
                  <a:gd name="T51" fmla="*/ 2147483647 h 41"/>
                  <a:gd name="T52" fmla="*/ 2147483647 w 43"/>
                  <a:gd name="T53" fmla="*/ 2147483647 h 41"/>
                  <a:gd name="T54" fmla="*/ 2147483647 w 43"/>
                  <a:gd name="T55" fmla="*/ 2147483647 h 41"/>
                  <a:gd name="T56" fmla="*/ 2147483647 w 43"/>
                  <a:gd name="T57" fmla="*/ 2147483647 h 41"/>
                  <a:gd name="T58" fmla="*/ 2147483647 w 43"/>
                  <a:gd name="T59" fmla="*/ 2147483647 h 41"/>
                  <a:gd name="T60" fmla="*/ 2147483647 w 43"/>
                  <a:gd name="T61" fmla="*/ 2147483647 h 41"/>
                  <a:gd name="T62" fmla="*/ 2147483647 w 43"/>
                  <a:gd name="T63" fmla="*/ 2147483647 h 41"/>
                  <a:gd name="T64" fmla="*/ 2147483647 w 43"/>
                  <a:gd name="T65" fmla="*/ 2147483647 h 41"/>
                  <a:gd name="T66" fmla="*/ 2147483647 w 43"/>
                  <a:gd name="T67" fmla="*/ 2147483647 h 41"/>
                  <a:gd name="T68" fmla="*/ 2147483647 w 43"/>
                  <a:gd name="T69" fmla="*/ 2147483647 h 41"/>
                  <a:gd name="T70" fmla="*/ 2147483647 w 43"/>
                  <a:gd name="T71" fmla="*/ 2147483647 h 41"/>
                  <a:gd name="T72" fmla="*/ 2147483647 w 43"/>
                  <a:gd name="T73" fmla="*/ 2147483647 h 41"/>
                  <a:gd name="T74" fmla="*/ 2147483647 w 43"/>
                  <a:gd name="T75" fmla="*/ 2147483647 h 41"/>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43"/>
                  <a:gd name="T115" fmla="*/ 0 h 41"/>
                  <a:gd name="T116" fmla="*/ 43 w 43"/>
                  <a:gd name="T117" fmla="*/ 41 h 41"/>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43" h="41">
                    <a:moveTo>
                      <a:pt x="7" y="30"/>
                    </a:moveTo>
                    <a:lnTo>
                      <a:pt x="5" y="27"/>
                    </a:lnTo>
                    <a:lnTo>
                      <a:pt x="3" y="27"/>
                    </a:lnTo>
                    <a:lnTo>
                      <a:pt x="0" y="22"/>
                    </a:lnTo>
                    <a:lnTo>
                      <a:pt x="1" y="21"/>
                    </a:lnTo>
                    <a:lnTo>
                      <a:pt x="2" y="17"/>
                    </a:lnTo>
                    <a:lnTo>
                      <a:pt x="1" y="12"/>
                    </a:lnTo>
                    <a:lnTo>
                      <a:pt x="0" y="11"/>
                    </a:lnTo>
                    <a:lnTo>
                      <a:pt x="1" y="9"/>
                    </a:lnTo>
                    <a:lnTo>
                      <a:pt x="2" y="8"/>
                    </a:lnTo>
                    <a:lnTo>
                      <a:pt x="3" y="6"/>
                    </a:lnTo>
                    <a:lnTo>
                      <a:pt x="6" y="3"/>
                    </a:lnTo>
                    <a:lnTo>
                      <a:pt x="6" y="0"/>
                    </a:lnTo>
                    <a:lnTo>
                      <a:pt x="8" y="1"/>
                    </a:lnTo>
                    <a:lnTo>
                      <a:pt x="14" y="2"/>
                    </a:lnTo>
                    <a:lnTo>
                      <a:pt x="17" y="3"/>
                    </a:lnTo>
                    <a:lnTo>
                      <a:pt x="17" y="6"/>
                    </a:lnTo>
                    <a:lnTo>
                      <a:pt x="27" y="10"/>
                    </a:lnTo>
                    <a:lnTo>
                      <a:pt x="29" y="8"/>
                    </a:lnTo>
                    <a:lnTo>
                      <a:pt x="29" y="4"/>
                    </a:lnTo>
                    <a:lnTo>
                      <a:pt x="34" y="1"/>
                    </a:lnTo>
                    <a:lnTo>
                      <a:pt x="38" y="2"/>
                    </a:lnTo>
                    <a:lnTo>
                      <a:pt x="38" y="4"/>
                    </a:lnTo>
                    <a:lnTo>
                      <a:pt x="43" y="5"/>
                    </a:lnTo>
                    <a:lnTo>
                      <a:pt x="42" y="11"/>
                    </a:lnTo>
                    <a:lnTo>
                      <a:pt x="43" y="14"/>
                    </a:lnTo>
                    <a:lnTo>
                      <a:pt x="43" y="34"/>
                    </a:lnTo>
                    <a:lnTo>
                      <a:pt x="43" y="39"/>
                    </a:lnTo>
                    <a:lnTo>
                      <a:pt x="40" y="40"/>
                    </a:lnTo>
                    <a:lnTo>
                      <a:pt x="40" y="41"/>
                    </a:lnTo>
                    <a:lnTo>
                      <a:pt x="19" y="30"/>
                    </a:lnTo>
                    <a:lnTo>
                      <a:pt x="16" y="31"/>
                    </a:lnTo>
                    <a:lnTo>
                      <a:pt x="13" y="30"/>
                    </a:lnTo>
                    <a:lnTo>
                      <a:pt x="7" y="30"/>
                    </a:lnTo>
                  </a:path>
                </a:pathLst>
              </a:custGeom>
              <a:grpFill/>
              <a:ln w="0">
                <a:solidFill>
                  <a:srgbClr val="002060"/>
                </a:solidFill>
                <a:round/>
                <a:headEnd/>
                <a:tailEnd/>
              </a:ln>
            </p:spPr>
            <p:txBody>
              <a:bodyPr/>
              <a:lstStyle/>
              <a:p>
                <a:endParaRPr lang="en-US"/>
              </a:p>
            </p:txBody>
          </p:sp>
          <p:sp>
            <p:nvSpPr>
              <p:cNvPr id="321" name="Freeform 318"/>
              <p:cNvSpPr>
                <a:spLocks/>
              </p:cNvSpPr>
              <p:nvPr/>
            </p:nvSpPr>
            <p:spPr bwMode="auto">
              <a:xfrm>
                <a:off x="2791768" y="2856295"/>
                <a:ext cx="218387" cy="183306"/>
              </a:xfrm>
              <a:custGeom>
                <a:avLst/>
                <a:gdLst>
                  <a:gd name="T0" fmla="*/ 2147483647 w 30"/>
                  <a:gd name="T1" fmla="*/ 2147483647 h 29"/>
                  <a:gd name="T2" fmla="*/ 2147483647 w 30"/>
                  <a:gd name="T3" fmla="*/ 2147483647 h 29"/>
                  <a:gd name="T4" fmla="*/ 2147483647 w 30"/>
                  <a:gd name="T5" fmla="*/ 2147483647 h 29"/>
                  <a:gd name="T6" fmla="*/ 2147483647 w 30"/>
                  <a:gd name="T7" fmla="*/ 2147483647 h 29"/>
                  <a:gd name="T8" fmla="*/ 2147483647 w 30"/>
                  <a:gd name="T9" fmla="*/ 2147483647 h 29"/>
                  <a:gd name="T10" fmla="*/ 2147483647 w 30"/>
                  <a:gd name="T11" fmla="*/ 2147483647 h 29"/>
                  <a:gd name="T12" fmla="*/ 0 w 30"/>
                  <a:gd name="T13" fmla="*/ 2147483647 h 29"/>
                  <a:gd name="T14" fmla="*/ 2147483647 w 30"/>
                  <a:gd name="T15" fmla="*/ 0 h 29"/>
                  <a:gd name="T16" fmla="*/ 2147483647 w 30"/>
                  <a:gd name="T17" fmla="*/ 0 h 29"/>
                  <a:gd name="T18" fmla="*/ 2147483647 w 30"/>
                  <a:gd name="T19" fmla="*/ 2147483647 h 29"/>
                  <a:gd name="T20" fmla="*/ 2147483647 w 30"/>
                  <a:gd name="T21" fmla="*/ 2147483647 h 29"/>
                  <a:gd name="T22" fmla="*/ 2147483647 w 30"/>
                  <a:gd name="T23" fmla="*/ 2147483647 h 29"/>
                  <a:gd name="T24" fmla="*/ 2147483647 w 30"/>
                  <a:gd name="T25" fmla="*/ 2147483647 h 29"/>
                  <a:gd name="T26" fmla="*/ 2147483647 w 30"/>
                  <a:gd name="T27" fmla="*/ 2147483647 h 29"/>
                  <a:gd name="T28" fmla="*/ 2147483647 w 30"/>
                  <a:gd name="T29" fmla="*/ 2147483647 h 29"/>
                  <a:gd name="T30" fmla="*/ 2147483647 w 30"/>
                  <a:gd name="T31" fmla="*/ 2147483647 h 29"/>
                  <a:gd name="T32" fmla="*/ 2147483647 w 30"/>
                  <a:gd name="T33" fmla="*/ 2147483647 h 29"/>
                  <a:gd name="T34" fmla="*/ 2147483647 w 30"/>
                  <a:gd name="T35" fmla="*/ 2147483647 h 29"/>
                  <a:gd name="T36" fmla="*/ 2147483647 w 30"/>
                  <a:gd name="T37" fmla="*/ 2147483647 h 29"/>
                  <a:gd name="T38" fmla="*/ 2147483647 w 30"/>
                  <a:gd name="T39" fmla="*/ 2147483647 h 29"/>
                  <a:gd name="T40" fmla="*/ 2147483647 w 30"/>
                  <a:gd name="T41" fmla="*/ 2147483647 h 29"/>
                  <a:gd name="T42" fmla="*/ 2147483647 w 30"/>
                  <a:gd name="T43" fmla="*/ 2147483647 h 29"/>
                  <a:gd name="T44" fmla="*/ 2147483647 w 30"/>
                  <a:gd name="T45" fmla="*/ 2147483647 h 29"/>
                  <a:gd name="T46" fmla="*/ 2147483647 w 30"/>
                  <a:gd name="T47" fmla="*/ 2147483647 h 29"/>
                  <a:gd name="T48" fmla="*/ 2147483647 w 30"/>
                  <a:gd name="T49" fmla="*/ 2147483647 h 29"/>
                  <a:gd name="T50" fmla="*/ 2147483647 w 30"/>
                  <a:gd name="T51" fmla="*/ 2147483647 h 29"/>
                  <a:gd name="T52" fmla="*/ 2147483647 w 30"/>
                  <a:gd name="T53" fmla="*/ 2147483647 h 29"/>
                  <a:gd name="T54" fmla="*/ 2147483647 w 30"/>
                  <a:gd name="T55" fmla="*/ 2147483647 h 29"/>
                  <a:gd name="T56" fmla="*/ 2147483647 w 30"/>
                  <a:gd name="T57" fmla="*/ 2147483647 h 29"/>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30"/>
                  <a:gd name="T88" fmla="*/ 0 h 29"/>
                  <a:gd name="T89" fmla="*/ 30 w 30"/>
                  <a:gd name="T90" fmla="*/ 29 h 29"/>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30" h="29">
                    <a:moveTo>
                      <a:pt x="29" y="26"/>
                    </a:moveTo>
                    <a:lnTo>
                      <a:pt x="25" y="29"/>
                    </a:lnTo>
                    <a:lnTo>
                      <a:pt x="23" y="29"/>
                    </a:lnTo>
                    <a:lnTo>
                      <a:pt x="1" y="29"/>
                    </a:lnTo>
                    <a:lnTo>
                      <a:pt x="1" y="9"/>
                    </a:lnTo>
                    <a:lnTo>
                      <a:pt x="0" y="6"/>
                    </a:lnTo>
                    <a:lnTo>
                      <a:pt x="1" y="0"/>
                    </a:lnTo>
                    <a:lnTo>
                      <a:pt x="1" y="1"/>
                    </a:lnTo>
                    <a:lnTo>
                      <a:pt x="6" y="1"/>
                    </a:lnTo>
                    <a:lnTo>
                      <a:pt x="12" y="3"/>
                    </a:lnTo>
                    <a:lnTo>
                      <a:pt x="17" y="1"/>
                    </a:lnTo>
                    <a:lnTo>
                      <a:pt x="19" y="1"/>
                    </a:lnTo>
                    <a:lnTo>
                      <a:pt x="19" y="2"/>
                    </a:lnTo>
                    <a:lnTo>
                      <a:pt x="20" y="2"/>
                    </a:lnTo>
                    <a:lnTo>
                      <a:pt x="21" y="2"/>
                    </a:lnTo>
                    <a:lnTo>
                      <a:pt x="22" y="2"/>
                    </a:lnTo>
                    <a:lnTo>
                      <a:pt x="25" y="2"/>
                    </a:lnTo>
                    <a:lnTo>
                      <a:pt x="27" y="8"/>
                    </a:lnTo>
                    <a:lnTo>
                      <a:pt x="26" y="12"/>
                    </a:lnTo>
                    <a:lnTo>
                      <a:pt x="23" y="10"/>
                    </a:lnTo>
                    <a:lnTo>
                      <a:pt x="21" y="5"/>
                    </a:lnTo>
                    <a:lnTo>
                      <a:pt x="21" y="6"/>
                    </a:lnTo>
                    <a:lnTo>
                      <a:pt x="22" y="8"/>
                    </a:lnTo>
                    <a:lnTo>
                      <a:pt x="30" y="26"/>
                    </a:lnTo>
                    <a:lnTo>
                      <a:pt x="29" y="26"/>
                    </a:lnTo>
                  </a:path>
                </a:pathLst>
              </a:custGeom>
              <a:grpFill/>
              <a:ln w="0">
                <a:solidFill>
                  <a:srgbClr val="002060"/>
                </a:solidFill>
                <a:round/>
                <a:headEnd/>
                <a:tailEnd/>
              </a:ln>
            </p:spPr>
            <p:txBody>
              <a:bodyPr/>
              <a:lstStyle/>
              <a:p>
                <a:endParaRPr lang="en-US"/>
              </a:p>
            </p:txBody>
          </p:sp>
          <p:sp>
            <p:nvSpPr>
              <p:cNvPr id="322" name="Freeform 319"/>
              <p:cNvSpPr>
                <a:spLocks/>
              </p:cNvSpPr>
              <p:nvPr/>
            </p:nvSpPr>
            <p:spPr bwMode="auto">
              <a:xfrm>
                <a:off x="2732970" y="3021511"/>
                <a:ext cx="327581" cy="342492"/>
              </a:xfrm>
              <a:custGeom>
                <a:avLst/>
                <a:gdLst>
                  <a:gd name="T0" fmla="*/ 2147483647 w 45"/>
                  <a:gd name="T1" fmla="*/ 2147483647 h 54"/>
                  <a:gd name="T2" fmla="*/ 2147483647 w 45"/>
                  <a:gd name="T3" fmla="*/ 2147483647 h 54"/>
                  <a:gd name="T4" fmla="*/ 2147483647 w 45"/>
                  <a:gd name="T5" fmla="*/ 2147483647 h 54"/>
                  <a:gd name="T6" fmla="*/ 2147483647 w 45"/>
                  <a:gd name="T7" fmla="*/ 2147483647 h 54"/>
                  <a:gd name="T8" fmla="*/ 2147483647 w 45"/>
                  <a:gd name="T9" fmla="*/ 2147483647 h 54"/>
                  <a:gd name="T10" fmla="*/ 2147483647 w 45"/>
                  <a:gd name="T11" fmla="*/ 2147483647 h 54"/>
                  <a:gd name="T12" fmla="*/ 2147483647 w 45"/>
                  <a:gd name="T13" fmla="*/ 2147483647 h 54"/>
                  <a:gd name="T14" fmla="*/ 2147483647 w 45"/>
                  <a:gd name="T15" fmla="*/ 2147483647 h 54"/>
                  <a:gd name="T16" fmla="*/ 2147483647 w 45"/>
                  <a:gd name="T17" fmla="*/ 2147483647 h 54"/>
                  <a:gd name="T18" fmla="*/ 2147483647 w 45"/>
                  <a:gd name="T19" fmla="*/ 2147483647 h 54"/>
                  <a:gd name="T20" fmla="*/ 2147483647 w 45"/>
                  <a:gd name="T21" fmla="*/ 2147483647 h 54"/>
                  <a:gd name="T22" fmla="*/ 2147483647 w 45"/>
                  <a:gd name="T23" fmla="*/ 2147483647 h 54"/>
                  <a:gd name="T24" fmla="*/ 2147483647 w 45"/>
                  <a:gd name="T25" fmla="*/ 2147483647 h 54"/>
                  <a:gd name="T26" fmla="*/ 2147483647 w 45"/>
                  <a:gd name="T27" fmla="*/ 2147483647 h 54"/>
                  <a:gd name="T28" fmla="*/ 2147483647 w 45"/>
                  <a:gd name="T29" fmla="*/ 2147483647 h 54"/>
                  <a:gd name="T30" fmla="*/ 2147483647 w 45"/>
                  <a:gd name="T31" fmla="*/ 2147483647 h 54"/>
                  <a:gd name="T32" fmla="*/ 2147483647 w 45"/>
                  <a:gd name="T33" fmla="*/ 2147483647 h 54"/>
                  <a:gd name="T34" fmla="*/ 2147483647 w 45"/>
                  <a:gd name="T35" fmla="*/ 2147483647 h 54"/>
                  <a:gd name="T36" fmla="*/ 2147483647 w 45"/>
                  <a:gd name="T37" fmla="*/ 2147483647 h 54"/>
                  <a:gd name="T38" fmla="*/ 2147483647 w 45"/>
                  <a:gd name="T39" fmla="*/ 2147483647 h 54"/>
                  <a:gd name="T40" fmla="*/ 2147483647 w 45"/>
                  <a:gd name="T41" fmla="*/ 2147483647 h 54"/>
                  <a:gd name="T42" fmla="*/ 2147483647 w 45"/>
                  <a:gd name="T43" fmla="*/ 2147483647 h 54"/>
                  <a:gd name="T44" fmla="*/ 2147483647 w 45"/>
                  <a:gd name="T45" fmla="*/ 2147483647 h 54"/>
                  <a:gd name="T46" fmla="*/ 2147483647 w 45"/>
                  <a:gd name="T47" fmla="*/ 2147483647 h 54"/>
                  <a:gd name="T48" fmla="*/ 2147483647 w 45"/>
                  <a:gd name="T49" fmla="*/ 2147483647 h 54"/>
                  <a:gd name="T50" fmla="*/ 2147483647 w 45"/>
                  <a:gd name="T51" fmla="*/ 2147483647 h 54"/>
                  <a:gd name="T52" fmla="*/ 2147483647 w 45"/>
                  <a:gd name="T53" fmla="*/ 2147483647 h 54"/>
                  <a:gd name="T54" fmla="*/ 2147483647 w 45"/>
                  <a:gd name="T55" fmla="*/ 2147483647 h 54"/>
                  <a:gd name="T56" fmla="*/ 2147483647 w 45"/>
                  <a:gd name="T57" fmla="*/ 0 h 54"/>
                  <a:gd name="T58" fmla="*/ 2147483647 w 45"/>
                  <a:gd name="T59" fmla="*/ 0 h 54"/>
                  <a:gd name="T60" fmla="*/ 2147483647 w 45"/>
                  <a:gd name="T61" fmla="*/ 2147483647 h 54"/>
                  <a:gd name="T62" fmla="*/ 2147483647 w 45"/>
                  <a:gd name="T63" fmla="*/ 2147483647 h 54"/>
                  <a:gd name="T64" fmla="*/ 2147483647 w 45"/>
                  <a:gd name="T65" fmla="*/ 2147483647 h 54"/>
                  <a:gd name="T66" fmla="*/ 2147483647 w 45"/>
                  <a:gd name="T67" fmla="*/ 2147483647 h 54"/>
                  <a:gd name="T68" fmla="*/ 2147483647 w 45"/>
                  <a:gd name="T69" fmla="*/ 2147483647 h 54"/>
                  <a:gd name="T70" fmla="*/ 2147483647 w 45"/>
                  <a:gd name="T71" fmla="*/ 2147483647 h 54"/>
                  <a:gd name="T72" fmla="*/ 2147483647 w 45"/>
                  <a:gd name="T73" fmla="*/ 2147483647 h 54"/>
                  <a:gd name="T74" fmla="*/ 2147483647 w 45"/>
                  <a:gd name="T75" fmla="*/ 2147483647 h 54"/>
                  <a:gd name="T76" fmla="*/ 2147483647 w 45"/>
                  <a:gd name="T77" fmla="*/ 2147483647 h 54"/>
                  <a:gd name="T78" fmla="*/ 2147483647 w 45"/>
                  <a:gd name="T79" fmla="*/ 2147483647 h 54"/>
                  <a:gd name="T80" fmla="*/ 0 w 45"/>
                  <a:gd name="T81" fmla="*/ 2147483647 h 54"/>
                  <a:gd name="T82" fmla="*/ 2147483647 w 45"/>
                  <a:gd name="T83" fmla="*/ 2147483647 h 54"/>
                  <a:gd name="T84" fmla="*/ 2147483647 w 45"/>
                  <a:gd name="T85" fmla="*/ 2147483647 h 54"/>
                  <a:gd name="T86" fmla="*/ 2147483647 w 45"/>
                  <a:gd name="T87" fmla="*/ 2147483647 h 54"/>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45"/>
                  <a:gd name="T133" fmla="*/ 0 h 54"/>
                  <a:gd name="T134" fmla="*/ 45 w 45"/>
                  <a:gd name="T135" fmla="*/ 54 h 54"/>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45" h="54">
                    <a:moveTo>
                      <a:pt x="3" y="34"/>
                    </a:moveTo>
                    <a:lnTo>
                      <a:pt x="5" y="36"/>
                    </a:lnTo>
                    <a:lnTo>
                      <a:pt x="5" y="40"/>
                    </a:lnTo>
                    <a:lnTo>
                      <a:pt x="9" y="41"/>
                    </a:lnTo>
                    <a:lnTo>
                      <a:pt x="16" y="49"/>
                    </a:lnTo>
                    <a:lnTo>
                      <a:pt x="17" y="51"/>
                    </a:lnTo>
                    <a:lnTo>
                      <a:pt x="22" y="51"/>
                    </a:lnTo>
                    <a:lnTo>
                      <a:pt x="25" y="54"/>
                    </a:lnTo>
                    <a:lnTo>
                      <a:pt x="25" y="53"/>
                    </a:lnTo>
                    <a:lnTo>
                      <a:pt x="28" y="54"/>
                    </a:lnTo>
                    <a:lnTo>
                      <a:pt x="33" y="52"/>
                    </a:lnTo>
                    <a:lnTo>
                      <a:pt x="34" y="51"/>
                    </a:lnTo>
                    <a:lnTo>
                      <a:pt x="38" y="51"/>
                    </a:lnTo>
                    <a:lnTo>
                      <a:pt x="38" y="49"/>
                    </a:lnTo>
                    <a:lnTo>
                      <a:pt x="36" y="48"/>
                    </a:lnTo>
                    <a:lnTo>
                      <a:pt x="33" y="44"/>
                    </a:lnTo>
                    <a:lnTo>
                      <a:pt x="30" y="42"/>
                    </a:lnTo>
                    <a:lnTo>
                      <a:pt x="31" y="41"/>
                    </a:lnTo>
                    <a:lnTo>
                      <a:pt x="33" y="40"/>
                    </a:lnTo>
                    <a:lnTo>
                      <a:pt x="34" y="35"/>
                    </a:lnTo>
                    <a:lnTo>
                      <a:pt x="39" y="29"/>
                    </a:lnTo>
                    <a:lnTo>
                      <a:pt x="41" y="17"/>
                    </a:lnTo>
                    <a:lnTo>
                      <a:pt x="45" y="16"/>
                    </a:lnTo>
                    <a:lnTo>
                      <a:pt x="45" y="15"/>
                    </a:lnTo>
                    <a:lnTo>
                      <a:pt x="43" y="13"/>
                    </a:lnTo>
                    <a:lnTo>
                      <a:pt x="41" y="3"/>
                    </a:lnTo>
                    <a:lnTo>
                      <a:pt x="38" y="1"/>
                    </a:lnTo>
                    <a:lnTo>
                      <a:pt x="38" y="0"/>
                    </a:lnTo>
                    <a:lnTo>
                      <a:pt x="37" y="0"/>
                    </a:lnTo>
                    <a:lnTo>
                      <a:pt x="33" y="3"/>
                    </a:lnTo>
                    <a:lnTo>
                      <a:pt x="31" y="3"/>
                    </a:lnTo>
                    <a:lnTo>
                      <a:pt x="9" y="3"/>
                    </a:lnTo>
                    <a:lnTo>
                      <a:pt x="9" y="8"/>
                    </a:lnTo>
                    <a:lnTo>
                      <a:pt x="6" y="9"/>
                    </a:lnTo>
                    <a:lnTo>
                      <a:pt x="6" y="10"/>
                    </a:lnTo>
                    <a:lnTo>
                      <a:pt x="6" y="20"/>
                    </a:lnTo>
                    <a:lnTo>
                      <a:pt x="6" y="21"/>
                    </a:lnTo>
                    <a:lnTo>
                      <a:pt x="3" y="21"/>
                    </a:lnTo>
                    <a:lnTo>
                      <a:pt x="0" y="28"/>
                    </a:lnTo>
                    <a:lnTo>
                      <a:pt x="3" y="33"/>
                    </a:lnTo>
                    <a:lnTo>
                      <a:pt x="3" y="34"/>
                    </a:lnTo>
                  </a:path>
                </a:pathLst>
              </a:custGeom>
              <a:grpFill/>
              <a:ln w="0">
                <a:solidFill>
                  <a:srgbClr val="002060"/>
                </a:solidFill>
                <a:round/>
                <a:headEnd/>
                <a:tailEnd/>
              </a:ln>
            </p:spPr>
            <p:txBody>
              <a:bodyPr/>
              <a:lstStyle/>
              <a:p>
                <a:endParaRPr lang="en-US"/>
              </a:p>
            </p:txBody>
          </p:sp>
          <p:sp>
            <p:nvSpPr>
              <p:cNvPr id="323" name="Freeform 320"/>
              <p:cNvSpPr>
                <a:spLocks/>
              </p:cNvSpPr>
              <p:nvPr/>
            </p:nvSpPr>
            <p:spPr bwMode="auto">
              <a:xfrm>
                <a:off x="2951359" y="3116782"/>
                <a:ext cx="299583" cy="247221"/>
              </a:xfrm>
              <a:custGeom>
                <a:avLst/>
                <a:gdLst>
                  <a:gd name="T0" fmla="*/ 2147483647 w 41"/>
                  <a:gd name="T1" fmla="*/ 2147483647 h 39"/>
                  <a:gd name="T2" fmla="*/ 2147483647 w 41"/>
                  <a:gd name="T3" fmla="*/ 2147483647 h 39"/>
                  <a:gd name="T4" fmla="*/ 2147483647 w 41"/>
                  <a:gd name="T5" fmla="*/ 2147483647 h 39"/>
                  <a:gd name="T6" fmla="*/ 2147483647 w 41"/>
                  <a:gd name="T7" fmla="*/ 2147483647 h 39"/>
                  <a:gd name="T8" fmla="*/ 2147483647 w 41"/>
                  <a:gd name="T9" fmla="*/ 2147483647 h 39"/>
                  <a:gd name="T10" fmla="*/ 2147483647 w 41"/>
                  <a:gd name="T11" fmla="*/ 2147483647 h 39"/>
                  <a:gd name="T12" fmla="*/ 2147483647 w 41"/>
                  <a:gd name="T13" fmla="*/ 2147483647 h 39"/>
                  <a:gd name="T14" fmla="*/ 2147483647 w 41"/>
                  <a:gd name="T15" fmla="*/ 2147483647 h 39"/>
                  <a:gd name="T16" fmla="*/ 2147483647 w 41"/>
                  <a:gd name="T17" fmla="*/ 2147483647 h 39"/>
                  <a:gd name="T18" fmla="*/ 2147483647 w 41"/>
                  <a:gd name="T19" fmla="*/ 2147483647 h 39"/>
                  <a:gd name="T20" fmla="*/ 2147483647 w 41"/>
                  <a:gd name="T21" fmla="*/ 2147483647 h 39"/>
                  <a:gd name="T22" fmla="*/ 2147483647 w 41"/>
                  <a:gd name="T23" fmla="*/ 2147483647 h 39"/>
                  <a:gd name="T24" fmla="*/ 2147483647 w 41"/>
                  <a:gd name="T25" fmla="*/ 2147483647 h 39"/>
                  <a:gd name="T26" fmla="*/ 2147483647 w 41"/>
                  <a:gd name="T27" fmla="*/ 2147483647 h 39"/>
                  <a:gd name="T28" fmla="*/ 2147483647 w 41"/>
                  <a:gd name="T29" fmla="*/ 2147483647 h 39"/>
                  <a:gd name="T30" fmla="*/ 2147483647 w 41"/>
                  <a:gd name="T31" fmla="*/ 2147483647 h 39"/>
                  <a:gd name="T32" fmla="*/ 2147483647 w 41"/>
                  <a:gd name="T33" fmla="*/ 2147483647 h 39"/>
                  <a:gd name="T34" fmla="*/ 2147483647 w 41"/>
                  <a:gd name="T35" fmla="*/ 2147483647 h 39"/>
                  <a:gd name="T36" fmla="*/ 2147483647 w 41"/>
                  <a:gd name="T37" fmla="*/ 2147483647 h 39"/>
                  <a:gd name="T38" fmla="*/ 2147483647 w 41"/>
                  <a:gd name="T39" fmla="*/ 2147483647 h 39"/>
                  <a:gd name="T40" fmla="*/ 2147483647 w 41"/>
                  <a:gd name="T41" fmla="*/ 2147483647 h 39"/>
                  <a:gd name="T42" fmla="*/ 0 w 41"/>
                  <a:gd name="T43" fmla="*/ 2147483647 h 39"/>
                  <a:gd name="T44" fmla="*/ 2147483647 w 41"/>
                  <a:gd name="T45" fmla="*/ 2147483647 h 39"/>
                  <a:gd name="T46" fmla="*/ 2147483647 w 41"/>
                  <a:gd name="T47" fmla="*/ 2147483647 h 39"/>
                  <a:gd name="T48" fmla="*/ 2147483647 w 41"/>
                  <a:gd name="T49" fmla="*/ 2147483647 h 39"/>
                  <a:gd name="T50" fmla="*/ 2147483647 w 41"/>
                  <a:gd name="T51" fmla="*/ 2147483647 h 39"/>
                  <a:gd name="T52" fmla="*/ 2147483647 w 41"/>
                  <a:gd name="T53" fmla="*/ 2147483647 h 39"/>
                  <a:gd name="T54" fmla="*/ 2147483647 w 41"/>
                  <a:gd name="T55" fmla="*/ 2147483647 h 39"/>
                  <a:gd name="T56" fmla="*/ 2147483647 w 41"/>
                  <a:gd name="T57" fmla="*/ 0 h 39"/>
                  <a:gd name="T58" fmla="*/ 2147483647 w 41"/>
                  <a:gd name="T59" fmla="*/ 0 h 39"/>
                  <a:gd name="T60" fmla="*/ 2147483647 w 41"/>
                  <a:gd name="T61" fmla="*/ 2147483647 h 39"/>
                  <a:gd name="T62" fmla="*/ 2147483647 w 41"/>
                  <a:gd name="T63" fmla="*/ 2147483647 h 39"/>
                  <a:gd name="T64" fmla="*/ 2147483647 w 41"/>
                  <a:gd name="T65" fmla="*/ 2147483647 h 39"/>
                  <a:gd name="T66" fmla="*/ 2147483647 w 41"/>
                  <a:gd name="T67" fmla="*/ 2147483647 h 39"/>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41"/>
                  <a:gd name="T103" fmla="*/ 0 h 39"/>
                  <a:gd name="T104" fmla="*/ 41 w 41"/>
                  <a:gd name="T105" fmla="*/ 39 h 39"/>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41" h="39">
                    <a:moveTo>
                      <a:pt x="27" y="14"/>
                    </a:moveTo>
                    <a:lnTo>
                      <a:pt x="26" y="15"/>
                    </a:lnTo>
                    <a:lnTo>
                      <a:pt x="24" y="18"/>
                    </a:lnTo>
                    <a:lnTo>
                      <a:pt x="24" y="19"/>
                    </a:lnTo>
                    <a:lnTo>
                      <a:pt x="27" y="19"/>
                    </a:lnTo>
                    <a:lnTo>
                      <a:pt x="27" y="21"/>
                    </a:lnTo>
                    <a:lnTo>
                      <a:pt x="30" y="24"/>
                    </a:lnTo>
                    <a:lnTo>
                      <a:pt x="38" y="27"/>
                    </a:lnTo>
                    <a:lnTo>
                      <a:pt x="41" y="27"/>
                    </a:lnTo>
                    <a:lnTo>
                      <a:pt x="33" y="35"/>
                    </a:lnTo>
                    <a:lnTo>
                      <a:pt x="29" y="35"/>
                    </a:lnTo>
                    <a:lnTo>
                      <a:pt x="24" y="38"/>
                    </a:lnTo>
                    <a:lnTo>
                      <a:pt x="21" y="37"/>
                    </a:lnTo>
                    <a:lnTo>
                      <a:pt x="16" y="39"/>
                    </a:lnTo>
                    <a:lnTo>
                      <a:pt x="8" y="36"/>
                    </a:lnTo>
                    <a:lnTo>
                      <a:pt x="8" y="34"/>
                    </a:lnTo>
                    <a:lnTo>
                      <a:pt x="6" y="33"/>
                    </a:lnTo>
                    <a:lnTo>
                      <a:pt x="3" y="29"/>
                    </a:lnTo>
                    <a:lnTo>
                      <a:pt x="0" y="27"/>
                    </a:lnTo>
                    <a:lnTo>
                      <a:pt x="1" y="26"/>
                    </a:lnTo>
                    <a:lnTo>
                      <a:pt x="3" y="25"/>
                    </a:lnTo>
                    <a:lnTo>
                      <a:pt x="4" y="20"/>
                    </a:lnTo>
                    <a:lnTo>
                      <a:pt x="9" y="14"/>
                    </a:lnTo>
                    <a:lnTo>
                      <a:pt x="11" y="2"/>
                    </a:lnTo>
                    <a:lnTo>
                      <a:pt x="15" y="1"/>
                    </a:lnTo>
                    <a:lnTo>
                      <a:pt x="15" y="0"/>
                    </a:lnTo>
                    <a:lnTo>
                      <a:pt x="18" y="6"/>
                    </a:lnTo>
                    <a:lnTo>
                      <a:pt x="22" y="9"/>
                    </a:lnTo>
                    <a:lnTo>
                      <a:pt x="27" y="14"/>
                    </a:lnTo>
                  </a:path>
                </a:pathLst>
              </a:custGeom>
              <a:grpFill/>
              <a:ln w="0">
                <a:solidFill>
                  <a:srgbClr val="002060"/>
                </a:solidFill>
                <a:round/>
                <a:headEnd/>
                <a:tailEnd/>
              </a:ln>
            </p:spPr>
            <p:txBody>
              <a:bodyPr/>
              <a:lstStyle/>
              <a:p>
                <a:endParaRPr lang="en-US"/>
              </a:p>
            </p:txBody>
          </p:sp>
          <p:sp>
            <p:nvSpPr>
              <p:cNvPr id="324" name="Freeform 321"/>
              <p:cNvSpPr>
                <a:spLocks/>
              </p:cNvSpPr>
              <p:nvPr/>
            </p:nvSpPr>
            <p:spPr bwMode="auto">
              <a:xfrm>
                <a:off x="3124949" y="3204817"/>
                <a:ext cx="36398" cy="31354"/>
              </a:xfrm>
              <a:custGeom>
                <a:avLst/>
                <a:gdLst>
                  <a:gd name="T0" fmla="*/ 2147483647 w 5"/>
                  <a:gd name="T1" fmla="*/ 2147483647 h 5"/>
                  <a:gd name="T2" fmla="*/ 0 w 5"/>
                  <a:gd name="T3" fmla="*/ 2147483647 h 5"/>
                  <a:gd name="T4" fmla="*/ 0 w 5"/>
                  <a:gd name="T5" fmla="*/ 2147483647 h 5"/>
                  <a:gd name="T6" fmla="*/ 2147483647 w 5"/>
                  <a:gd name="T7" fmla="*/ 2147483647 h 5"/>
                  <a:gd name="T8" fmla="*/ 2147483647 w 5"/>
                  <a:gd name="T9" fmla="*/ 0 h 5"/>
                  <a:gd name="T10" fmla="*/ 2147483647 w 5"/>
                  <a:gd name="T11" fmla="*/ 0 h 5"/>
                  <a:gd name="T12" fmla="*/ 2147483647 w 5"/>
                  <a:gd name="T13" fmla="*/ 2147483647 h 5"/>
                  <a:gd name="T14" fmla="*/ 2147483647 w 5"/>
                  <a:gd name="T15" fmla="*/ 2147483647 h 5"/>
                  <a:gd name="T16" fmla="*/ 2147483647 w 5"/>
                  <a:gd name="T17" fmla="*/ 2147483647 h 5"/>
                  <a:gd name="T18" fmla="*/ 2147483647 w 5"/>
                  <a:gd name="T19" fmla="*/ 2147483647 h 5"/>
                  <a:gd name="T20" fmla="*/ 2147483647 w 5"/>
                  <a:gd name="T21" fmla="*/ 2147483647 h 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5"/>
                  <a:gd name="T34" fmla="*/ 0 h 5"/>
                  <a:gd name="T35" fmla="*/ 5 w 5"/>
                  <a:gd name="T36" fmla="*/ 5 h 5"/>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5" h="5">
                    <a:moveTo>
                      <a:pt x="3" y="5"/>
                    </a:moveTo>
                    <a:lnTo>
                      <a:pt x="0" y="5"/>
                    </a:lnTo>
                    <a:lnTo>
                      <a:pt x="0" y="4"/>
                    </a:lnTo>
                    <a:lnTo>
                      <a:pt x="2" y="1"/>
                    </a:lnTo>
                    <a:lnTo>
                      <a:pt x="3" y="0"/>
                    </a:lnTo>
                    <a:lnTo>
                      <a:pt x="4" y="1"/>
                    </a:lnTo>
                    <a:lnTo>
                      <a:pt x="5" y="2"/>
                    </a:lnTo>
                    <a:lnTo>
                      <a:pt x="3" y="3"/>
                    </a:lnTo>
                    <a:lnTo>
                      <a:pt x="4" y="4"/>
                    </a:lnTo>
                    <a:lnTo>
                      <a:pt x="3" y="5"/>
                    </a:lnTo>
                  </a:path>
                </a:pathLst>
              </a:custGeom>
              <a:grpFill/>
              <a:ln w="0">
                <a:solidFill>
                  <a:srgbClr val="002060"/>
                </a:solidFill>
                <a:round/>
                <a:headEnd/>
                <a:tailEnd/>
              </a:ln>
            </p:spPr>
            <p:txBody>
              <a:bodyPr/>
              <a:lstStyle/>
              <a:p>
                <a:endParaRPr lang="en-US"/>
              </a:p>
            </p:txBody>
          </p:sp>
          <p:sp>
            <p:nvSpPr>
              <p:cNvPr id="325" name="Freeform 322"/>
              <p:cNvSpPr>
                <a:spLocks/>
              </p:cNvSpPr>
              <p:nvPr/>
            </p:nvSpPr>
            <p:spPr bwMode="auto">
              <a:xfrm>
                <a:off x="3112350" y="3216877"/>
                <a:ext cx="195989" cy="235162"/>
              </a:xfrm>
              <a:custGeom>
                <a:avLst/>
                <a:gdLst>
                  <a:gd name="T0" fmla="*/ 2147483647 w 27"/>
                  <a:gd name="T1" fmla="*/ 2147483647 h 37"/>
                  <a:gd name="T2" fmla="*/ 0 w 27"/>
                  <a:gd name="T3" fmla="*/ 2147483647 h 37"/>
                  <a:gd name="T4" fmla="*/ 0 w 27"/>
                  <a:gd name="T5" fmla="*/ 2147483647 h 37"/>
                  <a:gd name="T6" fmla="*/ 2147483647 w 27"/>
                  <a:gd name="T7" fmla="*/ 2147483647 h 37"/>
                  <a:gd name="T8" fmla="*/ 2147483647 w 27"/>
                  <a:gd name="T9" fmla="*/ 2147483647 h 37"/>
                  <a:gd name="T10" fmla="*/ 2147483647 w 27"/>
                  <a:gd name="T11" fmla="*/ 2147483647 h 37"/>
                  <a:gd name="T12" fmla="*/ 2147483647 w 27"/>
                  <a:gd name="T13" fmla="*/ 2147483647 h 37"/>
                  <a:gd name="T14" fmla="*/ 2147483647 w 27"/>
                  <a:gd name="T15" fmla="*/ 2147483647 h 37"/>
                  <a:gd name="T16" fmla="*/ 2147483647 w 27"/>
                  <a:gd name="T17" fmla="*/ 2147483647 h 37"/>
                  <a:gd name="T18" fmla="*/ 2147483647 w 27"/>
                  <a:gd name="T19" fmla="*/ 2147483647 h 37"/>
                  <a:gd name="T20" fmla="*/ 2147483647 w 27"/>
                  <a:gd name="T21" fmla="*/ 2147483647 h 37"/>
                  <a:gd name="T22" fmla="*/ 2147483647 w 27"/>
                  <a:gd name="T23" fmla="*/ 0 h 37"/>
                  <a:gd name="T24" fmla="*/ 2147483647 w 27"/>
                  <a:gd name="T25" fmla="*/ 2147483647 h 37"/>
                  <a:gd name="T26" fmla="*/ 2147483647 w 27"/>
                  <a:gd name="T27" fmla="*/ 2147483647 h 37"/>
                  <a:gd name="T28" fmla="*/ 2147483647 w 27"/>
                  <a:gd name="T29" fmla="*/ 2147483647 h 37"/>
                  <a:gd name="T30" fmla="*/ 2147483647 w 27"/>
                  <a:gd name="T31" fmla="*/ 2147483647 h 37"/>
                  <a:gd name="T32" fmla="*/ 2147483647 w 27"/>
                  <a:gd name="T33" fmla="*/ 2147483647 h 37"/>
                  <a:gd name="T34" fmla="*/ 2147483647 w 27"/>
                  <a:gd name="T35" fmla="*/ 2147483647 h 37"/>
                  <a:gd name="T36" fmla="*/ 2147483647 w 27"/>
                  <a:gd name="T37" fmla="*/ 2147483647 h 37"/>
                  <a:gd name="T38" fmla="*/ 2147483647 w 27"/>
                  <a:gd name="T39" fmla="*/ 2147483647 h 37"/>
                  <a:gd name="T40" fmla="*/ 2147483647 w 27"/>
                  <a:gd name="T41" fmla="*/ 2147483647 h 37"/>
                  <a:gd name="T42" fmla="*/ 2147483647 w 27"/>
                  <a:gd name="T43" fmla="*/ 2147483647 h 37"/>
                  <a:gd name="T44" fmla="*/ 2147483647 w 27"/>
                  <a:gd name="T45" fmla="*/ 2147483647 h 37"/>
                  <a:gd name="T46" fmla="*/ 2147483647 w 27"/>
                  <a:gd name="T47" fmla="*/ 2147483647 h 37"/>
                  <a:gd name="T48" fmla="*/ 2147483647 w 27"/>
                  <a:gd name="T49" fmla="*/ 2147483647 h 37"/>
                  <a:gd name="T50" fmla="*/ 2147483647 w 27"/>
                  <a:gd name="T51" fmla="*/ 2147483647 h 37"/>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27"/>
                  <a:gd name="T79" fmla="*/ 0 h 37"/>
                  <a:gd name="T80" fmla="*/ 27 w 27"/>
                  <a:gd name="T81" fmla="*/ 37 h 37"/>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27" h="37">
                    <a:moveTo>
                      <a:pt x="2" y="22"/>
                    </a:moveTo>
                    <a:lnTo>
                      <a:pt x="0" y="25"/>
                    </a:lnTo>
                    <a:lnTo>
                      <a:pt x="0" y="34"/>
                    </a:lnTo>
                    <a:lnTo>
                      <a:pt x="1" y="37"/>
                    </a:lnTo>
                    <a:lnTo>
                      <a:pt x="6" y="31"/>
                    </a:lnTo>
                    <a:lnTo>
                      <a:pt x="14" y="25"/>
                    </a:lnTo>
                    <a:lnTo>
                      <a:pt x="18" y="21"/>
                    </a:lnTo>
                    <a:lnTo>
                      <a:pt x="21" y="17"/>
                    </a:lnTo>
                    <a:lnTo>
                      <a:pt x="27" y="5"/>
                    </a:lnTo>
                    <a:lnTo>
                      <a:pt x="27" y="1"/>
                    </a:lnTo>
                    <a:lnTo>
                      <a:pt x="26" y="0"/>
                    </a:lnTo>
                    <a:lnTo>
                      <a:pt x="22" y="2"/>
                    </a:lnTo>
                    <a:lnTo>
                      <a:pt x="10" y="5"/>
                    </a:lnTo>
                    <a:lnTo>
                      <a:pt x="9" y="5"/>
                    </a:lnTo>
                    <a:lnTo>
                      <a:pt x="6" y="2"/>
                    </a:lnTo>
                    <a:lnTo>
                      <a:pt x="5" y="3"/>
                    </a:lnTo>
                    <a:lnTo>
                      <a:pt x="5" y="5"/>
                    </a:lnTo>
                    <a:lnTo>
                      <a:pt x="8" y="8"/>
                    </a:lnTo>
                    <a:lnTo>
                      <a:pt x="16" y="11"/>
                    </a:lnTo>
                    <a:lnTo>
                      <a:pt x="19" y="11"/>
                    </a:lnTo>
                    <a:lnTo>
                      <a:pt x="11" y="19"/>
                    </a:lnTo>
                    <a:lnTo>
                      <a:pt x="7" y="19"/>
                    </a:lnTo>
                    <a:lnTo>
                      <a:pt x="2" y="22"/>
                    </a:lnTo>
                  </a:path>
                </a:pathLst>
              </a:custGeom>
              <a:grpFill/>
              <a:ln w="0">
                <a:solidFill>
                  <a:srgbClr val="002060"/>
                </a:solidFill>
                <a:round/>
                <a:headEnd/>
                <a:tailEnd/>
              </a:ln>
            </p:spPr>
            <p:txBody>
              <a:bodyPr/>
              <a:lstStyle/>
              <a:p>
                <a:endParaRPr lang="en-US"/>
              </a:p>
            </p:txBody>
          </p:sp>
          <p:sp>
            <p:nvSpPr>
              <p:cNvPr id="326" name="Freeform 323"/>
              <p:cNvSpPr>
                <a:spLocks/>
              </p:cNvSpPr>
              <p:nvPr/>
            </p:nvSpPr>
            <p:spPr bwMode="auto">
              <a:xfrm>
                <a:off x="2970957" y="3343502"/>
                <a:ext cx="153991" cy="159186"/>
              </a:xfrm>
              <a:custGeom>
                <a:avLst/>
                <a:gdLst>
                  <a:gd name="T0" fmla="*/ 2147483647 w 21"/>
                  <a:gd name="T1" fmla="*/ 2147483647 h 25"/>
                  <a:gd name="T2" fmla="*/ 2147483647 w 21"/>
                  <a:gd name="T3" fmla="*/ 2147483647 h 25"/>
                  <a:gd name="T4" fmla="*/ 2147483647 w 21"/>
                  <a:gd name="T5" fmla="*/ 2147483647 h 25"/>
                  <a:gd name="T6" fmla="*/ 2147483647 w 21"/>
                  <a:gd name="T7" fmla="*/ 0 h 25"/>
                  <a:gd name="T8" fmla="*/ 2147483647 w 21"/>
                  <a:gd name="T9" fmla="*/ 0 h 25"/>
                  <a:gd name="T10" fmla="*/ 2147483647 w 21"/>
                  <a:gd name="T11" fmla="*/ 0 h 25"/>
                  <a:gd name="T12" fmla="*/ 0 w 21"/>
                  <a:gd name="T13" fmla="*/ 2147483647 h 25"/>
                  <a:gd name="T14" fmla="*/ 2147483647 w 21"/>
                  <a:gd name="T15" fmla="*/ 2147483647 h 25"/>
                  <a:gd name="T16" fmla="*/ 2147483647 w 21"/>
                  <a:gd name="T17" fmla="*/ 2147483647 h 25"/>
                  <a:gd name="T18" fmla="*/ 0 w 21"/>
                  <a:gd name="T19" fmla="*/ 2147483647 h 25"/>
                  <a:gd name="T20" fmla="*/ 0 w 21"/>
                  <a:gd name="T21" fmla="*/ 2147483647 h 25"/>
                  <a:gd name="T22" fmla="*/ 2147483647 w 21"/>
                  <a:gd name="T23" fmla="*/ 2147483647 h 25"/>
                  <a:gd name="T24" fmla="*/ 2147483647 w 21"/>
                  <a:gd name="T25" fmla="*/ 2147483647 h 25"/>
                  <a:gd name="T26" fmla="*/ 2147483647 w 21"/>
                  <a:gd name="T27" fmla="*/ 2147483647 h 25"/>
                  <a:gd name="T28" fmla="*/ 2147483647 w 21"/>
                  <a:gd name="T29" fmla="*/ 2147483647 h 25"/>
                  <a:gd name="T30" fmla="*/ 2147483647 w 21"/>
                  <a:gd name="T31" fmla="*/ 2147483647 h 25"/>
                  <a:gd name="T32" fmla="*/ 2147483647 w 21"/>
                  <a:gd name="T33" fmla="*/ 2147483647 h 25"/>
                  <a:gd name="T34" fmla="*/ 2147483647 w 21"/>
                  <a:gd name="T35" fmla="*/ 2147483647 h 25"/>
                  <a:gd name="T36" fmla="*/ 2147483647 w 21"/>
                  <a:gd name="T37" fmla="*/ 2147483647 h 25"/>
                  <a:gd name="T38" fmla="*/ 2147483647 w 21"/>
                  <a:gd name="T39" fmla="*/ 2147483647 h 25"/>
                  <a:gd name="T40" fmla="*/ 2147483647 w 21"/>
                  <a:gd name="T41" fmla="*/ 2147483647 h 25"/>
                  <a:gd name="T42" fmla="*/ 2147483647 w 21"/>
                  <a:gd name="T43" fmla="*/ 2147483647 h 25"/>
                  <a:gd name="T44" fmla="*/ 2147483647 w 21"/>
                  <a:gd name="T45" fmla="*/ 2147483647 h 25"/>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21"/>
                  <a:gd name="T70" fmla="*/ 0 h 25"/>
                  <a:gd name="T71" fmla="*/ 21 w 21"/>
                  <a:gd name="T72" fmla="*/ 25 h 25"/>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21" h="25">
                    <a:moveTo>
                      <a:pt x="21" y="2"/>
                    </a:moveTo>
                    <a:lnTo>
                      <a:pt x="18" y="1"/>
                    </a:lnTo>
                    <a:lnTo>
                      <a:pt x="13" y="3"/>
                    </a:lnTo>
                    <a:lnTo>
                      <a:pt x="5" y="0"/>
                    </a:lnTo>
                    <a:lnTo>
                      <a:pt x="1" y="0"/>
                    </a:lnTo>
                    <a:lnTo>
                      <a:pt x="0" y="1"/>
                    </a:lnTo>
                    <a:lnTo>
                      <a:pt x="1" y="2"/>
                    </a:lnTo>
                    <a:lnTo>
                      <a:pt x="3" y="7"/>
                    </a:lnTo>
                    <a:lnTo>
                      <a:pt x="0" y="12"/>
                    </a:lnTo>
                    <a:lnTo>
                      <a:pt x="0" y="15"/>
                    </a:lnTo>
                    <a:lnTo>
                      <a:pt x="1" y="15"/>
                    </a:lnTo>
                    <a:lnTo>
                      <a:pt x="10" y="20"/>
                    </a:lnTo>
                    <a:lnTo>
                      <a:pt x="11" y="22"/>
                    </a:lnTo>
                    <a:lnTo>
                      <a:pt x="15" y="25"/>
                    </a:lnTo>
                    <a:lnTo>
                      <a:pt x="14" y="25"/>
                    </a:lnTo>
                    <a:lnTo>
                      <a:pt x="17" y="19"/>
                    </a:lnTo>
                    <a:lnTo>
                      <a:pt x="18" y="19"/>
                    </a:lnTo>
                    <a:lnTo>
                      <a:pt x="20" y="17"/>
                    </a:lnTo>
                    <a:lnTo>
                      <a:pt x="19" y="14"/>
                    </a:lnTo>
                    <a:lnTo>
                      <a:pt x="19" y="5"/>
                    </a:lnTo>
                    <a:lnTo>
                      <a:pt x="21" y="2"/>
                    </a:lnTo>
                  </a:path>
                </a:pathLst>
              </a:custGeom>
              <a:grpFill/>
              <a:ln w="0">
                <a:solidFill>
                  <a:srgbClr val="002060"/>
                </a:solidFill>
                <a:round/>
                <a:headEnd/>
                <a:tailEnd/>
              </a:ln>
            </p:spPr>
            <p:txBody>
              <a:bodyPr/>
              <a:lstStyle/>
              <a:p>
                <a:endParaRPr lang="en-US"/>
              </a:p>
            </p:txBody>
          </p:sp>
          <p:sp>
            <p:nvSpPr>
              <p:cNvPr id="327" name="Freeform 324"/>
              <p:cNvSpPr>
                <a:spLocks/>
              </p:cNvSpPr>
              <p:nvPr/>
            </p:nvSpPr>
            <p:spPr bwMode="auto">
              <a:xfrm>
                <a:off x="2892562" y="3350738"/>
                <a:ext cx="102194" cy="95270"/>
              </a:xfrm>
              <a:custGeom>
                <a:avLst/>
                <a:gdLst>
                  <a:gd name="T0" fmla="*/ 2147483647 w 14"/>
                  <a:gd name="T1" fmla="*/ 0 h 15"/>
                  <a:gd name="T2" fmla="*/ 2147483647 w 14"/>
                  <a:gd name="T3" fmla="*/ 2147483647 h 15"/>
                  <a:gd name="T4" fmla="*/ 2147483647 w 14"/>
                  <a:gd name="T5" fmla="*/ 2147483647 h 15"/>
                  <a:gd name="T6" fmla="*/ 2147483647 w 14"/>
                  <a:gd name="T7" fmla="*/ 2147483647 h 15"/>
                  <a:gd name="T8" fmla="*/ 2147483647 w 14"/>
                  <a:gd name="T9" fmla="*/ 2147483647 h 15"/>
                  <a:gd name="T10" fmla="*/ 2147483647 w 14"/>
                  <a:gd name="T11" fmla="*/ 2147483647 h 15"/>
                  <a:gd name="T12" fmla="*/ 2147483647 w 14"/>
                  <a:gd name="T13" fmla="*/ 2147483647 h 15"/>
                  <a:gd name="T14" fmla="*/ 2147483647 w 14"/>
                  <a:gd name="T15" fmla="*/ 2147483647 h 15"/>
                  <a:gd name="T16" fmla="*/ 0 w 14"/>
                  <a:gd name="T17" fmla="*/ 2147483647 h 15"/>
                  <a:gd name="T18" fmla="*/ 0 w 14"/>
                  <a:gd name="T19" fmla="*/ 2147483647 h 15"/>
                  <a:gd name="T20" fmla="*/ 2147483647 w 14"/>
                  <a:gd name="T21" fmla="*/ 2147483647 h 15"/>
                  <a:gd name="T22" fmla="*/ 2147483647 w 14"/>
                  <a:gd name="T23" fmla="*/ 2147483647 h 15"/>
                  <a:gd name="T24" fmla="*/ 2147483647 w 14"/>
                  <a:gd name="T25" fmla="*/ 2147483647 h 15"/>
                  <a:gd name="T26" fmla="*/ 2147483647 w 14"/>
                  <a:gd name="T27" fmla="*/ 2147483647 h 15"/>
                  <a:gd name="T28" fmla="*/ 2147483647 w 14"/>
                  <a:gd name="T29" fmla="*/ 2147483647 h 15"/>
                  <a:gd name="T30" fmla="*/ 2147483647 w 14"/>
                  <a:gd name="T31" fmla="*/ 2147483647 h 15"/>
                  <a:gd name="T32" fmla="*/ 2147483647 w 14"/>
                  <a:gd name="T33" fmla="*/ 0 h 1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4"/>
                  <a:gd name="T52" fmla="*/ 0 h 15"/>
                  <a:gd name="T53" fmla="*/ 14 w 14"/>
                  <a:gd name="T54" fmla="*/ 15 h 15"/>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4" h="15">
                    <a:moveTo>
                      <a:pt x="11" y="0"/>
                    </a:moveTo>
                    <a:lnTo>
                      <a:pt x="12" y="1"/>
                    </a:lnTo>
                    <a:lnTo>
                      <a:pt x="14" y="6"/>
                    </a:lnTo>
                    <a:lnTo>
                      <a:pt x="11" y="11"/>
                    </a:lnTo>
                    <a:lnTo>
                      <a:pt x="11" y="14"/>
                    </a:lnTo>
                    <a:lnTo>
                      <a:pt x="5" y="14"/>
                    </a:lnTo>
                    <a:lnTo>
                      <a:pt x="2" y="14"/>
                    </a:lnTo>
                    <a:lnTo>
                      <a:pt x="0" y="15"/>
                    </a:lnTo>
                    <a:lnTo>
                      <a:pt x="0" y="10"/>
                    </a:lnTo>
                    <a:lnTo>
                      <a:pt x="2" y="8"/>
                    </a:lnTo>
                    <a:lnTo>
                      <a:pt x="4" y="5"/>
                    </a:lnTo>
                    <a:lnTo>
                      <a:pt x="2" y="4"/>
                    </a:lnTo>
                    <a:lnTo>
                      <a:pt x="3" y="2"/>
                    </a:lnTo>
                    <a:lnTo>
                      <a:pt x="3" y="1"/>
                    </a:lnTo>
                    <a:lnTo>
                      <a:pt x="6" y="2"/>
                    </a:lnTo>
                    <a:lnTo>
                      <a:pt x="11" y="0"/>
                    </a:lnTo>
                  </a:path>
                </a:pathLst>
              </a:custGeom>
              <a:grpFill/>
              <a:ln w="0">
                <a:solidFill>
                  <a:srgbClr val="002060"/>
                </a:solidFill>
                <a:round/>
                <a:headEnd/>
                <a:tailEnd/>
              </a:ln>
            </p:spPr>
            <p:txBody>
              <a:bodyPr/>
              <a:lstStyle/>
              <a:p>
                <a:endParaRPr lang="en-US"/>
              </a:p>
            </p:txBody>
          </p:sp>
          <p:sp>
            <p:nvSpPr>
              <p:cNvPr id="328" name="Freeform 325"/>
              <p:cNvSpPr>
                <a:spLocks/>
              </p:cNvSpPr>
              <p:nvPr/>
            </p:nvSpPr>
            <p:spPr bwMode="auto">
              <a:xfrm>
                <a:off x="2585980" y="3236172"/>
                <a:ext cx="264585" cy="141098"/>
              </a:xfrm>
              <a:custGeom>
                <a:avLst/>
                <a:gdLst>
                  <a:gd name="T0" fmla="*/ 2147483647 w 36"/>
                  <a:gd name="T1" fmla="*/ 0 h 22"/>
                  <a:gd name="T2" fmla="*/ 2147483647 w 36"/>
                  <a:gd name="T3" fmla="*/ 2147483647 h 22"/>
                  <a:gd name="T4" fmla="*/ 2147483647 w 36"/>
                  <a:gd name="T5" fmla="*/ 2147483647 h 22"/>
                  <a:gd name="T6" fmla="*/ 2147483647 w 36"/>
                  <a:gd name="T7" fmla="*/ 2147483647 h 22"/>
                  <a:gd name="T8" fmla="*/ 2147483647 w 36"/>
                  <a:gd name="T9" fmla="*/ 2147483647 h 22"/>
                  <a:gd name="T10" fmla="*/ 2147483647 w 36"/>
                  <a:gd name="T11" fmla="*/ 2147483647 h 22"/>
                  <a:gd name="T12" fmla="*/ 2147483647 w 36"/>
                  <a:gd name="T13" fmla="*/ 2147483647 h 22"/>
                  <a:gd name="T14" fmla="*/ 2147483647 w 36"/>
                  <a:gd name="T15" fmla="*/ 2147483647 h 22"/>
                  <a:gd name="T16" fmla="*/ 2147483647 w 36"/>
                  <a:gd name="T17" fmla="*/ 2147483647 h 22"/>
                  <a:gd name="T18" fmla="*/ 2147483647 w 36"/>
                  <a:gd name="T19" fmla="*/ 2147483647 h 22"/>
                  <a:gd name="T20" fmla="*/ 2147483647 w 36"/>
                  <a:gd name="T21" fmla="*/ 2147483647 h 22"/>
                  <a:gd name="T22" fmla="*/ 2147483647 w 36"/>
                  <a:gd name="T23" fmla="*/ 2147483647 h 22"/>
                  <a:gd name="T24" fmla="*/ 2147483647 w 36"/>
                  <a:gd name="T25" fmla="*/ 2147483647 h 22"/>
                  <a:gd name="T26" fmla="*/ 2147483647 w 36"/>
                  <a:gd name="T27" fmla="*/ 2147483647 h 22"/>
                  <a:gd name="T28" fmla="*/ 2147483647 w 36"/>
                  <a:gd name="T29" fmla="*/ 2147483647 h 22"/>
                  <a:gd name="T30" fmla="*/ 2147483647 w 36"/>
                  <a:gd name="T31" fmla="*/ 2147483647 h 22"/>
                  <a:gd name="T32" fmla="*/ 0 w 36"/>
                  <a:gd name="T33" fmla="*/ 2147483647 h 22"/>
                  <a:gd name="T34" fmla="*/ 2147483647 w 36"/>
                  <a:gd name="T35" fmla="*/ 2147483647 h 22"/>
                  <a:gd name="T36" fmla="*/ 2147483647 w 36"/>
                  <a:gd name="T37" fmla="*/ 2147483647 h 22"/>
                  <a:gd name="T38" fmla="*/ 2147483647 w 36"/>
                  <a:gd name="T39" fmla="*/ 2147483647 h 22"/>
                  <a:gd name="T40" fmla="*/ 2147483647 w 36"/>
                  <a:gd name="T41" fmla="*/ 2147483647 h 22"/>
                  <a:gd name="T42" fmla="*/ 2147483647 w 36"/>
                  <a:gd name="T43" fmla="*/ 2147483647 h 22"/>
                  <a:gd name="T44" fmla="*/ 2147483647 w 36"/>
                  <a:gd name="T45" fmla="*/ 2147483647 h 22"/>
                  <a:gd name="T46" fmla="*/ 2147483647 w 36"/>
                  <a:gd name="T47" fmla="*/ 0 h 22"/>
                  <a:gd name="T48" fmla="*/ 2147483647 w 36"/>
                  <a:gd name="T49" fmla="*/ 0 h 22"/>
                  <a:gd name="T50" fmla="*/ 2147483647 w 36"/>
                  <a:gd name="T51" fmla="*/ 0 h 22"/>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36"/>
                  <a:gd name="T79" fmla="*/ 0 h 22"/>
                  <a:gd name="T80" fmla="*/ 36 w 36"/>
                  <a:gd name="T81" fmla="*/ 22 h 22"/>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36" h="22">
                    <a:moveTo>
                      <a:pt x="23" y="0"/>
                    </a:moveTo>
                    <a:lnTo>
                      <a:pt x="25" y="2"/>
                    </a:lnTo>
                    <a:lnTo>
                      <a:pt x="25" y="6"/>
                    </a:lnTo>
                    <a:lnTo>
                      <a:pt x="29" y="7"/>
                    </a:lnTo>
                    <a:lnTo>
                      <a:pt x="36" y="15"/>
                    </a:lnTo>
                    <a:lnTo>
                      <a:pt x="23" y="16"/>
                    </a:lnTo>
                    <a:lnTo>
                      <a:pt x="22" y="18"/>
                    </a:lnTo>
                    <a:lnTo>
                      <a:pt x="17" y="17"/>
                    </a:lnTo>
                    <a:lnTo>
                      <a:pt x="15" y="16"/>
                    </a:lnTo>
                    <a:lnTo>
                      <a:pt x="14" y="15"/>
                    </a:lnTo>
                    <a:lnTo>
                      <a:pt x="11" y="19"/>
                    </a:lnTo>
                    <a:lnTo>
                      <a:pt x="6" y="20"/>
                    </a:lnTo>
                    <a:lnTo>
                      <a:pt x="5" y="22"/>
                    </a:lnTo>
                    <a:lnTo>
                      <a:pt x="1" y="16"/>
                    </a:lnTo>
                    <a:lnTo>
                      <a:pt x="0" y="14"/>
                    </a:lnTo>
                    <a:lnTo>
                      <a:pt x="3" y="10"/>
                    </a:lnTo>
                    <a:lnTo>
                      <a:pt x="11" y="8"/>
                    </a:lnTo>
                    <a:lnTo>
                      <a:pt x="13" y="6"/>
                    </a:lnTo>
                    <a:lnTo>
                      <a:pt x="12" y="6"/>
                    </a:lnTo>
                    <a:lnTo>
                      <a:pt x="17" y="5"/>
                    </a:lnTo>
                    <a:lnTo>
                      <a:pt x="20" y="0"/>
                    </a:lnTo>
                    <a:lnTo>
                      <a:pt x="23" y="0"/>
                    </a:lnTo>
                  </a:path>
                </a:pathLst>
              </a:custGeom>
              <a:grpFill/>
              <a:ln w="0">
                <a:solidFill>
                  <a:srgbClr val="002060"/>
                </a:solidFill>
                <a:round/>
                <a:headEnd/>
                <a:tailEnd/>
              </a:ln>
            </p:spPr>
            <p:txBody>
              <a:bodyPr/>
              <a:lstStyle/>
              <a:p>
                <a:endParaRPr lang="en-US"/>
              </a:p>
            </p:txBody>
          </p:sp>
          <p:sp>
            <p:nvSpPr>
              <p:cNvPr id="329" name="Freeform 326"/>
              <p:cNvSpPr>
                <a:spLocks/>
              </p:cNvSpPr>
              <p:nvPr/>
            </p:nvSpPr>
            <p:spPr bwMode="auto">
              <a:xfrm>
                <a:off x="2564980" y="3015482"/>
                <a:ext cx="211388" cy="284606"/>
              </a:xfrm>
              <a:custGeom>
                <a:avLst/>
                <a:gdLst>
                  <a:gd name="T0" fmla="*/ 2147483647 w 29"/>
                  <a:gd name="T1" fmla="*/ 2147483647 h 45"/>
                  <a:gd name="T2" fmla="*/ 2147483647 w 29"/>
                  <a:gd name="T3" fmla="*/ 2147483647 h 45"/>
                  <a:gd name="T4" fmla="*/ 2147483647 w 29"/>
                  <a:gd name="T5" fmla="*/ 2147483647 h 45"/>
                  <a:gd name="T6" fmla="*/ 2147483647 w 29"/>
                  <a:gd name="T7" fmla="*/ 2147483647 h 45"/>
                  <a:gd name="T8" fmla="*/ 0 w 29"/>
                  <a:gd name="T9" fmla="*/ 2147483647 h 45"/>
                  <a:gd name="T10" fmla="*/ 2147483647 w 29"/>
                  <a:gd name="T11" fmla="*/ 2147483647 h 45"/>
                  <a:gd name="T12" fmla="*/ 2147483647 w 29"/>
                  <a:gd name="T13" fmla="*/ 2147483647 h 45"/>
                  <a:gd name="T14" fmla="*/ 2147483647 w 29"/>
                  <a:gd name="T15" fmla="*/ 2147483647 h 45"/>
                  <a:gd name="T16" fmla="*/ 2147483647 w 29"/>
                  <a:gd name="T17" fmla="*/ 2147483647 h 45"/>
                  <a:gd name="T18" fmla="*/ 2147483647 w 29"/>
                  <a:gd name="T19" fmla="*/ 2147483647 h 45"/>
                  <a:gd name="T20" fmla="*/ 2147483647 w 29"/>
                  <a:gd name="T21" fmla="*/ 2147483647 h 45"/>
                  <a:gd name="T22" fmla="*/ 2147483647 w 29"/>
                  <a:gd name="T23" fmla="*/ 2147483647 h 45"/>
                  <a:gd name="T24" fmla="*/ 2147483647 w 29"/>
                  <a:gd name="T25" fmla="*/ 2147483647 h 45"/>
                  <a:gd name="T26" fmla="*/ 2147483647 w 29"/>
                  <a:gd name="T27" fmla="*/ 2147483647 h 45"/>
                  <a:gd name="T28" fmla="*/ 2147483647 w 29"/>
                  <a:gd name="T29" fmla="*/ 2147483647 h 45"/>
                  <a:gd name="T30" fmla="*/ 2147483647 w 29"/>
                  <a:gd name="T31" fmla="*/ 2147483647 h 45"/>
                  <a:gd name="T32" fmla="*/ 2147483647 w 29"/>
                  <a:gd name="T33" fmla="*/ 2147483647 h 45"/>
                  <a:gd name="T34" fmla="*/ 2147483647 w 29"/>
                  <a:gd name="T35" fmla="*/ 2147483647 h 45"/>
                  <a:gd name="T36" fmla="*/ 2147483647 w 29"/>
                  <a:gd name="T37" fmla="*/ 2147483647 h 45"/>
                  <a:gd name="T38" fmla="*/ 2147483647 w 29"/>
                  <a:gd name="T39" fmla="*/ 2147483647 h 45"/>
                  <a:gd name="T40" fmla="*/ 2147483647 w 29"/>
                  <a:gd name="T41" fmla="*/ 2147483647 h 45"/>
                  <a:gd name="T42" fmla="*/ 2147483647 w 29"/>
                  <a:gd name="T43" fmla="*/ 2147483647 h 45"/>
                  <a:gd name="T44" fmla="*/ 2147483647 w 29"/>
                  <a:gd name="T45" fmla="*/ 2147483647 h 45"/>
                  <a:gd name="T46" fmla="*/ 2147483647 w 29"/>
                  <a:gd name="T47" fmla="*/ 2147483647 h 45"/>
                  <a:gd name="T48" fmla="*/ 2147483647 w 29"/>
                  <a:gd name="T49" fmla="*/ 2147483647 h 45"/>
                  <a:gd name="T50" fmla="*/ 2147483647 w 29"/>
                  <a:gd name="T51" fmla="*/ 2147483647 h 45"/>
                  <a:gd name="T52" fmla="*/ 2147483647 w 29"/>
                  <a:gd name="T53" fmla="*/ 2147483647 h 45"/>
                  <a:gd name="T54" fmla="*/ 2147483647 w 29"/>
                  <a:gd name="T55" fmla="*/ 0 h 45"/>
                  <a:gd name="T56" fmla="*/ 2147483647 w 29"/>
                  <a:gd name="T57" fmla="*/ 2147483647 h 45"/>
                  <a:gd name="T58" fmla="*/ 2147483647 w 29"/>
                  <a:gd name="T59" fmla="*/ 2147483647 h 45"/>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29"/>
                  <a:gd name="T91" fmla="*/ 0 h 45"/>
                  <a:gd name="T92" fmla="*/ 29 w 29"/>
                  <a:gd name="T93" fmla="*/ 45 h 45"/>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29" h="45">
                    <a:moveTo>
                      <a:pt x="5" y="1"/>
                    </a:moveTo>
                    <a:lnTo>
                      <a:pt x="5" y="5"/>
                    </a:lnTo>
                    <a:lnTo>
                      <a:pt x="7" y="9"/>
                    </a:lnTo>
                    <a:lnTo>
                      <a:pt x="6" y="18"/>
                    </a:lnTo>
                    <a:lnTo>
                      <a:pt x="0" y="26"/>
                    </a:lnTo>
                    <a:lnTo>
                      <a:pt x="1" y="27"/>
                    </a:lnTo>
                    <a:lnTo>
                      <a:pt x="2" y="29"/>
                    </a:lnTo>
                    <a:lnTo>
                      <a:pt x="3" y="30"/>
                    </a:lnTo>
                    <a:lnTo>
                      <a:pt x="4" y="30"/>
                    </a:lnTo>
                    <a:lnTo>
                      <a:pt x="5" y="37"/>
                    </a:lnTo>
                    <a:lnTo>
                      <a:pt x="3" y="38"/>
                    </a:lnTo>
                    <a:lnTo>
                      <a:pt x="2" y="39"/>
                    </a:lnTo>
                    <a:lnTo>
                      <a:pt x="5" y="41"/>
                    </a:lnTo>
                    <a:lnTo>
                      <a:pt x="6" y="45"/>
                    </a:lnTo>
                    <a:lnTo>
                      <a:pt x="14" y="43"/>
                    </a:lnTo>
                    <a:lnTo>
                      <a:pt x="16" y="41"/>
                    </a:lnTo>
                    <a:lnTo>
                      <a:pt x="15" y="41"/>
                    </a:lnTo>
                    <a:lnTo>
                      <a:pt x="20" y="40"/>
                    </a:lnTo>
                    <a:lnTo>
                      <a:pt x="23" y="35"/>
                    </a:lnTo>
                    <a:lnTo>
                      <a:pt x="26" y="35"/>
                    </a:lnTo>
                    <a:lnTo>
                      <a:pt x="26" y="34"/>
                    </a:lnTo>
                    <a:lnTo>
                      <a:pt x="23" y="29"/>
                    </a:lnTo>
                    <a:lnTo>
                      <a:pt x="26" y="22"/>
                    </a:lnTo>
                    <a:lnTo>
                      <a:pt x="29" y="22"/>
                    </a:lnTo>
                    <a:lnTo>
                      <a:pt x="29" y="21"/>
                    </a:lnTo>
                    <a:lnTo>
                      <a:pt x="29" y="11"/>
                    </a:lnTo>
                    <a:lnTo>
                      <a:pt x="8" y="0"/>
                    </a:lnTo>
                    <a:lnTo>
                      <a:pt x="5" y="1"/>
                    </a:lnTo>
                  </a:path>
                </a:pathLst>
              </a:custGeom>
              <a:grpFill/>
              <a:ln w="0">
                <a:solidFill>
                  <a:srgbClr val="002060"/>
                </a:solidFill>
                <a:round/>
                <a:headEnd/>
                <a:tailEnd/>
              </a:ln>
            </p:spPr>
            <p:txBody>
              <a:bodyPr/>
              <a:lstStyle/>
              <a:p>
                <a:endParaRPr lang="en-US"/>
              </a:p>
            </p:txBody>
          </p:sp>
          <p:sp>
            <p:nvSpPr>
              <p:cNvPr id="330" name="Freeform 327"/>
              <p:cNvSpPr>
                <a:spLocks/>
              </p:cNvSpPr>
              <p:nvPr/>
            </p:nvSpPr>
            <p:spPr bwMode="auto">
              <a:xfrm>
                <a:off x="2308795" y="3015482"/>
                <a:ext cx="307982" cy="208631"/>
              </a:xfrm>
              <a:custGeom>
                <a:avLst/>
                <a:gdLst>
                  <a:gd name="T0" fmla="*/ 2147483647 w 42"/>
                  <a:gd name="T1" fmla="*/ 2147483647 h 33"/>
                  <a:gd name="T2" fmla="*/ 2147483647 w 42"/>
                  <a:gd name="T3" fmla="*/ 2147483647 h 33"/>
                  <a:gd name="T4" fmla="*/ 2147483647 w 42"/>
                  <a:gd name="T5" fmla="*/ 2147483647 h 33"/>
                  <a:gd name="T6" fmla="*/ 2147483647 w 42"/>
                  <a:gd name="T7" fmla="*/ 2147483647 h 33"/>
                  <a:gd name="T8" fmla="*/ 2147483647 w 42"/>
                  <a:gd name="T9" fmla="*/ 2147483647 h 33"/>
                  <a:gd name="T10" fmla="*/ 2147483647 w 42"/>
                  <a:gd name="T11" fmla="*/ 2147483647 h 33"/>
                  <a:gd name="T12" fmla="*/ 2147483647 w 42"/>
                  <a:gd name="T13" fmla="*/ 2147483647 h 33"/>
                  <a:gd name="T14" fmla="*/ 2147483647 w 42"/>
                  <a:gd name="T15" fmla="*/ 0 h 33"/>
                  <a:gd name="T16" fmla="*/ 2147483647 w 42"/>
                  <a:gd name="T17" fmla="*/ 0 h 33"/>
                  <a:gd name="T18" fmla="*/ 2147483647 w 42"/>
                  <a:gd name="T19" fmla="*/ 2147483647 h 33"/>
                  <a:gd name="T20" fmla="*/ 2147483647 w 42"/>
                  <a:gd name="T21" fmla="*/ 2147483647 h 33"/>
                  <a:gd name="T22" fmla="*/ 2147483647 w 42"/>
                  <a:gd name="T23" fmla="*/ 2147483647 h 33"/>
                  <a:gd name="T24" fmla="*/ 2147483647 w 42"/>
                  <a:gd name="T25" fmla="*/ 2147483647 h 33"/>
                  <a:gd name="T26" fmla="*/ 0 w 42"/>
                  <a:gd name="T27" fmla="*/ 2147483647 h 33"/>
                  <a:gd name="T28" fmla="*/ 0 w 42"/>
                  <a:gd name="T29" fmla="*/ 2147483647 h 33"/>
                  <a:gd name="T30" fmla="*/ 0 w 42"/>
                  <a:gd name="T31" fmla="*/ 2147483647 h 33"/>
                  <a:gd name="T32" fmla="*/ 2147483647 w 42"/>
                  <a:gd name="T33" fmla="*/ 2147483647 h 33"/>
                  <a:gd name="T34" fmla="*/ 2147483647 w 42"/>
                  <a:gd name="T35" fmla="*/ 2147483647 h 33"/>
                  <a:gd name="T36" fmla="*/ 2147483647 w 42"/>
                  <a:gd name="T37" fmla="*/ 2147483647 h 33"/>
                  <a:gd name="T38" fmla="*/ 2147483647 w 42"/>
                  <a:gd name="T39" fmla="*/ 2147483647 h 33"/>
                  <a:gd name="T40" fmla="*/ 2147483647 w 42"/>
                  <a:gd name="T41" fmla="*/ 2147483647 h 33"/>
                  <a:gd name="T42" fmla="*/ 2147483647 w 42"/>
                  <a:gd name="T43" fmla="*/ 2147483647 h 33"/>
                  <a:gd name="T44" fmla="*/ 2147483647 w 42"/>
                  <a:gd name="T45" fmla="*/ 2147483647 h 33"/>
                  <a:gd name="T46" fmla="*/ 2147483647 w 42"/>
                  <a:gd name="T47" fmla="*/ 2147483647 h 33"/>
                  <a:gd name="T48" fmla="*/ 2147483647 w 42"/>
                  <a:gd name="T49" fmla="*/ 2147483647 h 33"/>
                  <a:gd name="T50" fmla="*/ 2147483647 w 42"/>
                  <a:gd name="T51" fmla="*/ 2147483647 h 33"/>
                  <a:gd name="T52" fmla="*/ 2147483647 w 42"/>
                  <a:gd name="T53" fmla="*/ 2147483647 h 33"/>
                  <a:gd name="T54" fmla="*/ 2147483647 w 42"/>
                  <a:gd name="T55" fmla="*/ 2147483647 h 33"/>
                  <a:gd name="T56" fmla="*/ 2147483647 w 42"/>
                  <a:gd name="T57" fmla="*/ 2147483647 h 33"/>
                  <a:gd name="T58" fmla="*/ 2147483647 w 42"/>
                  <a:gd name="T59" fmla="*/ 2147483647 h 33"/>
                  <a:gd name="T60" fmla="*/ 2147483647 w 42"/>
                  <a:gd name="T61" fmla="*/ 2147483647 h 33"/>
                  <a:gd name="T62" fmla="*/ 2147483647 w 42"/>
                  <a:gd name="T63" fmla="*/ 2147483647 h 33"/>
                  <a:gd name="T64" fmla="*/ 2147483647 w 42"/>
                  <a:gd name="T65" fmla="*/ 2147483647 h 33"/>
                  <a:gd name="T66" fmla="*/ 2147483647 w 42"/>
                  <a:gd name="T67" fmla="*/ 2147483647 h 33"/>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42"/>
                  <a:gd name="T103" fmla="*/ 0 h 33"/>
                  <a:gd name="T104" fmla="*/ 42 w 42"/>
                  <a:gd name="T105" fmla="*/ 33 h 33"/>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42" h="33">
                    <a:moveTo>
                      <a:pt x="36" y="27"/>
                    </a:moveTo>
                    <a:lnTo>
                      <a:pt x="35" y="26"/>
                    </a:lnTo>
                    <a:lnTo>
                      <a:pt x="41" y="18"/>
                    </a:lnTo>
                    <a:lnTo>
                      <a:pt x="42" y="9"/>
                    </a:lnTo>
                    <a:lnTo>
                      <a:pt x="40" y="5"/>
                    </a:lnTo>
                    <a:lnTo>
                      <a:pt x="40" y="1"/>
                    </a:lnTo>
                    <a:lnTo>
                      <a:pt x="37" y="0"/>
                    </a:lnTo>
                    <a:lnTo>
                      <a:pt x="31" y="0"/>
                    </a:lnTo>
                    <a:lnTo>
                      <a:pt x="14" y="11"/>
                    </a:lnTo>
                    <a:lnTo>
                      <a:pt x="11" y="12"/>
                    </a:lnTo>
                    <a:lnTo>
                      <a:pt x="11" y="21"/>
                    </a:lnTo>
                    <a:lnTo>
                      <a:pt x="10" y="22"/>
                    </a:lnTo>
                    <a:lnTo>
                      <a:pt x="0" y="24"/>
                    </a:lnTo>
                    <a:lnTo>
                      <a:pt x="0" y="26"/>
                    </a:lnTo>
                    <a:lnTo>
                      <a:pt x="3" y="30"/>
                    </a:lnTo>
                    <a:lnTo>
                      <a:pt x="5" y="30"/>
                    </a:lnTo>
                    <a:lnTo>
                      <a:pt x="6" y="32"/>
                    </a:lnTo>
                    <a:lnTo>
                      <a:pt x="6" y="31"/>
                    </a:lnTo>
                    <a:lnTo>
                      <a:pt x="7" y="31"/>
                    </a:lnTo>
                    <a:lnTo>
                      <a:pt x="9" y="33"/>
                    </a:lnTo>
                    <a:lnTo>
                      <a:pt x="9" y="30"/>
                    </a:lnTo>
                    <a:lnTo>
                      <a:pt x="12" y="27"/>
                    </a:lnTo>
                    <a:lnTo>
                      <a:pt x="14" y="27"/>
                    </a:lnTo>
                    <a:lnTo>
                      <a:pt x="18" y="30"/>
                    </a:lnTo>
                    <a:lnTo>
                      <a:pt x="21" y="28"/>
                    </a:lnTo>
                    <a:lnTo>
                      <a:pt x="24" y="30"/>
                    </a:lnTo>
                    <a:lnTo>
                      <a:pt x="28" y="28"/>
                    </a:lnTo>
                    <a:lnTo>
                      <a:pt x="32" y="29"/>
                    </a:lnTo>
                    <a:lnTo>
                      <a:pt x="35" y="27"/>
                    </a:lnTo>
                    <a:lnTo>
                      <a:pt x="36" y="27"/>
                    </a:lnTo>
                  </a:path>
                </a:pathLst>
              </a:custGeom>
              <a:grpFill/>
              <a:ln w="0">
                <a:solidFill>
                  <a:srgbClr val="002060"/>
                </a:solidFill>
                <a:round/>
                <a:headEnd/>
                <a:tailEnd/>
              </a:ln>
            </p:spPr>
            <p:txBody>
              <a:bodyPr/>
              <a:lstStyle/>
              <a:p>
                <a:endParaRPr lang="en-US"/>
              </a:p>
            </p:txBody>
          </p:sp>
          <p:sp>
            <p:nvSpPr>
              <p:cNvPr id="331" name="Freeform 328"/>
              <p:cNvSpPr>
                <a:spLocks/>
              </p:cNvSpPr>
              <p:nvPr/>
            </p:nvSpPr>
            <p:spPr bwMode="auto">
              <a:xfrm>
                <a:off x="2069409" y="2984127"/>
                <a:ext cx="320582" cy="265311"/>
              </a:xfrm>
              <a:custGeom>
                <a:avLst/>
                <a:gdLst>
                  <a:gd name="T0" fmla="*/ 2147483647 w 44"/>
                  <a:gd name="T1" fmla="*/ 0 h 42"/>
                  <a:gd name="T2" fmla="*/ 2147483647 w 44"/>
                  <a:gd name="T3" fmla="*/ 2147483647 h 42"/>
                  <a:gd name="T4" fmla="*/ 2147483647 w 44"/>
                  <a:gd name="T5" fmla="*/ 2147483647 h 42"/>
                  <a:gd name="T6" fmla="*/ 2147483647 w 44"/>
                  <a:gd name="T7" fmla="*/ 2147483647 h 42"/>
                  <a:gd name="T8" fmla="*/ 2147483647 w 44"/>
                  <a:gd name="T9" fmla="*/ 2147483647 h 42"/>
                  <a:gd name="T10" fmla="*/ 2147483647 w 44"/>
                  <a:gd name="T11" fmla="*/ 2147483647 h 42"/>
                  <a:gd name="T12" fmla="*/ 2147483647 w 44"/>
                  <a:gd name="T13" fmla="*/ 2147483647 h 42"/>
                  <a:gd name="T14" fmla="*/ 2147483647 w 44"/>
                  <a:gd name="T15" fmla="*/ 2147483647 h 42"/>
                  <a:gd name="T16" fmla="*/ 2147483647 w 44"/>
                  <a:gd name="T17" fmla="*/ 2147483647 h 42"/>
                  <a:gd name="T18" fmla="*/ 2147483647 w 44"/>
                  <a:gd name="T19" fmla="*/ 2147483647 h 42"/>
                  <a:gd name="T20" fmla="*/ 2147483647 w 44"/>
                  <a:gd name="T21" fmla="*/ 2147483647 h 42"/>
                  <a:gd name="T22" fmla="*/ 2147483647 w 44"/>
                  <a:gd name="T23" fmla="*/ 2147483647 h 42"/>
                  <a:gd name="T24" fmla="*/ 2147483647 w 44"/>
                  <a:gd name="T25" fmla="*/ 2147483647 h 42"/>
                  <a:gd name="T26" fmla="*/ 2147483647 w 44"/>
                  <a:gd name="T27" fmla="*/ 2147483647 h 42"/>
                  <a:gd name="T28" fmla="*/ 2147483647 w 44"/>
                  <a:gd name="T29" fmla="*/ 2147483647 h 42"/>
                  <a:gd name="T30" fmla="*/ 2147483647 w 44"/>
                  <a:gd name="T31" fmla="*/ 2147483647 h 42"/>
                  <a:gd name="T32" fmla="*/ 2147483647 w 44"/>
                  <a:gd name="T33" fmla="*/ 2147483647 h 42"/>
                  <a:gd name="T34" fmla="*/ 2147483647 w 44"/>
                  <a:gd name="T35" fmla="*/ 2147483647 h 42"/>
                  <a:gd name="T36" fmla="*/ 2147483647 w 44"/>
                  <a:gd name="T37" fmla="*/ 2147483647 h 42"/>
                  <a:gd name="T38" fmla="*/ 2147483647 w 44"/>
                  <a:gd name="T39" fmla="*/ 2147483647 h 42"/>
                  <a:gd name="T40" fmla="*/ 2147483647 w 44"/>
                  <a:gd name="T41" fmla="*/ 2147483647 h 42"/>
                  <a:gd name="T42" fmla="*/ 2147483647 w 44"/>
                  <a:gd name="T43" fmla="*/ 2147483647 h 42"/>
                  <a:gd name="T44" fmla="*/ 2147483647 w 44"/>
                  <a:gd name="T45" fmla="*/ 2147483647 h 42"/>
                  <a:gd name="T46" fmla="*/ 2147483647 w 44"/>
                  <a:gd name="T47" fmla="*/ 2147483647 h 42"/>
                  <a:gd name="T48" fmla="*/ 2147483647 w 44"/>
                  <a:gd name="T49" fmla="*/ 2147483647 h 42"/>
                  <a:gd name="T50" fmla="*/ 0 w 44"/>
                  <a:gd name="T51" fmla="*/ 2147483647 h 42"/>
                  <a:gd name="T52" fmla="*/ 2147483647 w 44"/>
                  <a:gd name="T53" fmla="*/ 2147483647 h 42"/>
                  <a:gd name="T54" fmla="*/ 2147483647 w 44"/>
                  <a:gd name="T55" fmla="*/ 2147483647 h 42"/>
                  <a:gd name="T56" fmla="*/ 2147483647 w 44"/>
                  <a:gd name="T57" fmla="*/ 2147483647 h 42"/>
                  <a:gd name="T58" fmla="*/ 2147483647 w 44"/>
                  <a:gd name="T59" fmla="*/ 2147483647 h 42"/>
                  <a:gd name="T60" fmla="*/ 2147483647 w 44"/>
                  <a:gd name="T61" fmla="*/ 0 h 42"/>
                  <a:gd name="T62" fmla="*/ 2147483647 w 44"/>
                  <a:gd name="T63" fmla="*/ 0 h 42"/>
                  <a:gd name="T64" fmla="*/ 2147483647 w 44"/>
                  <a:gd name="T65" fmla="*/ 0 h 42"/>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44"/>
                  <a:gd name="T100" fmla="*/ 0 h 42"/>
                  <a:gd name="T101" fmla="*/ 44 w 44"/>
                  <a:gd name="T102" fmla="*/ 42 h 42"/>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44" h="42">
                    <a:moveTo>
                      <a:pt x="19" y="0"/>
                    </a:moveTo>
                    <a:lnTo>
                      <a:pt x="35" y="11"/>
                    </a:lnTo>
                    <a:lnTo>
                      <a:pt x="37" y="14"/>
                    </a:lnTo>
                    <a:lnTo>
                      <a:pt x="41" y="15"/>
                    </a:lnTo>
                    <a:lnTo>
                      <a:pt x="41" y="17"/>
                    </a:lnTo>
                    <a:lnTo>
                      <a:pt x="43" y="17"/>
                    </a:lnTo>
                    <a:lnTo>
                      <a:pt x="44" y="17"/>
                    </a:lnTo>
                    <a:lnTo>
                      <a:pt x="44" y="26"/>
                    </a:lnTo>
                    <a:lnTo>
                      <a:pt x="43" y="27"/>
                    </a:lnTo>
                    <a:lnTo>
                      <a:pt x="33" y="29"/>
                    </a:lnTo>
                    <a:lnTo>
                      <a:pt x="31" y="29"/>
                    </a:lnTo>
                    <a:lnTo>
                      <a:pt x="26" y="33"/>
                    </a:lnTo>
                    <a:lnTo>
                      <a:pt x="22" y="33"/>
                    </a:lnTo>
                    <a:lnTo>
                      <a:pt x="19" y="38"/>
                    </a:lnTo>
                    <a:lnTo>
                      <a:pt x="18" y="42"/>
                    </a:lnTo>
                    <a:lnTo>
                      <a:pt x="16" y="42"/>
                    </a:lnTo>
                    <a:lnTo>
                      <a:pt x="15" y="41"/>
                    </a:lnTo>
                    <a:lnTo>
                      <a:pt x="13" y="42"/>
                    </a:lnTo>
                    <a:lnTo>
                      <a:pt x="11" y="42"/>
                    </a:lnTo>
                    <a:lnTo>
                      <a:pt x="8" y="36"/>
                    </a:lnTo>
                    <a:lnTo>
                      <a:pt x="3" y="37"/>
                    </a:lnTo>
                    <a:lnTo>
                      <a:pt x="2" y="37"/>
                    </a:lnTo>
                    <a:lnTo>
                      <a:pt x="2" y="36"/>
                    </a:lnTo>
                    <a:lnTo>
                      <a:pt x="0" y="29"/>
                    </a:lnTo>
                    <a:lnTo>
                      <a:pt x="2" y="26"/>
                    </a:lnTo>
                    <a:lnTo>
                      <a:pt x="4" y="28"/>
                    </a:lnTo>
                    <a:lnTo>
                      <a:pt x="6" y="27"/>
                    </a:lnTo>
                    <a:lnTo>
                      <a:pt x="18" y="27"/>
                    </a:lnTo>
                    <a:lnTo>
                      <a:pt x="14" y="0"/>
                    </a:lnTo>
                    <a:lnTo>
                      <a:pt x="19" y="0"/>
                    </a:lnTo>
                  </a:path>
                </a:pathLst>
              </a:custGeom>
              <a:grpFill/>
              <a:ln w="0">
                <a:solidFill>
                  <a:srgbClr val="002060"/>
                </a:solidFill>
                <a:round/>
                <a:headEnd/>
                <a:tailEnd/>
              </a:ln>
            </p:spPr>
            <p:txBody>
              <a:bodyPr/>
              <a:lstStyle/>
              <a:p>
                <a:endParaRPr lang="en-US"/>
              </a:p>
            </p:txBody>
          </p:sp>
          <p:sp>
            <p:nvSpPr>
              <p:cNvPr id="332" name="Freeform 329"/>
              <p:cNvSpPr>
                <a:spLocks/>
              </p:cNvSpPr>
              <p:nvPr/>
            </p:nvSpPr>
            <p:spPr bwMode="auto">
              <a:xfrm>
                <a:off x="1974214" y="2945536"/>
                <a:ext cx="233787" cy="221896"/>
              </a:xfrm>
              <a:custGeom>
                <a:avLst/>
                <a:gdLst>
                  <a:gd name="T0" fmla="*/ 0 w 32"/>
                  <a:gd name="T1" fmla="*/ 2147483647 h 35"/>
                  <a:gd name="T2" fmla="*/ 2147483647 w 32"/>
                  <a:gd name="T3" fmla="*/ 2147483647 h 35"/>
                  <a:gd name="T4" fmla="*/ 2147483647 w 32"/>
                  <a:gd name="T5" fmla="*/ 2147483647 h 35"/>
                  <a:gd name="T6" fmla="*/ 2147483647 w 32"/>
                  <a:gd name="T7" fmla="*/ 2147483647 h 35"/>
                  <a:gd name="T8" fmla="*/ 2147483647 w 32"/>
                  <a:gd name="T9" fmla="*/ 2147483647 h 35"/>
                  <a:gd name="T10" fmla="*/ 2147483647 w 32"/>
                  <a:gd name="T11" fmla="*/ 2147483647 h 35"/>
                  <a:gd name="T12" fmla="*/ 2147483647 w 32"/>
                  <a:gd name="T13" fmla="*/ 2147483647 h 35"/>
                  <a:gd name="T14" fmla="*/ 2147483647 w 32"/>
                  <a:gd name="T15" fmla="*/ 0 h 35"/>
                  <a:gd name="T16" fmla="*/ 2147483647 w 32"/>
                  <a:gd name="T17" fmla="*/ 2147483647 h 35"/>
                  <a:gd name="T18" fmla="*/ 2147483647 w 32"/>
                  <a:gd name="T19" fmla="*/ 2147483647 h 35"/>
                  <a:gd name="T20" fmla="*/ 2147483647 w 32"/>
                  <a:gd name="T21" fmla="*/ 2147483647 h 35"/>
                  <a:gd name="T22" fmla="*/ 2147483647 w 32"/>
                  <a:gd name="T23" fmla="*/ 2147483647 h 35"/>
                  <a:gd name="T24" fmla="*/ 2147483647 w 32"/>
                  <a:gd name="T25" fmla="*/ 2147483647 h 35"/>
                  <a:gd name="T26" fmla="*/ 2147483647 w 32"/>
                  <a:gd name="T27" fmla="*/ 2147483647 h 35"/>
                  <a:gd name="T28" fmla="*/ 2147483647 w 32"/>
                  <a:gd name="T29" fmla="*/ 2147483647 h 35"/>
                  <a:gd name="T30" fmla="*/ 2147483647 w 32"/>
                  <a:gd name="T31" fmla="*/ 2147483647 h 35"/>
                  <a:gd name="T32" fmla="*/ 2147483647 w 32"/>
                  <a:gd name="T33" fmla="*/ 2147483647 h 35"/>
                  <a:gd name="T34" fmla="*/ 2147483647 w 32"/>
                  <a:gd name="T35" fmla="*/ 2147483647 h 35"/>
                  <a:gd name="T36" fmla="*/ 2147483647 w 32"/>
                  <a:gd name="T37" fmla="*/ 2147483647 h 35"/>
                  <a:gd name="T38" fmla="*/ 2147483647 w 32"/>
                  <a:gd name="T39" fmla="*/ 2147483647 h 35"/>
                  <a:gd name="T40" fmla="*/ 2147483647 w 32"/>
                  <a:gd name="T41" fmla="*/ 2147483647 h 35"/>
                  <a:gd name="T42" fmla="*/ 2147483647 w 32"/>
                  <a:gd name="T43" fmla="*/ 2147483647 h 35"/>
                  <a:gd name="T44" fmla="*/ 2147483647 w 32"/>
                  <a:gd name="T45" fmla="*/ 2147483647 h 35"/>
                  <a:gd name="T46" fmla="*/ 2147483647 w 32"/>
                  <a:gd name="T47" fmla="*/ 2147483647 h 35"/>
                  <a:gd name="T48" fmla="*/ 0 w 32"/>
                  <a:gd name="T49" fmla="*/ 2147483647 h 35"/>
                  <a:gd name="T50" fmla="*/ 0 w 32"/>
                  <a:gd name="T51" fmla="*/ 2147483647 h 35"/>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32"/>
                  <a:gd name="T79" fmla="*/ 0 h 35"/>
                  <a:gd name="T80" fmla="*/ 32 w 32"/>
                  <a:gd name="T81" fmla="*/ 35 h 35"/>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32" h="35">
                    <a:moveTo>
                      <a:pt x="0" y="18"/>
                    </a:moveTo>
                    <a:lnTo>
                      <a:pt x="1" y="17"/>
                    </a:lnTo>
                    <a:lnTo>
                      <a:pt x="11" y="17"/>
                    </a:lnTo>
                    <a:lnTo>
                      <a:pt x="10" y="12"/>
                    </a:lnTo>
                    <a:lnTo>
                      <a:pt x="13" y="10"/>
                    </a:lnTo>
                    <a:lnTo>
                      <a:pt x="14" y="3"/>
                    </a:lnTo>
                    <a:lnTo>
                      <a:pt x="22" y="3"/>
                    </a:lnTo>
                    <a:lnTo>
                      <a:pt x="22" y="0"/>
                    </a:lnTo>
                    <a:lnTo>
                      <a:pt x="32" y="6"/>
                    </a:lnTo>
                    <a:lnTo>
                      <a:pt x="27" y="6"/>
                    </a:lnTo>
                    <a:lnTo>
                      <a:pt x="31" y="33"/>
                    </a:lnTo>
                    <a:lnTo>
                      <a:pt x="19" y="33"/>
                    </a:lnTo>
                    <a:lnTo>
                      <a:pt x="17" y="34"/>
                    </a:lnTo>
                    <a:lnTo>
                      <a:pt x="15" y="32"/>
                    </a:lnTo>
                    <a:lnTo>
                      <a:pt x="13" y="35"/>
                    </a:lnTo>
                    <a:lnTo>
                      <a:pt x="10" y="32"/>
                    </a:lnTo>
                    <a:lnTo>
                      <a:pt x="6" y="30"/>
                    </a:lnTo>
                    <a:lnTo>
                      <a:pt x="2" y="30"/>
                    </a:lnTo>
                    <a:lnTo>
                      <a:pt x="1" y="32"/>
                    </a:lnTo>
                    <a:lnTo>
                      <a:pt x="2" y="25"/>
                    </a:lnTo>
                    <a:lnTo>
                      <a:pt x="1" y="22"/>
                    </a:lnTo>
                    <a:lnTo>
                      <a:pt x="2" y="20"/>
                    </a:lnTo>
                    <a:lnTo>
                      <a:pt x="0" y="18"/>
                    </a:lnTo>
                  </a:path>
                </a:pathLst>
              </a:custGeom>
              <a:grpFill/>
              <a:ln w="0">
                <a:solidFill>
                  <a:srgbClr val="002060"/>
                </a:solidFill>
                <a:round/>
                <a:headEnd/>
                <a:tailEnd/>
              </a:ln>
            </p:spPr>
            <p:txBody>
              <a:bodyPr/>
              <a:lstStyle/>
              <a:p>
                <a:endParaRPr lang="en-US"/>
              </a:p>
            </p:txBody>
          </p:sp>
          <p:sp>
            <p:nvSpPr>
              <p:cNvPr id="333" name="Freeform 330"/>
              <p:cNvSpPr>
                <a:spLocks/>
              </p:cNvSpPr>
              <p:nvPr/>
            </p:nvSpPr>
            <p:spPr bwMode="auto">
              <a:xfrm>
                <a:off x="1974214" y="2933476"/>
                <a:ext cx="159591" cy="125420"/>
              </a:xfrm>
              <a:custGeom>
                <a:avLst/>
                <a:gdLst>
                  <a:gd name="T0" fmla="*/ 0 w 22"/>
                  <a:gd name="T1" fmla="*/ 2147483647 h 20"/>
                  <a:gd name="T2" fmla="*/ 2147483647 w 22"/>
                  <a:gd name="T3" fmla="*/ 2147483647 h 20"/>
                  <a:gd name="T4" fmla="*/ 2147483647 w 22"/>
                  <a:gd name="T5" fmla="*/ 2147483647 h 20"/>
                  <a:gd name="T6" fmla="*/ 2147483647 w 22"/>
                  <a:gd name="T7" fmla="*/ 2147483647 h 20"/>
                  <a:gd name="T8" fmla="*/ 2147483647 w 22"/>
                  <a:gd name="T9" fmla="*/ 2147483647 h 20"/>
                  <a:gd name="T10" fmla="*/ 2147483647 w 22"/>
                  <a:gd name="T11" fmla="*/ 2147483647 h 20"/>
                  <a:gd name="T12" fmla="*/ 2147483647 w 22"/>
                  <a:gd name="T13" fmla="*/ 2147483647 h 20"/>
                  <a:gd name="T14" fmla="*/ 2147483647 w 22"/>
                  <a:gd name="T15" fmla="*/ 2147483647 h 20"/>
                  <a:gd name="T16" fmla="*/ 2147483647 w 22"/>
                  <a:gd name="T17" fmla="*/ 2147483647 h 20"/>
                  <a:gd name="T18" fmla="*/ 2147483647 w 22"/>
                  <a:gd name="T19" fmla="*/ 0 h 20"/>
                  <a:gd name="T20" fmla="*/ 2147483647 w 22"/>
                  <a:gd name="T21" fmla="*/ 0 h 20"/>
                  <a:gd name="T22" fmla="*/ 2147483647 w 22"/>
                  <a:gd name="T23" fmla="*/ 0 h 20"/>
                  <a:gd name="T24" fmla="*/ 2147483647 w 22"/>
                  <a:gd name="T25" fmla="*/ 2147483647 h 20"/>
                  <a:gd name="T26" fmla="*/ 2147483647 w 22"/>
                  <a:gd name="T27" fmla="*/ 2147483647 h 20"/>
                  <a:gd name="T28" fmla="*/ 2147483647 w 22"/>
                  <a:gd name="T29" fmla="*/ 2147483647 h 20"/>
                  <a:gd name="T30" fmla="*/ 0 w 22"/>
                  <a:gd name="T31" fmla="*/ 2147483647 h 20"/>
                  <a:gd name="T32" fmla="*/ 0 w 22"/>
                  <a:gd name="T33" fmla="*/ 2147483647 h 20"/>
                  <a:gd name="T34" fmla="*/ 0 w 22"/>
                  <a:gd name="T35" fmla="*/ 2147483647 h 20"/>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22"/>
                  <a:gd name="T55" fmla="*/ 0 h 20"/>
                  <a:gd name="T56" fmla="*/ 22 w 22"/>
                  <a:gd name="T57" fmla="*/ 20 h 20"/>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22" h="20">
                    <a:moveTo>
                      <a:pt x="0" y="20"/>
                    </a:moveTo>
                    <a:lnTo>
                      <a:pt x="1" y="19"/>
                    </a:lnTo>
                    <a:lnTo>
                      <a:pt x="11" y="19"/>
                    </a:lnTo>
                    <a:lnTo>
                      <a:pt x="10" y="14"/>
                    </a:lnTo>
                    <a:lnTo>
                      <a:pt x="13" y="12"/>
                    </a:lnTo>
                    <a:lnTo>
                      <a:pt x="14" y="5"/>
                    </a:lnTo>
                    <a:lnTo>
                      <a:pt x="22" y="5"/>
                    </a:lnTo>
                    <a:lnTo>
                      <a:pt x="22" y="2"/>
                    </a:lnTo>
                    <a:lnTo>
                      <a:pt x="22" y="0"/>
                    </a:lnTo>
                    <a:lnTo>
                      <a:pt x="11" y="0"/>
                    </a:lnTo>
                    <a:lnTo>
                      <a:pt x="9" y="4"/>
                    </a:lnTo>
                    <a:lnTo>
                      <a:pt x="7" y="5"/>
                    </a:lnTo>
                    <a:lnTo>
                      <a:pt x="5" y="9"/>
                    </a:lnTo>
                    <a:lnTo>
                      <a:pt x="0" y="17"/>
                    </a:lnTo>
                    <a:lnTo>
                      <a:pt x="0" y="20"/>
                    </a:lnTo>
                  </a:path>
                </a:pathLst>
              </a:custGeom>
              <a:grpFill/>
              <a:ln w="0">
                <a:solidFill>
                  <a:srgbClr val="002060"/>
                </a:solidFill>
                <a:round/>
                <a:headEnd/>
                <a:tailEnd/>
              </a:ln>
            </p:spPr>
            <p:txBody>
              <a:bodyPr/>
              <a:lstStyle/>
              <a:p>
                <a:endParaRPr lang="en-US"/>
              </a:p>
            </p:txBody>
          </p:sp>
          <p:sp>
            <p:nvSpPr>
              <p:cNvPr id="334" name="Freeform 331"/>
              <p:cNvSpPr>
                <a:spLocks/>
              </p:cNvSpPr>
              <p:nvPr/>
            </p:nvSpPr>
            <p:spPr bwMode="auto">
              <a:xfrm>
                <a:off x="1960215" y="3136077"/>
                <a:ext cx="123193" cy="75975"/>
              </a:xfrm>
              <a:custGeom>
                <a:avLst/>
                <a:gdLst>
                  <a:gd name="T0" fmla="*/ 2147483647 w 17"/>
                  <a:gd name="T1" fmla="*/ 2147483647 h 12"/>
                  <a:gd name="T2" fmla="*/ 2147483647 w 17"/>
                  <a:gd name="T3" fmla="*/ 2147483647 h 12"/>
                  <a:gd name="T4" fmla="*/ 2147483647 w 17"/>
                  <a:gd name="T5" fmla="*/ 2147483647 h 12"/>
                  <a:gd name="T6" fmla="*/ 2147483647 w 17"/>
                  <a:gd name="T7" fmla="*/ 2147483647 h 12"/>
                  <a:gd name="T8" fmla="*/ 2147483647 w 17"/>
                  <a:gd name="T9" fmla="*/ 2147483647 h 12"/>
                  <a:gd name="T10" fmla="*/ 2147483647 w 17"/>
                  <a:gd name="T11" fmla="*/ 2147483647 h 12"/>
                  <a:gd name="T12" fmla="*/ 2147483647 w 17"/>
                  <a:gd name="T13" fmla="*/ 2147483647 h 12"/>
                  <a:gd name="T14" fmla="*/ 2147483647 w 17"/>
                  <a:gd name="T15" fmla="*/ 2147483647 h 12"/>
                  <a:gd name="T16" fmla="*/ 2147483647 w 17"/>
                  <a:gd name="T17" fmla="*/ 2147483647 h 12"/>
                  <a:gd name="T18" fmla="*/ 0 w 17"/>
                  <a:gd name="T19" fmla="*/ 2147483647 h 12"/>
                  <a:gd name="T20" fmla="*/ 2147483647 w 17"/>
                  <a:gd name="T21" fmla="*/ 2147483647 h 12"/>
                  <a:gd name="T22" fmla="*/ 2147483647 w 17"/>
                  <a:gd name="T23" fmla="*/ 2147483647 h 12"/>
                  <a:gd name="T24" fmla="*/ 2147483647 w 17"/>
                  <a:gd name="T25" fmla="*/ 0 h 12"/>
                  <a:gd name="T26" fmla="*/ 2147483647 w 17"/>
                  <a:gd name="T27" fmla="*/ 0 h 12"/>
                  <a:gd name="T28" fmla="*/ 2147483647 w 17"/>
                  <a:gd name="T29" fmla="*/ 2147483647 h 12"/>
                  <a:gd name="T30" fmla="*/ 2147483647 w 17"/>
                  <a:gd name="T31" fmla="*/ 2147483647 h 12"/>
                  <a:gd name="T32" fmla="*/ 2147483647 w 17"/>
                  <a:gd name="T33" fmla="*/ 2147483647 h 12"/>
                  <a:gd name="T34" fmla="*/ 2147483647 w 17"/>
                  <a:gd name="T35" fmla="*/ 2147483647 h 12"/>
                  <a:gd name="T36" fmla="*/ 2147483647 w 17"/>
                  <a:gd name="T37" fmla="*/ 2147483647 h 12"/>
                  <a:gd name="T38" fmla="*/ 2147483647 w 17"/>
                  <a:gd name="T39" fmla="*/ 2147483647 h 12"/>
                  <a:gd name="T40" fmla="*/ 2147483647 w 17"/>
                  <a:gd name="T41" fmla="*/ 2147483647 h 12"/>
                  <a:gd name="T42" fmla="*/ 2147483647 w 17"/>
                  <a:gd name="T43" fmla="*/ 2147483647 h 12"/>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17"/>
                  <a:gd name="T67" fmla="*/ 0 h 12"/>
                  <a:gd name="T68" fmla="*/ 17 w 17"/>
                  <a:gd name="T69" fmla="*/ 12 h 12"/>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17" h="12">
                    <a:moveTo>
                      <a:pt x="2" y="10"/>
                    </a:moveTo>
                    <a:lnTo>
                      <a:pt x="4" y="9"/>
                    </a:lnTo>
                    <a:lnTo>
                      <a:pt x="6" y="9"/>
                    </a:lnTo>
                    <a:lnTo>
                      <a:pt x="10" y="9"/>
                    </a:lnTo>
                    <a:lnTo>
                      <a:pt x="7" y="8"/>
                    </a:lnTo>
                    <a:lnTo>
                      <a:pt x="3" y="9"/>
                    </a:lnTo>
                    <a:lnTo>
                      <a:pt x="2" y="8"/>
                    </a:lnTo>
                    <a:lnTo>
                      <a:pt x="0" y="6"/>
                    </a:lnTo>
                    <a:lnTo>
                      <a:pt x="3" y="2"/>
                    </a:lnTo>
                    <a:lnTo>
                      <a:pt x="4" y="0"/>
                    </a:lnTo>
                    <a:lnTo>
                      <a:pt x="8" y="0"/>
                    </a:lnTo>
                    <a:lnTo>
                      <a:pt x="12" y="2"/>
                    </a:lnTo>
                    <a:lnTo>
                      <a:pt x="15" y="5"/>
                    </a:lnTo>
                    <a:lnTo>
                      <a:pt x="17" y="12"/>
                    </a:lnTo>
                    <a:lnTo>
                      <a:pt x="11" y="11"/>
                    </a:lnTo>
                    <a:lnTo>
                      <a:pt x="2" y="12"/>
                    </a:lnTo>
                    <a:lnTo>
                      <a:pt x="2" y="10"/>
                    </a:lnTo>
                  </a:path>
                </a:pathLst>
              </a:custGeom>
              <a:grpFill/>
              <a:ln w="0">
                <a:solidFill>
                  <a:srgbClr val="002060"/>
                </a:solidFill>
                <a:round/>
                <a:headEnd/>
                <a:tailEnd/>
              </a:ln>
            </p:spPr>
            <p:txBody>
              <a:bodyPr/>
              <a:lstStyle/>
              <a:p>
                <a:endParaRPr lang="en-US"/>
              </a:p>
            </p:txBody>
          </p:sp>
          <p:sp>
            <p:nvSpPr>
              <p:cNvPr id="335" name="Freeform 332"/>
              <p:cNvSpPr>
                <a:spLocks/>
              </p:cNvSpPr>
              <p:nvPr/>
            </p:nvSpPr>
            <p:spPr bwMode="auto">
              <a:xfrm>
                <a:off x="1974214" y="3185522"/>
                <a:ext cx="58796" cy="13266"/>
              </a:xfrm>
              <a:custGeom>
                <a:avLst/>
                <a:gdLst>
                  <a:gd name="T0" fmla="*/ 0 w 8"/>
                  <a:gd name="T1" fmla="*/ 2147483647 h 2"/>
                  <a:gd name="T2" fmla="*/ 2147483647 w 8"/>
                  <a:gd name="T3" fmla="*/ 2147483647 h 2"/>
                  <a:gd name="T4" fmla="*/ 2147483647 w 8"/>
                  <a:gd name="T5" fmla="*/ 2147483647 h 2"/>
                  <a:gd name="T6" fmla="*/ 2147483647 w 8"/>
                  <a:gd name="T7" fmla="*/ 2147483647 h 2"/>
                  <a:gd name="T8" fmla="*/ 2147483647 w 8"/>
                  <a:gd name="T9" fmla="*/ 2147483647 h 2"/>
                  <a:gd name="T10" fmla="*/ 2147483647 w 8"/>
                  <a:gd name="T11" fmla="*/ 0 h 2"/>
                  <a:gd name="T12" fmla="*/ 2147483647 w 8"/>
                  <a:gd name="T13" fmla="*/ 2147483647 h 2"/>
                  <a:gd name="T14" fmla="*/ 2147483647 w 8"/>
                  <a:gd name="T15" fmla="*/ 2147483647 h 2"/>
                  <a:gd name="T16" fmla="*/ 0 w 8"/>
                  <a:gd name="T17" fmla="*/ 2147483647 h 2"/>
                  <a:gd name="T18" fmla="*/ 0 w 8"/>
                  <a:gd name="T19" fmla="*/ 2147483647 h 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8"/>
                  <a:gd name="T31" fmla="*/ 0 h 2"/>
                  <a:gd name="T32" fmla="*/ 8 w 8"/>
                  <a:gd name="T33" fmla="*/ 2 h 2"/>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8" h="2">
                    <a:moveTo>
                      <a:pt x="0" y="2"/>
                    </a:moveTo>
                    <a:lnTo>
                      <a:pt x="2" y="1"/>
                    </a:lnTo>
                    <a:lnTo>
                      <a:pt x="4" y="1"/>
                    </a:lnTo>
                    <a:lnTo>
                      <a:pt x="8" y="1"/>
                    </a:lnTo>
                    <a:lnTo>
                      <a:pt x="5" y="0"/>
                    </a:lnTo>
                    <a:lnTo>
                      <a:pt x="1" y="1"/>
                    </a:lnTo>
                    <a:lnTo>
                      <a:pt x="0" y="2"/>
                    </a:lnTo>
                  </a:path>
                </a:pathLst>
              </a:custGeom>
              <a:grpFill/>
              <a:ln w="0">
                <a:solidFill>
                  <a:srgbClr val="002060"/>
                </a:solidFill>
                <a:round/>
                <a:headEnd/>
                <a:tailEnd/>
              </a:ln>
            </p:spPr>
            <p:txBody>
              <a:bodyPr/>
              <a:lstStyle/>
              <a:p>
                <a:endParaRPr lang="en-US"/>
              </a:p>
            </p:txBody>
          </p:sp>
          <p:sp>
            <p:nvSpPr>
              <p:cNvPr id="336" name="Freeform 333"/>
              <p:cNvSpPr>
                <a:spLocks/>
              </p:cNvSpPr>
              <p:nvPr/>
            </p:nvSpPr>
            <p:spPr bwMode="auto">
              <a:xfrm>
                <a:off x="1974214" y="3204817"/>
                <a:ext cx="65797" cy="31354"/>
              </a:xfrm>
              <a:custGeom>
                <a:avLst/>
                <a:gdLst>
                  <a:gd name="T0" fmla="*/ 2147483647 w 9"/>
                  <a:gd name="T1" fmla="*/ 2147483647 h 5"/>
                  <a:gd name="T2" fmla="*/ 2147483647 w 9"/>
                  <a:gd name="T3" fmla="*/ 2147483647 h 5"/>
                  <a:gd name="T4" fmla="*/ 2147483647 w 9"/>
                  <a:gd name="T5" fmla="*/ 0 h 5"/>
                  <a:gd name="T6" fmla="*/ 0 w 9"/>
                  <a:gd name="T7" fmla="*/ 2147483647 h 5"/>
                  <a:gd name="T8" fmla="*/ 0 w 9"/>
                  <a:gd name="T9" fmla="*/ 2147483647 h 5"/>
                  <a:gd name="T10" fmla="*/ 2147483647 w 9"/>
                  <a:gd name="T11" fmla="*/ 2147483647 h 5"/>
                  <a:gd name="T12" fmla="*/ 2147483647 w 9"/>
                  <a:gd name="T13" fmla="*/ 2147483647 h 5"/>
                  <a:gd name="T14" fmla="*/ 2147483647 w 9"/>
                  <a:gd name="T15" fmla="*/ 2147483647 h 5"/>
                  <a:gd name="T16" fmla="*/ 2147483647 w 9"/>
                  <a:gd name="T17" fmla="*/ 2147483647 h 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9"/>
                  <a:gd name="T28" fmla="*/ 0 h 5"/>
                  <a:gd name="T29" fmla="*/ 9 w 9"/>
                  <a:gd name="T30" fmla="*/ 5 h 5"/>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9" h="5">
                    <a:moveTo>
                      <a:pt x="5" y="5"/>
                    </a:moveTo>
                    <a:lnTo>
                      <a:pt x="8" y="3"/>
                    </a:lnTo>
                    <a:lnTo>
                      <a:pt x="9" y="0"/>
                    </a:lnTo>
                    <a:lnTo>
                      <a:pt x="0" y="1"/>
                    </a:lnTo>
                    <a:lnTo>
                      <a:pt x="4" y="2"/>
                    </a:lnTo>
                    <a:lnTo>
                      <a:pt x="4" y="4"/>
                    </a:lnTo>
                    <a:lnTo>
                      <a:pt x="5" y="5"/>
                    </a:lnTo>
                  </a:path>
                </a:pathLst>
              </a:custGeom>
              <a:grpFill/>
              <a:ln w="0">
                <a:solidFill>
                  <a:srgbClr val="002060"/>
                </a:solidFill>
                <a:round/>
                <a:headEnd/>
                <a:tailEnd/>
              </a:ln>
            </p:spPr>
            <p:txBody>
              <a:bodyPr/>
              <a:lstStyle/>
              <a:p>
                <a:endParaRPr lang="en-US"/>
              </a:p>
            </p:txBody>
          </p:sp>
          <p:sp>
            <p:nvSpPr>
              <p:cNvPr id="337" name="Freeform 334"/>
              <p:cNvSpPr>
                <a:spLocks/>
              </p:cNvSpPr>
              <p:nvPr/>
            </p:nvSpPr>
            <p:spPr bwMode="auto">
              <a:xfrm>
                <a:off x="2010612" y="3204817"/>
                <a:ext cx="144192" cy="95270"/>
              </a:xfrm>
              <a:custGeom>
                <a:avLst/>
                <a:gdLst>
                  <a:gd name="T0" fmla="*/ 2147483647 w 20"/>
                  <a:gd name="T1" fmla="*/ 2147483647 h 15"/>
                  <a:gd name="T2" fmla="*/ 2147483647 w 20"/>
                  <a:gd name="T3" fmla="*/ 2147483647 h 15"/>
                  <a:gd name="T4" fmla="*/ 2147483647 w 20"/>
                  <a:gd name="T5" fmla="*/ 2147483647 h 15"/>
                  <a:gd name="T6" fmla="*/ 2147483647 w 20"/>
                  <a:gd name="T7" fmla="*/ 2147483647 h 15"/>
                  <a:gd name="T8" fmla="*/ 2147483647 w 20"/>
                  <a:gd name="T9" fmla="*/ 2147483647 h 15"/>
                  <a:gd name="T10" fmla="*/ 2147483647 w 20"/>
                  <a:gd name="T11" fmla="*/ 2147483647 h 15"/>
                  <a:gd name="T12" fmla="*/ 2147483647 w 20"/>
                  <a:gd name="T13" fmla="*/ 2147483647 h 15"/>
                  <a:gd name="T14" fmla="*/ 2147483647 w 20"/>
                  <a:gd name="T15" fmla="*/ 2147483647 h 15"/>
                  <a:gd name="T16" fmla="*/ 2147483647 w 20"/>
                  <a:gd name="T17" fmla="*/ 2147483647 h 15"/>
                  <a:gd name="T18" fmla="*/ 2147483647 w 20"/>
                  <a:gd name="T19" fmla="*/ 2147483647 h 15"/>
                  <a:gd name="T20" fmla="*/ 2147483647 w 20"/>
                  <a:gd name="T21" fmla="*/ 0 h 15"/>
                  <a:gd name="T22" fmla="*/ 2147483647 w 20"/>
                  <a:gd name="T23" fmla="*/ 2147483647 h 15"/>
                  <a:gd name="T24" fmla="*/ 0 w 20"/>
                  <a:gd name="T25" fmla="*/ 2147483647 h 15"/>
                  <a:gd name="T26" fmla="*/ 0 w 20"/>
                  <a:gd name="T27" fmla="*/ 2147483647 h 15"/>
                  <a:gd name="T28" fmla="*/ 2147483647 w 20"/>
                  <a:gd name="T29" fmla="*/ 2147483647 h 15"/>
                  <a:gd name="T30" fmla="*/ 2147483647 w 20"/>
                  <a:gd name="T31" fmla="*/ 2147483647 h 15"/>
                  <a:gd name="T32" fmla="*/ 2147483647 w 20"/>
                  <a:gd name="T33" fmla="*/ 2147483647 h 15"/>
                  <a:gd name="T34" fmla="*/ 2147483647 w 20"/>
                  <a:gd name="T35" fmla="*/ 2147483647 h 15"/>
                  <a:gd name="T36" fmla="*/ 2147483647 w 20"/>
                  <a:gd name="T37" fmla="*/ 2147483647 h 15"/>
                  <a:gd name="T38" fmla="*/ 2147483647 w 20"/>
                  <a:gd name="T39" fmla="*/ 2147483647 h 15"/>
                  <a:gd name="T40" fmla="*/ 2147483647 w 20"/>
                  <a:gd name="T41" fmla="*/ 2147483647 h 15"/>
                  <a:gd name="T42" fmla="*/ 2147483647 w 20"/>
                  <a:gd name="T43" fmla="*/ 2147483647 h 15"/>
                  <a:gd name="T44" fmla="*/ 2147483647 w 20"/>
                  <a:gd name="T45" fmla="*/ 2147483647 h 15"/>
                  <a:gd name="T46" fmla="*/ 2147483647 w 20"/>
                  <a:gd name="T47" fmla="*/ 2147483647 h 15"/>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20"/>
                  <a:gd name="T73" fmla="*/ 0 h 15"/>
                  <a:gd name="T74" fmla="*/ 20 w 20"/>
                  <a:gd name="T75" fmla="*/ 15 h 15"/>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20" h="15">
                    <a:moveTo>
                      <a:pt x="18" y="14"/>
                    </a:moveTo>
                    <a:lnTo>
                      <a:pt x="19" y="13"/>
                    </a:lnTo>
                    <a:lnTo>
                      <a:pt x="18" y="12"/>
                    </a:lnTo>
                    <a:lnTo>
                      <a:pt x="20" y="11"/>
                    </a:lnTo>
                    <a:lnTo>
                      <a:pt x="18" y="9"/>
                    </a:lnTo>
                    <a:lnTo>
                      <a:pt x="19" y="7"/>
                    </a:lnTo>
                    <a:lnTo>
                      <a:pt x="16" y="1"/>
                    </a:lnTo>
                    <a:lnTo>
                      <a:pt x="11" y="2"/>
                    </a:lnTo>
                    <a:lnTo>
                      <a:pt x="10" y="2"/>
                    </a:lnTo>
                    <a:lnTo>
                      <a:pt x="10" y="1"/>
                    </a:lnTo>
                    <a:lnTo>
                      <a:pt x="4" y="0"/>
                    </a:lnTo>
                    <a:lnTo>
                      <a:pt x="3" y="3"/>
                    </a:lnTo>
                    <a:lnTo>
                      <a:pt x="0" y="5"/>
                    </a:lnTo>
                    <a:lnTo>
                      <a:pt x="5" y="10"/>
                    </a:lnTo>
                    <a:lnTo>
                      <a:pt x="7" y="8"/>
                    </a:lnTo>
                    <a:lnTo>
                      <a:pt x="10" y="8"/>
                    </a:lnTo>
                    <a:lnTo>
                      <a:pt x="12" y="10"/>
                    </a:lnTo>
                    <a:lnTo>
                      <a:pt x="12" y="12"/>
                    </a:lnTo>
                    <a:lnTo>
                      <a:pt x="13" y="12"/>
                    </a:lnTo>
                    <a:lnTo>
                      <a:pt x="14" y="12"/>
                    </a:lnTo>
                    <a:lnTo>
                      <a:pt x="16" y="15"/>
                    </a:lnTo>
                    <a:lnTo>
                      <a:pt x="18" y="14"/>
                    </a:lnTo>
                  </a:path>
                </a:pathLst>
              </a:custGeom>
              <a:grpFill/>
              <a:ln w="0">
                <a:solidFill>
                  <a:srgbClr val="002060"/>
                </a:solidFill>
                <a:round/>
                <a:headEnd/>
                <a:tailEnd/>
              </a:ln>
            </p:spPr>
            <p:txBody>
              <a:bodyPr/>
              <a:lstStyle/>
              <a:p>
                <a:endParaRPr lang="en-US"/>
              </a:p>
            </p:txBody>
          </p:sp>
          <p:sp>
            <p:nvSpPr>
              <p:cNvPr id="338" name="Freeform 335"/>
              <p:cNvSpPr>
                <a:spLocks/>
              </p:cNvSpPr>
              <p:nvPr/>
            </p:nvSpPr>
            <p:spPr bwMode="auto">
              <a:xfrm>
                <a:off x="2047010" y="3255467"/>
                <a:ext cx="58796" cy="50650"/>
              </a:xfrm>
              <a:custGeom>
                <a:avLst/>
                <a:gdLst>
                  <a:gd name="T0" fmla="*/ 0 w 8"/>
                  <a:gd name="T1" fmla="*/ 2147483647 h 8"/>
                  <a:gd name="T2" fmla="*/ 2147483647 w 8"/>
                  <a:gd name="T3" fmla="*/ 0 h 8"/>
                  <a:gd name="T4" fmla="*/ 2147483647 w 8"/>
                  <a:gd name="T5" fmla="*/ 0 h 8"/>
                  <a:gd name="T6" fmla="*/ 2147483647 w 8"/>
                  <a:gd name="T7" fmla="*/ 2147483647 h 8"/>
                  <a:gd name="T8" fmla="*/ 2147483647 w 8"/>
                  <a:gd name="T9" fmla="*/ 2147483647 h 8"/>
                  <a:gd name="T10" fmla="*/ 2147483647 w 8"/>
                  <a:gd name="T11" fmla="*/ 2147483647 h 8"/>
                  <a:gd name="T12" fmla="*/ 2147483647 w 8"/>
                  <a:gd name="T13" fmla="*/ 2147483647 h 8"/>
                  <a:gd name="T14" fmla="*/ 2147483647 w 8"/>
                  <a:gd name="T15" fmla="*/ 2147483647 h 8"/>
                  <a:gd name="T16" fmla="*/ 2147483647 w 8"/>
                  <a:gd name="T17" fmla="*/ 2147483647 h 8"/>
                  <a:gd name="T18" fmla="*/ 2147483647 w 8"/>
                  <a:gd name="T19" fmla="*/ 2147483647 h 8"/>
                  <a:gd name="T20" fmla="*/ 0 w 8"/>
                  <a:gd name="T21" fmla="*/ 2147483647 h 8"/>
                  <a:gd name="T22" fmla="*/ 0 w 8"/>
                  <a:gd name="T23" fmla="*/ 2147483647 h 8"/>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8"/>
                  <a:gd name="T37" fmla="*/ 0 h 8"/>
                  <a:gd name="T38" fmla="*/ 8 w 8"/>
                  <a:gd name="T39" fmla="*/ 8 h 8"/>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8" h="8">
                    <a:moveTo>
                      <a:pt x="0" y="2"/>
                    </a:moveTo>
                    <a:lnTo>
                      <a:pt x="2" y="0"/>
                    </a:lnTo>
                    <a:lnTo>
                      <a:pt x="5" y="0"/>
                    </a:lnTo>
                    <a:lnTo>
                      <a:pt x="7" y="2"/>
                    </a:lnTo>
                    <a:lnTo>
                      <a:pt x="7" y="4"/>
                    </a:lnTo>
                    <a:lnTo>
                      <a:pt x="8" y="4"/>
                    </a:lnTo>
                    <a:lnTo>
                      <a:pt x="5" y="8"/>
                    </a:lnTo>
                    <a:lnTo>
                      <a:pt x="4" y="8"/>
                    </a:lnTo>
                    <a:lnTo>
                      <a:pt x="2" y="7"/>
                    </a:lnTo>
                    <a:lnTo>
                      <a:pt x="1" y="5"/>
                    </a:lnTo>
                    <a:lnTo>
                      <a:pt x="0" y="2"/>
                    </a:lnTo>
                  </a:path>
                </a:pathLst>
              </a:custGeom>
              <a:grpFill/>
              <a:ln w="0">
                <a:solidFill>
                  <a:srgbClr val="002060"/>
                </a:solidFill>
                <a:round/>
                <a:headEnd/>
                <a:tailEnd/>
              </a:ln>
            </p:spPr>
            <p:txBody>
              <a:bodyPr/>
              <a:lstStyle/>
              <a:p>
                <a:endParaRPr lang="en-US"/>
              </a:p>
            </p:txBody>
          </p:sp>
          <p:sp>
            <p:nvSpPr>
              <p:cNvPr id="339" name="Freeform 336"/>
              <p:cNvSpPr>
                <a:spLocks/>
              </p:cNvSpPr>
              <p:nvPr/>
            </p:nvSpPr>
            <p:spPr bwMode="auto">
              <a:xfrm>
                <a:off x="2083408" y="3280792"/>
                <a:ext cx="81195" cy="69945"/>
              </a:xfrm>
              <a:custGeom>
                <a:avLst/>
                <a:gdLst>
                  <a:gd name="T0" fmla="*/ 2147483647 w 11"/>
                  <a:gd name="T1" fmla="*/ 2147483647 h 11"/>
                  <a:gd name="T2" fmla="*/ 2147483647 w 11"/>
                  <a:gd name="T3" fmla="*/ 2147483647 h 11"/>
                  <a:gd name="T4" fmla="*/ 2147483647 w 11"/>
                  <a:gd name="T5" fmla="*/ 2147483647 h 11"/>
                  <a:gd name="T6" fmla="*/ 2147483647 w 11"/>
                  <a:gd name="T7" fmla="*/ 2147483647 h 11"/>
                  <a:gd name="T8" fmla="*/ 2147483647 w 11"/>
                  <a:gd name="T9" fmla="*/ 2147483647 h 11"/>
                  <a:gd name="T10" fmla="*/ 2147483647 w 11"/>
                  <a:gd name="T11" fmla="*/ 0 h 11"/>
                  <a:gd name="T12" fmla="*/ 2147483647 w 11"/>
                  <a:gd name="T13" fmla="*/ 0 h 11"/>
                  <a:gd name="T14" fmla="*/ 0 w 11"/>
                  <a:gd name="T15" fmla="*/ 2147483647 h 11"/>
                  <a:gd name="T16" fmla="*/ 0 w 11"/>
                  <a:gd name="T17" fmla="*/ 2147483647 h 11"/>
                  <a:gd name="T18" fmla="*/ 2147483647 w 11"/>
                  <a:gd name="T19" fmla="*/ 2147483647 h 11"/>
                  <a:gd name="T20" fmla="*/ 2147483647 w 11"/>
                  <a:gd name="T21" fmla="*/ 2147483647 h 11"/>
                  <a:gd name="T22" fmla="*/ 2147483647 w 11"/>
                  <a:gd name="T23" fmla="*/ 2147483647 h 1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1"/>
                  <a:gd name="T37" fmla="*/ 0 h 11"/>
                  <a:gd name="T38" fmla="*/ 11 w 11"/>
                  <a:gd name="T39" fmla="*/ 11 h 11"/>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1" h="11">
                    <a:moveTo>
                      <a:pt x="10" y="11"/>
                    </a:moveTo>
                    <a:lnTo>
                      <a:pt x="11" y="7"/>
                    </a:lnTo>
                    <a:lnTo>
                      <a:pt x="8" y="5"/>
                    </a:lnTo>
                    <a:lnTo>
                      <a:pt x="8" y="2"/>
                    </a:lnTo>
                    <a:lnTo>
                      <a:pt x="6" y="3"/>
                    </a:lnTo>
                    <a:lnTo>
                      <a:pt x="4" y="0"/>
                    </a:lnTo>
                    <a:lnTo>
                      <a:pt x="3" y="0"/>
                    </a:lnTo>
                    <a:lnTo>
                      <a:pt x="0" y="4"/>
                    </a:lnTo>
                    <a:lnTo>
                      <a:pt x="8" y="10"/>
                    </a:lnTo>
                    <a:lnTo>
                      <a:pt x="10" y="11"/>
                    </a:lnTo>
                  </a:path>
                </a:pathLst>
              </a:custGeom>
              <a:grpFill/>
              <a:ln w="0">
                <a:solidFill>
                  <a:srgbClr val="002060"/>
                </a:solidFill>
                <a:round/>
                <a:headEnd/>
                <a:tailEnd/>
              </a:ln>
            </p:spPr>
            <p:txBody>
              <a:bodyPr/>
              <a:lstStyle/>
              <a:p>
                <a:endParaRPr lang="en-US"/>
              </a:p>
            </p:txBody>
          </p:sp>
          <p:sp>
            <p:nvSpPr>
              <p:cNvPr id="340" name="Freeform 337"/>
              <p:cNvSpPr>
                <a:spLocks/>
              </p:cNvSpPr>
              <p:nvPr/>
            </p:nvSpPr>
            <p:spPr bwMode="auto">
              <a:xfrm>
                <a:off x="2142205" y="3242202"/>
                <a:ext cx="117593" cy="108536"/>
              </a:xfrm>
              <a:custGeom>
                <a:avLst/>
                <a:gdLst>
                  <a:gd name="T0" fmla="*/ 2147483647 w 16"/>
                  <a:gd name="T1" fmla="*/ 2147483647 h 17"/>
                  <a:gd name="T2" fmla="*/ 2147483647 w 16"/>
                  <a:gd name="T3" fmla="*/ 2147483647 h 17"/>
                  <a:gd name="T4" fmla="*/ 2147483647 w 16"/>
                  <a:gd name="T5" fmla="*/ 2147483647 h 17"/>
                  <a:gd name="T6" fmla="*/ 2147483647 w 16"/>
                  <a:gd name="T7" fmla="*/ 2147483647 h 17"/>
                  <a:gd name="T8" fmla="*/ 2147483647 w 16"/>
                  <a:gd name="T9" fmla="*/ 2147483647 h 17"/>
                  <a:gd name="T10" fmla="*/ 2147483647 w 16"/>
                  <a:gd name="T11" fmla="*/ 2147483647 h 17"/>
                  <a:gd name="T12" fmla="*/ 2147483647 w 16"/>
                  <a:gd name="T13" fmla="*/ 2147483647 h 17"/>
                  <a:gd name="T14" fmla="*/ 2147483647 w 16"/>
                  <a:gd name="T15" fmla="*/ 2147483647 h 17"/>
                  <a:gd name="T16" fmla="*/ 2147483647 w 16"/>
                  <a:gd name="T17" fmla="*/ 2147483647 h 17"/>
                  <a:gd name="T18" fmla="*/ 2147483647 w 16"/>
                  <a:gd name="T19" fmla="*/ 0 h 17"/>
                  <a:gd name="T20" fmla="*/ 2147483647 w 16"/>
                  <a:gd name="T21" fmla="*/ 2147483647 h 17"/>
                  <a:gd name="T22" fmla="*/ 2147483647 w 16"/>
                  <a:gd name="T23" fmla="*/ 2147483647 h 17"/>
                  <a:gd name="T24" fmla="*/ 0 w 16"/>
                  <a:gd name="T25" fmla="*/ 2147483647 h 17"/>
                  <a:gd name="T26" fmla="*/ 2147483647 w 16"/>
                  <a:gd name="T27" fmla="*/ 2147483647 h 17"/>
                  <a:gd name="T28" fmla="*/ 0 w 16"/>
                  <a:gd name="T29" fmla="*/ 2147483647 h 17"/>
                  <a:gd name="T30" fmla="*/ 2147483647 w 16"/>
                  <a:gd name="T31" fmla="*/ 2147483647 h 17"/>
                  <a:gd name="T32" fmla="*/ 0 w 16"/>
                  <a:gd name="T33" fmla="*/ 2147483647 h 17"/>
                  <a:gd name="T34" fmla="*/ 0 w 16"/>
                  <a:gd name="T35" fmla="*/ 2147483647 h 17"/>
                  <a:gd name="T36" fmla="*/ 2147483647 w 16"/>
                  <a:gd name="T37" fmla="*/ 2147483647 h 17"/>
                  <a:gd name="T38" fmla="*/ 2147483647 w 16"/>
                  <a:gd name="T39" fmla="*/ 2147483647 h 17"/>
                  <a:gd name="T40" fmla="*/ 2147483647 w 16"/>
                  <a:gd name="T41" fmla="*/ 2147483647 h 17"/>
                  <a:gd name="T42" fmla="*/ 2147483647 w 16"/>
                  <a:gd name="T43" fmla="*/ 2147483647 h 17"/>
                  <a:gd name="T44" fmla="*/ 2147483647 w 16"/>
                  <a:gd name="T45" fmla="*/ 2147483647 h 17"/>
                  <a:gd name="T46" fmla="*/ 2147483647 w 16"/>
                  <a:gd name="T47" fmla="*/ 2147483647 h 17"/>
                  <a:gd name="T48" fmla="*/ 2147483647 w 16"/>
                  <a:gd name="T49" fmla="*/ 2147483647 h 17"/>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16"/>
                  <a:gd name="T76" fmla="*/ 0 h 17"/>
                  <a:gd name="T77" fmla="*/ 16 w 16"/>
                  <a:gd name="T78" fmla="*/ 17 h 17"/>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16" h="17">
                    <a:moveTo>
                      <a:pt x="14" y="15"/>
                    </a:moveTo>
                    <a:lnTo>
                      <a:pt x="15" y="15"/>
                    </a:lnTo>
                    <a:lnTo>
                      <a:pt x="14" y="11"/>
                    </a:lnTo>
                    <a:lnTo>
                      <a:pt x="16" y="6"/>
                    </a:lnTo>
                    <a:lnTo>
                      <a:pt x="15" y="3"/>
                    </a:lnTo>
                    <a:lnTo>
                      <a:pt x="13" y="2"/>
                    </a:lnTo>
                    <a:lnTo>
                      <a:pt x="10" y="2"/>
                    </a:lnTo>
                    <a:lnTo>
                      <a:pt x="8" y="1"/>
                    </a:lnTo>
                    <a:lnTo>
                      <a:pt x="6" y="1"/>
                    </a:lnTo>
                    <a:lnTo>
                      <a:pt x="5" y="0"/>
                    </a:lnTo>
                    <a:lnTo>
                      <a:pt x="3" y="1"/>
                    </a:lnTo>
                    <a:lnTo>
                      <a:pt x="1" y="1"/>
                    </a:lnTo>
                    <a:lnTo>
                      <a:pt x="0" y="3"/>
                    </a:lnTo>
                    <a:lnTo>
                      <a:pt x="2" y="5"/>
                    </a:lnTo>
                    <a:lnTo>
                      <a:pt x="0" y="6"/>
                    </a:lnTo>
                    <a:lnTo>
                      <a:pt x="1" y="7"/>
                    </a:lnTo>
                    <a:lnTo>
                      <a:pt x="0" y="8"/>
                    </a:lnTo>
                    <a:lnTo>
                      <a:pt x="0" y="11"/>
                    </a:lnTo>
                    <a:lnTo>
                      <a:pt x="3" y="13"/>
                    </a:lnTo>
                    <a:lnTo>
                      <a:pt x="2" y="17"/>
                    </a:lnTo>
                    <a:lnTo>
                      <a:pt x="6" y="15"/>
                    </a:lnTo>
                    <a:lnTo>
                      <a:pt x="12" y="14"/>
                    </a:lnTo>
                    <a:lnTo>
                      <a:pt x="14" y="15"/>
                    </a:lnTo>
                  </a:path>
                </a:pathLst>
              </a:custGeom>
              <a:grpFill/>
              <a:ln w="0">
                <a:solidFill>
                  <a:srgbClr val="002060"/>
                </a:solidFill>
                <a:round/>
                <a:headEnd/>
                <a:tailEnd/>
              </a:ln>
            </p:spPr>
            <p:txBody>
              <a:bodyPr/>
              <a:lstStyle/>
              <a:p>
                <a:endParaRPr lang="en-US"/>
              </a:p>
            </p:txBody>
          </p:sp>
          <p:sp>
            <p:nvSpPr>
              <p:cNvPr id="341" name="Freeform 338"/>
              <p:cNvSpPr>
                <a:spLocks/>
              </p:cNvSpPr>
              <p:nvPr/>
            </p:nvSpPr>
            <p:spPr bwMode="auto">
              <a:xfrm>
                <a:off x="2201002" y="3167432"/>
                <a:ext cx="153991" cy="95270"/>
              </a:xfrm>
              <a:custGeom>
                <a:avLst/>
                <a:gdLst>
                  <a:gd name="T0" fmla="*/ 0 w 21"/>
                  <a:gd name="T1" fmla="*/ 2147483647 h 15"/>
                  <a:gd name="T2" fmla="*/ 2147483647 w 21"/>
                  <a:gd name="T3" fmla="*/ 2147483647 h 15"/>
                  <a:gd name="T4" fmla="*/ 2147483647 w 21"/>
                  <a:gd name="T5" fmla="*/ 2147483647 h 15"/>
                  <a:gd name="T6" fmla="*/ 2147483647 w 21"/>
                  <a:gd name="T7" fmla="*/ 2147483647 h 15"/>
                  <a:gd name="T8" fmla="*/ 2147483647 w 21"/>
                  <a:gd name="T9" fmla="*/ 0 h 15"/>
                  <a:gd name="T10" fmla="*/ 2147483647 w 21"/>
                  <a:gd name="T11" fmla="*/ 0 h 15"/>
                  <a:gd name="T12" fmla="*/ 2147483647 w 21"/>
                  <a:gd name="T13" fmla="*/ 0 h 15"/>
                  <a:gd name="T14" fmla="*/ 2147483647 w 21"/>
                  <a:gd name="T15" fmla="*/ 2147483647 h 15"/>
                  <a:gd name="T16" fmla="*/ 2147483647 w 21"/>
                  <a:gd name="T17" fmla="*/ 2147483647 h 15"/>
                  <a:gd name="T18" fmla="*/ 2147483647 w 21"/>
                  <a:gd name="T19" fmla="*/ 2147483647 h 15"/>
                  <a:gd name="T20" fmla="*/ 2147483647 w 21"/>
                  <a:gd name="T21" fmla="*/ 2147483647 h 15"/>
                  <a:gd name="T22" fmla="*/ 2147483647 w 21"/>
                  <a:gd name="T23" fmla="*/ 2147483647 h 15"/>
                  <a:gd name="T24" fmla="*/ 2147483647 w 21"/>
                  <a:gd name="T25" fmla="*/ 2147483647 h 15"/>
                  <a:gd name="T26" fmla="*/ 2147483647 w 21"/>
                  <a:gd name="T27" fmla="*/ 2147483647 h 15"/>
                  <a:gd name="T28" fmla="*/ 2147483647 w 21"/>
                  <a:gd name="T29" fmla="*/ 2147483647 h 15"/>
                  <a:gd name="T30" fmla="*/ 2147483647 w 21"/>
                  <a:gd name="T31" fmla="*/ 2147483647 h 15"/>
                  <a:gd name="T32" fmla="*/ 2147483647 w 21"/>
                  <a:gd name="T33" fmla="*/ 2147483647 h 15"/>
                  <a:gd name="T34" fmla="*/ 2147483647 w 21"/>
                  <a:gd name="T35" fmla="*/ 2147483647 h 15"/>
                  <a:gd name="T36" fmla="*/ 2147483647 w 21"/>
                  <a:gd name="T37" fmla="*/ 2147483647 h 15"/>
                  <a:gd name="T38" fmla="*/ 2147483647 w 21"/>
                  <a:gd name="T39" fmla="*/ 2147483647 h 15"/>
                  <a:gd name="T40" fmla="*/ 0 w 21"/>
                  <a:gd name="T41" fmla="*/ 2147483647 h 15"/>
                  <a:gd name="T42" fmla="*/ 0 w 21"/>
                  <a:gd name="T43" fmla="*/ 2147483647 h 15"/>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21"/>
                  <a:gd name="T67" fmla="*/ 0 h 15"/>
                  <a:gd name="T68" fmla="*/ 21 w 21"/>
                  <a:gd name="T69" fmla="*/ 15 h 15"/>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21" h="15">
                    <a:moveTo>
                      <a:pt x="0" y="13"/>
                    </a:moveTo>
                    <a:lnTo>
                      <a:pt x="1" y="9"/>
                    </a:lnTo>
                    <a:lnTo>
                      <a:pt x="4" y="4"/>
                    </a:lnTo>
                    <a:lnTo>
                      <a:pt x="8" y="4"/>
                    </a:lnTo>
                    <a:lnTo>
                      <a:pt x="13" y="0"/>
                    </a:lnTo>
                    <a:lnTo>
                      <a:pt x="15" y="0"/>
                    </a:lnTo>
                    <a:lnTo>
                      <a:pt x="15" y="2"/>
                    </a:lnTo>
                    <a:lnTo>
                      <a:pt x="18" y="6"/>
                    </a:lnTo>
                    <a:lnTo>
                      <a:pt x="20" y="6"/>
                    </a:lnTo>
                    <a:lnTo>
                      <a:pt x="21" y="8"/>
                    </a:lnTo>
                    <a:lnTo>
                      <a:pt x="17" y="11"/>
                    </a:lnTo>
                    <a:lnTo>
                      <a:pt x="14" y="10"/>
                    </a:lnTo>
                    <a:lnTo>
                      <a:pt x="7" y="11"/>
                    </a:lnTo>
                    <a:lnTo>
                      <a:pt x="7" y="15"/>
                    </a:lnTo>
                    <a:lnTo>
                      <a:pt x="5" y="14"/>
                    </a:lnTo>
                    <a:lnTo>
                      <a:pt x="2" y="14"/>
                    </a:lnTo>
                    <a:lnTo>
                      <a:pt x="0" y="13"/>
                    </a:lnTo>
                  </a:path>
                </a:pathLst>
              </a:custGeom>
              <a:grpFill/>
              <a:ln w="0">
                <a:solidFill>
                  <a:srgbClr val="002060"/>
                </a:solidFill>
                <a:round/>
                <a:headEnd/>
                <a:tailEnd/>
              </a:ln>
            </p:spPr>
            <p:txBody>
              <a:bodyPr/>
              <a:lstStyle/>
              <a:p>
                <a:endParaRPr lang="en-US"/>
              </a:p>
            </p:txBody>
          </p:sp>
          <p:sp>
            <p:nvSpPr>
              <p:cNvPr id="342" name="Freeform 339"/>
              <p:cNvSpPr>
                <a:spLocks/>
              </p:cNvSpPr>
              <p:nvPr/>
            </p:nvSpPr>
            <p:spPr bwMode="auto">
              <a:xfrm>
                <a:off x="2244400" y="3230142"/>
                <a:ext cx="86795" cy="113360"/>
              </a:xfrm>
              <a:custGeom>
                <a:avLst/>
                <a:gdLst>
                  <a:gd name="T0" fmla="*/ 2147483647 w 12"/>
                  <a:gd name="T1" fmla="*/ 2147483647 h 18"/>
                  <a:gd name="T2" fmla="*/ 2147483647 w 12"/>
                  <a:gd name="T3" fmla="*/ 2147483647 h 18"/>
                  <a:gd name="T4" fmla="*/ 2147483647 w 12"/>
                  <a:gd name="T5" fmla="*/ 2147483647 h 18"/>
                  <a:gd name="T6" fmla="*/ 2147483647 w 12"/>
                  <a:gd name="T7" fmla="*/ 0 h 18"/>
                  <a:gd name="T8" fmla="*/ 2147483647 w 12"/>
                  <a:gd name="T9" fmla="*/ 2147483647 h 18"/>
                  <a:gd name="T10" fmla="*/ 2147483647 w 12"/>
                  <a:gd name="T11" fmla="*/ 2147483647 h 18"/>
                  <a:gd name="T12" fmla="*/ 2147483647 w 12"/>
                  <a:gd name="T13" fmla="*/ 2147483647 h 18"/>
                  <a:gd name="T14" fmla="*/ 2147483647 w 12"/>
                  <a:gd name="T15" fmla="*/ 2147483647 h 18"/>
                  <a:gd name="T16" fmla="*/ 2147483647 w 12"/>
                  <a:gd name="T17" fmla="*/ 2147483647 h 18"/>
                  <a:gd name="T18" fmla="*/ 0 w 12"/>
                  <a:gd name="T19" fmla="*/ 2147483647 h 18"/>
                  <a:gd name="T20" fmla="*/ 0 w 12"/>
                  <a:gd name="T21" fmla="*/ 2147483647 h 18"/>
                  <a:gd name="T22" fmla="*/ 2147483647 w 12"/>
                  <a:gd name="T23" fmla="*/ 2147483647 h 18"/>
                  <a:gd name="T24" fmla="*/ 0 w 12"/>
                  <a:gd name="T25" fmla="*/ 2147483647 h 18"/>
                  <a:gd name="T26" fmla="*/ 2147483647 w 12"/>
                  <a:gd name="T27" fmla="*/ 2147483647 h 18"/>
                  <a:gd name="T28" fmla="*/ 2147483647 w 12"/>
                  <a:gd name="T29" fmla="*/ 2147483647 h 18"/>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2"/>
                  <a:gd name="T46" fmla="*/ 0 h 18"/>
                  <a:gd name="T47" fmla="*/ 12 w 12"/>
                  <a:gd name="T48" fmla="*/ 18 h 18"/>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2" h="18">
                    <a:moveTo>
                      <a:pt x="1" y="5"/>
                    </a:moveTo>
                    <a:lnTo>
                      <a:pt x="1" y="1"/>
                    </a:lnTo>
                    <a:lnTo>
                      <a:pt x="8" y="0"/>
                    </a:lnTo>
                    <a:lnTo>
                      <a:pt x="10" y="6"/>
                    </a:lnTo>
                    <a:lnTo>
                      <a:pt x="10" y="12"/>
                    </a:lnTo>
                    <a:lnTo>
                      <a:pt x="12" y="14"/>
                    </a:lnTo>
                    <a:lnTo>
                      <a:pt x="3" y="18"/>
                    </a:lnTo>
                    <a:lnTo>
                      <a:pt x="0" y="17"/>
                    </a:lnTo>
                    <a:lnTo>
                      <a:pt x="1" y="17"/>
                    </a:lnTo>
                    <a:lnTo>
                      <a:pt x="0" y="13"/>
                    </a:lnTo>
                    <a:lnTo>
                      <a:pt x="2" y="8"/>
                    </a:lnTo>
                    <a:lnTo>
                      <a:pt x="1" y="5"/>
                    </a:lnTo>
                  </a:path>
                </a:pathLst>
              </a:custGeom>
              <a:grpFill/>
              <a:ln w="0">
                <a:solidFill>
                  <a:srgbClr val="002060"/>
                </a:solidFill>
                <a:round/>
                <a:headEnd/>
                <a:tailEnd/>
              </a:ln>
            </p:spPr>
            <p:txBody>
              <a:bodyPr/>
              <a:lstStyle/>
              <a:p>
                <a:endParaRPr lang="en-US"/>
              </a:p>
            </p:txBody>
          </p:sp>
          <p:sp>
            <p:nvSpPr>
              <p:cNvPr id="343" name="Freeform 340"/>
              <p:cNvSpPr>
                <a:spLocks/>
              </p:cNvSpPr>
              <p:nvPr/>
            </p:nvSpPr>
            <p:spPr bwMode="auto">
              <a:xfrm>
                <a:off x="2303196" y="3230142"/>
                <a:ext cx="36398" cy="88035"/>
              </a:xfrm>
              <a:custGeom>
                <a:avLst/>
                <a:gdLst>
                  <a:gd name="T0" fmla="*/ 2147483647 w 5"/>
                  <a:gd name="T1" fmla="*/ 2147483647 h 14"/>
                  <a:gd name="T2" fmla="*/ 0 w 5"/>
                  <a:gd name="T3" fmla="*/ 0 h 14"/>
                  <a:gd name="T4" fmla="*/ 2147483647 w 5"/>
                  <a:gd name="T5" fmla="*/ 2147483647 h 14"/>
                  <a:gd name="T6" fmla="*/ 2147483647 w 5"/>
                  <a:gd name="T7" fmla="*/ 2147483647 h 14"/>
                  <a:gd name="T8" fmla="*/ 2147483647 w 5"/>
                  <a:gd name="T9" fmla="*/ 2147483647 h 14"/>
                  <a:gd name="T10" fmla="*/ 2147483647 w 5"/>
                  <a:gd name="T11" fmla="*/ 2147483647 h 14"/>
                  <a:gd name="T12" fmla="*/ 2147483647 w 5"/>
                  <a:gd name="T13" fmla="*/ 2147483647 h 14"/>
                  <a:gd name="T14" fmla="*/ 2147483647 w 5"/>
                  <a:gd name="T15" fmla="*/ 2147483647 h 14"/>
                  <a:gd name="T16" fmla="*/ 2147483647 w 5"/>
                  <a:gd name="T17" fmla="*/ 2147483647 h 14"/>
                  <a:gd name="T18" fmla="*/ 2147483647 w 5"/>
                  <a:gd name="T19" fmla="*/ 2147483647 h 14"/>
                  <a:gd name="T20" fmla="*/ 2147483647 w 5"/>
                  <a:gd name="T21" fmla="*/ 2147483647 h 14"/>
                  <a:gd name="T22" fmla="*/ 2147483647 w 5"/>
                  <a:gd name="T23" fmla="*/ 2147483647 h 14"/>
                  <a:gd name="T24" fmla="*/ 2147483647 w 5"/>
                  <a:gd name="T25" fmla="*/ 2147483647 h 1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5"/>
                  <a:gd name="T40" fmla="*/ 0 h 14"/>
                  <a:gd name="T41" fmla="*/ 5 w 5"/>
                  <a:gd name="T42" fmla="*/ 14 h 14"/>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5" h="14">
                    <a:moveTo>
                      <a:pt x="3" y="1"/>
                    </a:moveTo>
                    <a:lnTo>
                      <a:pt x="0" y="0"/>
                    </a:lnTo>
                    <a:lnTo>
                      <a:pt x="2" y="6"/>
                    </a:lnTo>
                    <a:lnTo>
                      <a:pt x="2" y="12"/>
                    </a:lnTo>
                    <a:lnTo>
                      <a:pt x="4" y="14"/>
                    </a:lnTo>
                    <a:lnTo>
                      <a:pt x="5" y="13"/>
                    </a:lnTo>
                    <a:lnTo>
                      <a:pt x="5" y="7"/>
                    </a:lnTo>
                    <a:lnTo>
                      <a:pt x="4" y="4"/>
                    </a:lnTo>
                    <a:lnTo>
                      <a:pt x="2" y="2"/>
                    </a:lnTo>
                    <a:lnTo>
                      <a:pt x="3" y="1"/>
                    </a:lnTo>
                  </a:path>
                </a:pathLst>
              </a:custGeom>
              <a:grpFill/>
              <a:ln w="0">
                <a:solidFill>
                  <a:srgbClr val="002060"/>
                </a:solidFill>
                <a:round/>
                <a:headEnd/>
                <a:tailEnd/>
              </a:ln>
            </p:spPr>
            <p:txBody>
              <a:bodyPr/>
              <a:lstStyle/>
              <a:p>
                <a:endParaRPr lang="en-US"/>
              </a:p>
            </p:txBody>
          </p:sp>
          <p:sp>
            <p:nvSpPr>
              <p:cNvPr id="344" name="Freeform 341"/>
              <p:cNvSpPr>
                <a:spLocks/>
              </p:cNvSpPr>
              <p:nvPr/>
            </p:nvSpPr>
            <p:spPr bwMode="auto">
              <a:xfrm>
                <a:off x="2317196" y="3212053"/>
                <a:ext cx="65797" cy="101300"/>
              </a:xfrm>
              <a:custGeom>
                <a:avLst/>
                <a:gdLst>
                  <a:gd name="T0" fmla="*/ 2147483647 w 9"/>
                  <a:gd name="T1" fmla="*/ 2147483647 h 16"/>
                  <a:gd name="T2" fmla="*/ 2147483647 w 9"/>
                  <a:gd name="T3" fmla="*/ 2147483647 h 16"/>
                  <a:gd name="T4" fmla="*/ 2147483647 w 9"/>
                  <a:gd name="T5" fmla="*/ 2147483647 h 16"/>
                  <a:gd name="T6" fmla="*/ 0 w 9"/>
                  <a:gd name="T7" fmla="*/ 2147483647 h 16"/>
                  <a:gd name="T8" fmla="*/ 2147483647 w 9"/>
                  <a:gd name="T9" fmla="*/ 2147483647 h 16"/>
                  <a:gd name="T10" fmla="*/ 2147483647 w 9"/>
                  <a:gd name="T11" fmla="*/ 2147483647 h 16"/>
                  <a:gd name="T12" fmla="*/ 2147483647 w 9"/>
                  <a:gd name="T13" fmla="*/ 2147483647 h 16"/>
                  <a:gd name="T14" fmla="*/ 2147483647 w 9"/>
                  <a:gd name="T15" fmla="*/ 2147483647 h 16"/>
                  <a:gd name="T16" fmla="*/ 2147483647 w 9"/>
                  <a:gd name="T17" fmla="*/ 2147483647 h 16"/>
                  <a:gd name="T18" fmla="*/ 2147483647 w 9"/>
                  <a:gd name="T19" fmla="*/ 2147483647 h 16"/>
                  <a:gd name="T20" fmla="*/ 2147483647 w 9"/>
                  <a:gd name="T21" fmla="*/ 2147483647 h 16"/>
                  <a:gd name="T22" fmla="*/ 2147483647 w 9"/>
                  <a:gd name="T23" fmla="*/ 2147483647 h 16"/>
                  <a:gd name="T24" fmla="*/ 2147483647 w 9"/>
                  <a:gd name="T25" fmla="*/ 2147483647 h 16"/>
                  <a:gd name="T26" fmla="*/ 2147483647 w 9"/>
                  <a:gd name="T27" fmla="*/ 2147483647 h 16"/>
                  <a:gd name="T28" fmla="*/ 2147483647 w 9"/>
                  <a:gd name="T29" fmla="*/ 0 h 16"/>
                  <a:gd name="T30" fmla="*/ 2147483647 w 9"/>
                  <a:gd name="T31" fmla="*/ 0 h 16"/>
                  <a:gd name="T32" fmla="*/ 2147483647 w 9"/>
                  <a:gd name="T33" fmla="*/ 2147483647 h 16"/>
                  <a:gd name="T34" fmla="*/ 2147483647 w 9"/>
                  <a:gd name="T35" fmla="*/ 2147483647 h 1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9"/>
                  <a:gd name="T55" fmla="*/ 0 h 16"/>
                  <a:gd name="T56" fmla="*/ 9 w 9"/>
                  <a:gd name="T57" fmla="*/ 16 h 1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9" h="16">
                    <a:moveTo>
                      <a:pt x="5" y="1"/>
                    </a:moveTo>
                    <a:lnTo>
                      <a:pt x="1" y="4"/>
                    </a:lnTo>
                    <a:lnTo>
                      <a:pt x="0" y="5"/>
                    </a:lnTo>
                    <a:lnTo>
                      <a:pt x="2" y="7"/>
                    </a:lnTo>
                    <a:lnTo>
                      <a:pt x="3" y="10"/>
                    </a:lnTo>
                    <a:lnTo>
                      <a:pt x="3" y="16"/>
                    </a:lnTo>
                    <a:lnTo>
                      <a:pt x="6" y="16"/>
                    </a:lnTo>
                    <a:lnTo>
                      <a:pt x="6" y="11"/>
                    </a:lnTo>
                    <a:lnTo>
                      <a:pt x="9" y="5"/>
                    </a:lnTo>
                    <a:lnTo>
                      <a:pt x="8" y="2"/>
                    </a:lnTo>
                    <a:lnTo>
                      <a:pt x="6" y="0"/>
                    </a:lnTo>
                    <a:lnTo>
                      <a:pt x="5" y="0"/>
                    </a:lnTo>
                    <a:lnTo>
                      <a:pt x="5" y="1"/>
                    </a:lnTo>
                  </a:path>
                </a:pathLst>
              </a:custGeom>
              <a:grpFill/>
              <a:ln w="0">
                <a:solidFill>
                  <a:srgbClr val="002060"/>
                </a:solidFill>
                <a:round/>
                <a:headEnd/>
                <a:tailEnd/>
              </a:ln>
            </p:spPr>
            <p:txBody>
              <a:bodyPr/>
              <a:lstStyle/>
              <a:p>
                <a:endParaRPr lang="en-US"/>
              </a:p>
            </p:txBody>
          </p:sp>
          <p:sp>
            <p:nvSpPr>
              <p:cNvPr id="345" name="Freeform 342"/>
              <p:cNvSpPr>
                <a:spLocks/>
              </p:cNvSpPr>
              <p:nvPr/>
            </p:nvSpPr>
            <p:spPr bwMode="auto">
              <a:xfrm>
                <a:off x="2360593" y="3185522"/>
                <a:ext cx="225387" cy="165216"/>
              </a:xfrm>
              <a:custGeom>
                <a:avLst/>
                <a:gdLst>
                  <a:gd name="T0" fmla="*/ 2147483647 w 31"/>
                  <a:gd name="T1" fmla="*/ 2147483647 h 26"/>
                  <a:gd name="T2" fmla="*/ 2147483647 w 31"/>
                  <a:gd name="T3" fmla="*/ 2147483647 h 26"/>
                  <a:gd name="T4" fmla="*/ 2147483647 w 31"/>
                  <a:gd name="T5" fmla="*/ 2147483647 h 26"/>
                  <a:gd name="T6" fmla="*/ 2147483647 w 31"/>
                  <a:gd name="T7" fmla="*/ 2147483647 h 26"/>
                  <a:gd name="T8" fmla="*/ 2147483647 w 31"/>
                  <a:gd name="T9" fmla="*/ 2147483647 h 26"/>
                  <a:gd name="T10" fmla="*/ 2147483647 w 31"/>
                  <a:gd name="T11" fmla="*/ 2147483647 h 26"/>
                  <a:gd name="T12" fmla="*/ 2147483647 w 31"/>
                  <a:gd name="T13" fmla="*/ 2147483647 h 26"/>
                  <a:gd name="T14" fmla="*/ 2147483647 w 31"/>
                  <a:gd name="T15" fmla="*/ 2147483647 h 26"/>
                  <a:gd name="T16" fmla="*/ 2147483647 w 31"/>
                  <a:gd name="T17" fmla="*/ 2147483647 h 26"/>
                  <a:gd name="T18" fmla="*/ 2147483647 w 31"/>
                  <a:gd name="T19" fmla="*/ 2147483647 h 26"/>
                  <a:gd name="T20" fmla="*/ 2147483647 w 31"/>
                  <a:gd name="T21" fmla="*/ 0 h 26"/>
                  <a:gd name="T22" fmla="*/ 2147483647 w 31"/>
                  <a:gd name="T23" fmla="*/ 0 h 26"/>
                  <a:gd name="T24" fmla="*/ 2147483647 w 31"/>
                  <a:gd name="T25" fmla="*/ 2147483647 h 26"/>
                  <a:gd name="T26" fmla="*/ 2147483647 w 31"/>
                  <a:gd name="T27" fmla="*/ 2147483647 h 26"/>
                  <a:gd name="T28" fmla="*/ 2147483647 w 31"/>
                  <a:gd name="T29" fmla="*/ 2147483647 h 26"/>
                  <a:gd name="T30" fmla="*/ 2147483647 w 31"/>
                  <a:gd name="T31" fmla="*/ 2147483647 h 26"/>
                  <a:gd name="T32" fmla="*/ 2147483647 w 31"/>
                  <a:gd name="T33" fmla="*/ 2147483647 h 26"/>
                  <a:gd name="T34" fmla="*/ 2147483647 w 31"/>
                  <a:gd name="T35" fmla="*/ 0 h 26"/>
                  <a:gd name="T36" fmla="*/ 2147483647 w 31"/>
                  <a:gd name="T37" fmla="*/ 0 h 26"/>
                  <a:gd name="T38" fmla="*/ 2147483647 w 31"/>
                  <a:gd name="T39" fmla="*/ 2147483647 h 26"/>
                  <a:gd name="T40" fmla="*/ 2147483647 w 31"/>
                  <a:gd name="T41" fmla="*/ 2147483647 h 26"/>
                  <a:gd name="T42" fmla="*/ 2147483647 w 31"/>
                  <a:gd name="T43" fmla="*/ 2147483647 h 26"/>
                  <a:gd name="T44" fmla="*/ 2147483647 w 31"/>
                  <a:gd name="T45" fmla="*/ 2147483647 h 26"/>
                  <a:gd name="T46" fmla="*/ 0 w 31"/>
                  <a:gd name="T47" fmla="*/ 2147483647 h 26"/>
                  <a:gd name="T48" fmla="*/ 0 w 31"/>
                  <a:gd name="T49" fmla="*/ 2147483647 h 26"/>
                  <a:gd name="T50" fmla="*/ 0 w 31"/>
                  <a:gd name="T51" fmla="*/ 2147483647 h 26"/>
                  <a:gd name="T52" fmla="*/ 2147483647 w 31"/>
                  <a:gd name="T53" fmla="*/ 2147483647 h 26"/>
                  <a:gd name="T54" fmla="*/ 2147483647 w 31"/>
                  <a:gd name="T55" fmla="*/ 2147483647 h 26"/>
                  <a:gd name="T56" fmla="*/ 2147483647 w 31"/>
                  <a:gd name="T57" fmla="*/ 2147483647 h 26"/>
                  <a:gd name="T58" fmla="*/ 2147483647 w 31"/>
                  <a:gd name="T59" fmla="*/ 2147483647 h 26"/>
                  <a:gd name="T60" fmla="*/ 2147483647 w 31"/>
                  <a:gd name="T61" fmla="*/ 2147483647 h 26"/>
                  <a:gd name="T62" fmla="*/ 2147483647 w 31"/>
                  <a:gd name="T63" fmla="*/ 2147483647 h 2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31"/>
                  <a:gd name="T97" fmla="*/ 0 h 26"/>
                  <a:gd name="T98" fmla="*/ 31 w 31"/>
                  <a:gd name="T99" fmla="*/ 26 h 2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31" h="26">
                    <a:moveTo>
                      <a:pt x="15" y="25"/>
                    </a:moveTo>
                    <a:lnTo>
                      <a:pt x="18" y="19"/>
                    </a:lnTo>
                    <a:lnTo>
                      <a:pt x="21" y="19"/>
                    </a:lnTo>
                    <a:lnTo>
                      <a:pt x="22" y="20"/>
                    </a:lnTo>
                    <a:lnTo>
                      <a:pt x="23" y="19"/>
                    </a:lnTo>
                    <a:lnTo>
                      <a:pt x="27" y="14"/>
                    </a:lnTo>
                    <a:lnTo>
                      <a:pt x="28" y="8"/>
                    </a:lnTo>
                    <a:lnTo>
                      <a:pt x="31" y="6"/>
                    </a:lnTo>
                    <a:lnTo>
                      <a:pt x="30" y="4"/>
                    </a:lnTo>
                    <a:lnTo>
                      <a:pt x="30" y="2"/>
                    </a:lnTo>
                    <a:lnTo>
                      <a:pt x="29" y="0"/>
                    </a:lnTo>
                    <a:lnTo>
                      <a:pt x="28" y="0"/>
                    </a:lnTo>
                    <a:lnTo>
                      <a:pt x="25" y="2"/>
                    </a:lnTo>
                    <a:lnTo>
                      <a:pt x="21" y="1"/>
                    </a:lnTo>
                    <a:lnTo>
                      <a:pt x="17" y="3"/>
                    </a:lnTo>
                    <a:lnTo>
                      <a:pt x="14" y="1"/>
                    </a:lnTo>
                    <a:lnTo>
                      <a:pt x="11" y="3"/>
                    </a:lnTo>
                    <a:lnTo>
                      <a:pt x="7" y="0"/>
                    </a:lnTo>
                    <a:lnTo>
                      <a:pt x="5" y="0"/>
                    </a:lnTo>
                    <a:lnTo>
                      <a:pt x="2" y="3"/>
                    </a:lnTo>
                    <a:lnTo>
                      <a:pt x="2" y="6"/>
                    </a:lnTo>
                    <a:lnTo>
                      <a:pt x="3" y="9"/>
                    </a:lnTo>
                    <a:lnTo>
                      <a:pt x="0" y="15"/>
                    </a:lnTo>
                    <a:lnTo>
                      <a:pt x="0" y="20"/>
                    </a:lnTo>
                    <a:lnTo>
                      <a:pt x="4" y="20"/>
                    </a:lnTo>
                    <a:lnTo>
                      <a:pt x="6" y="21"/>
                    </a:lnTo>
                    <a:lnTo>
                      <a:pt x="7" y="25"/>
                    </a:lnTo>
                    <a:lnTo>
                      <a:pt x="9" y="26"/>
                    </a:lnTo>
                    <a:lnTo>
                      <a:pt x="15" y="25"/>
                    </a:lnTo>
                  </a:path>
                </a:pathLst>
              </a:custGeom>
              <a:grpFill/>
              <a:ln w="0">
                <a:solidFill>
                  <a:srgbClr val="002060"/>
                </a:solidFill>
                <a:round/>
                <a:headEnd/>
                <a:tailEnd/>
              </a:ln>
            </p:spPr>
            <p:txBody>
              <a:bodyPr/>
              <a:lstStyle/>
              <a:p>
                <a:endParaRPr lang="en-US"/>
              </a:p>
            </p:txBody>
          </p:sp>
          <p:sp>
            <p:nvSpPr>
              <p:cNvPr id="346" name="Freeform 343"/>
              <p:cNvSpPr>
                <a:spLocks/>
              </p:cNvSpPr>
              <p:nvPr/>
            </p:nvSpPr>
            <p:spPr bwMode="auto">
              <a:xfrm>
                <a:off x="2469786" y="3198787"/>
                <a:ext cx="153991" cy="195366"/>
              </a:xfrm>
              <a:custGeom>
                <a:avLst/>
                <a:gdLst>
                  <a:gd name="T0" fmla="*/ 0 w 21"/>
                  <a:gd name="T1" fmla="*/ 2147483647 h 31"/>
                  <a:gd name="T2" fmla="*/ 2147483647 w 21"/>
                  <a:gd name="T3" fmla="*/ 2147483647 h 31"/>
                  <a:gd name="T4" fmla="*/ 2147483647 w 21"/>
                  <a:gd name="T5" fmla="*/ 2147483647 h 31"/>
                  <a:gd name="T6" fmla="*/ 2147483647 w 21"/>
                  <a:gd name="T7" fmla="*/ 2147483647 h 31"/>
                  <a:gd name="T8" fmla="*/ 2147483647 w 21"/>
                  <a:gd name="T9" fmla="*/ 2147483647 h 31"/>
                  <a:gd name="T10" fmla="*/ 2147483647 w 21"/>
                  <a:gd name="T11" fmla="*/ 2147483647 h 31"/>
                  <a:gd name="T12" fmla="*/ 2147483647 w 21"/>
                  <a:gd name="T13" fmla="*/ 2147483647 h 31"/>
                  <a:gd name="T14" fmla="*/ 2147483647 w 21"/>
                  <a:gd name="T15" fmla="*/ 2147483647 h 31"/>
                  <a:gd name="T16" fmla="*/ 2147483647 w 21"/>
                  <a:gd name="T17" fmla="*/ 2147483647 h 31"/>
                  <a:gd name="T18" fmla="*/ 2147483647 w 21"/>
                  <a:gd name="T19" fmla="*/ 0 h 31"/>
                  <a:gd name="T20" fmla="*/ 2147483647 w 21"/>
                  <a:gd name="T21" fmla="*/ 2147483647 h 31"/>
                  <a:gd name="T22" fmla="*/ 2147483647 w 21"/>
                  <a:gd name="T23" fmla="*/ 2147483647 h 31"/>
                  <a:gd name="T24" fmla="*/ 2147483647 w 21"/>
                  <a:gd name="T25" fmla="*/ 2147483647 h 31"/>
                  <a:gd name="T26" fmla="*/ 2147483647 w 21"/>
                  <a:gd name="T27" fmla="*/ 2147483647 h 31"/>
                  <a:gd name="T28" fmla="*/ 2147483647 w 21"/>
                  <a:gd name="T29" fmla="*/ 2147483647 h 31"/>
                  <a:gd name="T30" fmla="*/ 2147483647 w 21"/>
                  <a:gd name="T31" fmla="*/ 2147483647 h 31"/>
                  <a:gd name="T32" fmla="*/ 2147483647 w 21"/>
                  <a:gd name="T33" fmla="*/ 2147483647 h 31"/>
                  <a:gd name="T34" fmla="*/ 2147483647 w 21"/>
                  <a:gd name="T35" fmla="*/ 2147483647 h 31"/>
                  <a:gd name="T36" fmla="*/ 2147483647 w 21"/>
                  <a:gd name="T37" fmla="*/ 2147483647 h 31"/>
                  <a:gd name="T38" fmla="*/ 2147483647 w 21"/>
                  <a:gd name="T39" fmla="*/ 2147483647 h 31"/>
                  <a:gd name="T40" fmla="*/ 2147483647 w 21"/>
                  <a:gd name="T41" fmla="*/ 2147483647 h 31"/>
                  <a:gd name="T42" fmla="*/ 2147483647 w 21"/>
                  <a:gd name="T43" fmla="*/ 2147483647 h 31"/>
                  <a:gd name="T44" fmla="*/ 2147483647 w 21"/>
                  <a:gd name="T45" fmla="*/ 2147483647 h 31"/>
                  <a:gd name="T46" fmla="*/ 2147483647 w 21"/>
                  <a:gd name="T47" fmla="*/ 2147483647 h 31"/>
                  <a:gd name="T48" fmla="*/ 2147483647 w 21"/>
                  <a:gd name="T49" fmla="*/ 2147483647 h 31"/>
                  <a:gd name="T50" fmla="*/ 2147483647 w 21"/>
                  <a:gd name="T51" fmla="*/ 2147483647 h 31"/>
                  <a:gd name="T52" fmla="*/ 2147483647 w 21"/>
                  <a:gd name="T53" fmla="*/ 2147483647 h 31"/>
                  <a:gd name="T54" fmla="*/ 2147483647 w 21"/>
                  <a:gd name="T55" fmla="*/ 2147483647 h 31"/>
                  <a:gd name="T56" fmla="*/ 2147483647 w 21"/>
                  <a:gd name="T57" fmla="*/ 2147483647 h 31"/>
                  <a:gd name="T58" fmla="*/ 2147483647 w 21"/>
                  <a:gd name="T59" fmla="*/ 2147483647 h 31"/>
                  <a:gd name="T60" fmla="*/ 2147483647 w 21"/>
                  <a:gd name="T61" fmla="*/ 2147483647 h 31"/>
                  <a:gd name="T62" fmla="*/ 2147483647 w 21"/>
                  <a:gd name="T63" fmla="*/ 2147483647 h 31"/>
                  <a:gd name="T64" fmla="*/ 0 w 21"/>
                  <a:gd name="T65" fmla="*/ 2147483647 h 31"/>
                  <a:gd name="T66" fmla="*/ 0 w 21"/>
                  <a:gd name="T67" fmla="*/ 2147483647 h 31"/>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21"/>
                  <a:gd name="T103" fmla="*/ 0 h 31"/>
                  <a:gd name="T104" fmla="*/ 21 w 21"/>
                  <a:gd name="T105" fmla="*/ 31 h 31"/>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21" h="31">
                    <a:moveTo>
                      <a:pt x="0" y="23"/>
                    </a:moveTo>
                    <a:lnTo>
                      <a:pt x="3" y="17"/>
                    </a:lnTo>
                    <a:lnTo>
                      <a:pt x="6" y="17"/>
                    </a:lnTo>
                    <a:lnTo>
                      <a:pt x="7" y="18"/>
                    </a:lnTo>
                    <a:lnTo>
                      <a:pt x="8" y="17"/>
                    </a:lnTo>
                    <a:lnTo>
                      <a:pt x="12" y="12"/>
                    </a:lnTo>
                    <a:lnTo>
                      <a:pt x="13" y="6"/>
                    </a:lnTo>
                    <a:lnTo>
                      <a:pt x="16" y="4"/>
                    </a:lnTo>
                    <a:lnTo>
                      <a:pt x="15" y="2"/>
                    </a:lnTo>
                    <a:lnTo>
                      <a:pt x="15" y="0"/>
                    </a:lnTo>
                    <a:lnTo>
                      <a:pt x="16" y="1"/>
                    </a:lnTo>
                    <a:lnTo>
                      <a:pt x="17" y="1"/>
                    </a:lnTo>
                    <a:lnTo>
                      <a:pt x="18" y="8"/>
                    </a:lnTo>
                    <a:lnTo>
                      <a:pt x="16" y="9"/>
                    </a:lnTo>
                    <a:lnTo>
                      <a:pt x="15" y="10"/>
                    </a:lnTo>
                    <a:lnTo>
                      <a:pt x="18" y="12"/>
                    </a:lnTo>
                    <a:lnTo>
                      <a:pt x="19" y="16"/>
                    </a:lnTo>
                    <a:lnTo>
                      <a:pt x="16" y="20"/>
                    </a:lnTo>
                    <a:lnTo>
                      <a:pt x="17" y="22"/>
                    </a:lnTo>
                    <a:lnTo>
                      <a:pt x="21" y="28"/>
                    </a:lnTo>
                    <a:lnTo>
                      <a:pt x="20" y="31"/>
                    </a:lnTo>
                    <a:lnTo>
                      <a:pt x="13" y="30"/>
                    </a:lnTo>
                    <a:lnTo>
                      <a:pt x="8" y="29"/>
                    </a:lnTo>
                    <a:lnTo>
                      <a:pt x="3" y="30"/>
                    </a:lnTo>
                    <a:lnTo>
                      <a:pt x="4" y="27"/>
                    </a:lnTo>
                    <a:lnTo>
                      <a:pt x="3" y="25"/>
                    </a:lnTo>
                    <a:lnTo>
                      <a:pt x="1" y="25"/>
                    </a:lnTo>
                    <a:lnTo>
                      <a:pt x="0" y="23"/>
                    </a:lnTo>
                  </a:path>
                </a:pathLst>
              </a:custGeom>
              <a:grpFill/>
              <a:ln w="0">
                <a:solidFill>
                  <a:srgbClr val="002060"/>
                </a:solidFill>
                <a:round/>
                <a:headEnd/>
                <a:tailEnd/>
              </a:ln>
            </p:spPr>
            <p:txBody>
              <a:bodyPr/>
              <a:lstStyle/>
              <a:p>
                <a:endParaRPr lang="en-US"/>
              </a:p>
            </p:txBody>
          </p:sp>
          <p:sp>
            <p:nvSpPr>
              <p:cNvPr id="347" name="Freeform 344"/>
              <p:cNvSpPr>
                <a:spLocks/>
              </p:cNvSpPr>
              <p:nvPr/>
            </p:nvSpPr>
            <p:spPr bwMode="auto">
              <a:xfrm>
                <a:off x="2485186" y="3382092"/>
                <a:ext cx="43398" cy="25325"/>
              </a:xfrm>
              <a:custGeom>
                <a:avLst/>
                <a:gdLst>
                  <a:gd name="T0" fmla="*/ 2147483647 w 6"/>
                  <a:gd name="T1" fmla="*/ 0 h 4"/>
                  <a:gd name="T2" fmla="*/ 2147483647 w 6"/>
                  <a:gd name="T3" fmla="*/ 2147483647 h 4"/>
                  <a:gd name="T4" fmla="*/ 2147483647 w 6"/>
                  <a:gd name="T5" fmla="*/ 2147483647 h 4"/>
                  <a:gd name="T6" fmla="*/ 2147483647 w 6"/>
                  <a:gd name="T7" fmla="*/ 2147483647 h 4"/>
                  <a:gd name="T8" fmla="*/ 0 w 6"/>
                  <a:gd name="T9" fmla="*/ 2147483647 h 4"/>
                  <a:gd name="T10" fmla="*/ 2147483647 w 6"/>
                  <a:gd name="T11" fmla="*/ 2147483647 h 4"/>
                  <a:gd name="T12" fmla="*/ 2147483647 w 6"/>
                  <a:gd name="T13" fmla="*/ 2147483647 h 4"/>
                  <a:gd name="T14" fmla="*/ 2147483647 w 6"/>
                  <a:gd name="T15" fmla="*/ 0 h 4"/>
                  <a:gd name="T16" fmla="*/ 2147483647 w 6"/>
                  <a:gd name="T17" fmla="*/ 0 h 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
                  <a:gd name="T28" fmla="*/ 0 h 4"/>
                  <a:gd name="T29" fmla="*/ 6 w 6"/>
                  <a:gd name="T30" fmla="*/ 4 h 4"/>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 h="4">
                    <a:moveTo>
                      <a:pt x="6" y="0"/>
                    </a:moveTo>
                    <a:lnTo>
                      <a:pt x="6" y="3"/>
                    </a:lnTo>
                    <a:lnTo>
                      <a:pt x="1" y="4"/>
                    </a:lnTo>
                    <a:lnTo>
                      <a:pt x="0" y="3"/>
                    </a:lnTo>
                    <a:lnTo>
                      <a:pt x="1" y="1"/>
                    </a:lnTo>
                    <a:lnTo>
                      <a:pt x="6" y="0"/>
                    </a:lnTo>
                  </a:path>
                </a:pathLst>
              </a:custGeom>
              <a:grpFill/>
              <a:ln w="0">
                <a:solidFill>
                  <a:srgbClr val="002060"/>
                </a:solidFill>
                <a:round/>
                <a:headEnd/>
                <a:tailEnd/>
              </a:ln>
            </p:spPr>
            <p:txBody>
              <a:bodyPr/>
              <a:lstStyle/>
              <a:p>
                <a:endParaRPr lang="en-US"/>
              </a:p>
            </p:txBody>
          </p:sp>
          <p:sp>
            <p:nvSpPr>
              <p:cNvPr id="348" name="Freeform 345"/>
              <p:cNvSpPr>
                <a:spLocks/>
              </p:cNvSpPr>
              <p:nvPr/>
            </p:nvSpPr>
            <p:spPr bwMode="auto">
              <a:xfrm>
                <a:off x="2475385" y="3382092"/>
                <a:ext cx="110594" cy="107330"/>
              </a:xfrm>
              <a:custGeom>
                <a:avLst/>
                <a:gdLst>
                  <a:gd name="T0" fmla="*/ 2147483647 w 15"/>
                  <a:gd name="T1" fmla="*/ 2147483647 h 17"/>
                  <a:gd name="T2" fmla="*/ 2147483647 w 15"/>
                  <a:gd name="T3" fmla="*/ 2147483647 h 17"/>
                  <a:gd name="T4" fmla="*/ 2147483647 w 15"/>
                  <a:gd name="T5" fmla="*/ 0 h 17"/>
                  <a:gd name="T6" fmla="*/ 2147483647 w 15"/>
                  <a:gd name="T7" fmla="*/ 0 h 17"/>
                  <a:gd name="T8" fmla="*/ 2147483647 w 15"/>
                  <a:gd name="T9" fmla="*/ 2147483647 h 17"/>
                  <a:gd name="T10" fmla="*/ 2147483647 w 15"/>
                  <a:gd name="T11" fmla="*/ 2147483647 h 17"/>
                  <a:gd name="T12" fmla="*/ 2147483647 w 15"/>
                  <a:gd name="T13" fmla="*/ 2147483647 h 17"/>
                  <a:gd name="T14" fmla="*/ 2147483647 w 15"/>
                  <a:gd name="T15" fmla="*/ 2147483647 h 17"/>
                  <a:gd name="T16" fmla="*/ 2147483647 w 15"/>
                  <a:gd name="T17" fmla="*/ 2147483647 h 17"/>
                  <a:gd name="T18" fmla="*/ 2147483647 w 15"/>
                  <a:gd name="T19" fmla="*/ 2147483647 h 17"/>
                  <a:gd name="T20" fmla="*/ 2147483647 w 15"/>
                  <a:gd name="T21" fmla="*/ 2147483647 h 17"/>
                  <a:gd name="T22" fmla="*/ 2147483647 w 15"/>
                  <a:gd name="T23" fmla="*/ 2147483647 h 17"/>
                  <a:gd name="T24" fmla="*/ 2147483647 w 15"/>
                  <a:gd name="T25" fmla="*/ 2147483647 h 17"/>
                  <a:gd name="T26" fmla="*/ 2147483647 w 15"/>
                  <a:gd name="T27" fmla="*/ 2147483647 h 17"/>
                  <a:gd name="T28" fmla="*/ 2147483647 w 15"/>
                  <a:gd name="T29" fmla="*/ 2147483647 h 17"/>
                  <a:gd name="T30" fmla="*/ 2147483647 w 15"/>
                  <a:gd name="T31" fmla="*/ 2147483647 h 17"/>
                  <a:gd name="T32" fmla="*/ 2147483647 w 15"/>
                  <a:gd name="T33" fmla="*/ 2147483647 h 17"/>
                  <a:gd name="T34" fmla="*/ 0 w 15"/>
                  <a:gd name="T35" fmla="*/ 2147483647 h 17"/>
                  <a:gd name="T36" fmla="*/ 2147483647 w 15"/>
                  <a:gd name="T37" fmla="*/ 2147483647 h 17"/>
                  <a:gd name="T38" fmla="*/ 2147483647 w 15"/>
                  <a:gd name="T39" fmla="*/ 2147483647 h 17"/>
                  <a:gd name="T40" fmla="*/ 2147483647 w 15"/>
                  <a:gd name="T41" fmla="*/ 2147483647 h 17"/>
                  <a:gd name="T42" fmla="*/ 2147483647 w 15"/>
                  <a:gd name="T43" fmla="*/ 2147483647 h 17"/>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15"/>
                  <a:gd name="T67" fmla="*/ 0 h 17"/>
                  <a:gd name="T68" fmla="*/ 15 w 15"/>
                  <a:gd name="T69" fmla="*/ 17 h 17"/>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15" h="17">
                    <a:moveTo>
                      <a:pt x="2" y="4"/>
                    </a:moveTo>
                    <a:lnTo>
                      <a:pt x="7" y="3"/>
                    </a:lnTo>
                    <a:lnTo>
                      <a:pt x="7" y="0"/>
                    </a:lnTo>
                    <a:lnTo>
                      <a:pt x="12" y="1"/>
                    </a:lnTo>
                    <a:lnTo>
                      <a:pt x="12" y="3"/>
                    </a:lnTo>
                    <a:lnTo>
                      <a:pt x="14" y="2"/>
                    </a:lnTo>
                    <a:lnTo>
                      <a:pt x="15" y="3"/>
                    </a:lnTo>
                    <a:lnTo>
                      <a:pt x="14" y="6"/>
                    </a:lnTo>
                    <a:lnTo>
                      <a:pt x="14" y="12"/>
                    </a:lnTo>
                    <a:lnTo>
                      <a:pt x="10" y="11"/>
                    </a:lnTo>
                    <a:lnTo>
                      <a:pt x="8" y="14"/>
                    </a:lnTo>
                    <a:lnTo>
                      <a:pt x="8" y="16"/>
                    </a:lnTo>
                    <a:lnTo>
                      <a:pt x="7" y="16"/>
                    </a:lnTo>
                    <a:lnTo>
                      <a:pt x="6" y="17"/>
                    </a:lnTo>
                    <a:lnTo>
                      <a:pt x="3" y="14"/>
                    </a:lnTo>
                    <a:lnTo>
                      <a:pt x="0" y="9"/>
                    </a:lnTo>
                    <a:lnTo>
                      <a:pt x="1" y="7"/>
                    </a:lnTo>
                    <a:lnTo>
                      <a:pt x="2" y="5"/>
                    </a:lnTo>
                    <a:lnTo>
                      <a:pt x="2" y="4"/>
                    </a:lnTo>
                  </a:path>
                </a:pathLst>
              </a:custGeom>
              <a:grpFill/>
              <a:ln w="0">
                <a:solidFill>
                  <a:srgbClr val="002060"/>
                </a:solidFill>
                <a:round/>
                <a:headEnd/>
                <a:tailEnd/>
              </a:ln>
            </p:spPr>
            <p:txBody>
              <a:bodyPr/>
              <a:lstStyle/>
              <a:p>
                <a:endParaRPr lang="en-US"/>
              </a:p>
            </p:txBody>
          </p:sp>
          <p:sp>
            <p:nvSpPr>
              <p:cNvPr id="349" name="Freeform 346"/>
              <p:cNvSpPr>
                <a:spLocks/>
              </p:cNvSpPr>
              <p:nvPr/>
            </p:nvSpPr>
            <p:spPr bwMode="auto">
              <a:xfrm>
                <a:off x="2521583" y="3356768"/>
                <a:ext cx="144192" cy="145922"/>
              </a:xfrm>
              <a:custGeom>
                <a:avLst/>
                <a:gdLst>
                  <a:gd name="T0" fmla="*/ 2147483647 w 20"/>
                  <a:gd name="T1" fmla="*/ 2147483647 h 23"/>
                  <a:gd name="T2" fmla="*/ 2147483647 w 20"/>
                  <a:gd name="T3" fmla="*/ 2147483647 h 23"/>
                  <a:gd name="T4" fmla="*/ 2147483647 w 20"/>
                  <a:gd name="T5" fmla="*/ 2147483647 h 23"/>
                  <a:gd name="T6" fmla="*/ 2147483647 w 20"/>
                  <a:gd name="T7" fmla="*/ 2147483647 h 23"/>
                  <a:gd name="T8" fmla="*/ 2147483647 w 20"/>
                  <a:gd name="T9" fmla="*/ 2147483647 h 23"/>
                  <a:gd name="T10" fmla="*/ 2147483647 w 20"/>
                  <a:gd name="T11" fmla="*/ 2147483647 h 23"/>
                  <a:gd name="T12" fmla="*/ 2147483647 w 20"/>
                  <a:gd name="T13" fmla="*/ 2147483647 h 23"/>
                  <a:gd name="T14" fmla="*/ 2147483647 w 20"/>
                  <a:gd name="T15" fmla="*/ 2147483647 h 23"/>
                  <a:gd name="T16" fmla="*/ 2147483647 w 20"/>
                  <a:gd name="T17" fmla="*/ 2147483647 h 23"/>
                  <a:gd name="T18" fmla="*/ 2147483647 w 20"/>
                  <a:gd name="T19" fmla="*/ 2147483647 h 23"/>
                  <a:gd name="T20" fmla="*/ 2147483647 w 20"/>
                  <a:gd name="T21" fmla="*/ 2147483647 h 23"/>
                  <a:gd name="T22" fmla="*/ 2147483647 w 20"/>
                  <a:gd name="T23" fmla="*/ 2147483647 h 23"/>
                  <a:gd name="T24" fmla="*/ 2147483647 w 20"/>
                  <a:gd name="T25" fmla="*/ 2147483647 h 23"/>
                  <a:gd name="T26" fmla="*/ 0 w 20"/>
                  <a:gd name="T27" fmla="*/ 2147483647 h 23"/>
                  <a:gd name="T28" fmla="*/ 0 w 20"/>
                  <a:gd name="T29" fmla="*/ 2147483647 h 23"/>
                  <a:gd name="T30" fmla="*/ 2147483647 w 20"/>
                  <a:gd name="T31" fmla="*/ 2147483647 h 23"/>
                  <a:gd name="T32" fmla="*/ 2147483647 w 20"/>
                  <a:gd name="T33" fmla="*/ 2147483647 h 23"/>
                  <a:gd name="T34" fmla="*/ 2147483647 w 20"/>
                  <a:gd name="T35" fmla="*/ 2147483647 h 23"/>
                  <a:gd name="T36" fmla="*/ 2147483647 w 20"/>
                  <a:gd name="T37" fmla="*/ 2147483647 h 23"/>
                  <a:gd name="T38" fmla="*/ 2147483647 w 20"/>
                  <a:gd name="T39" fmla="*/ 2147483647 h 23"/>
                  <a:gd name="T40" fmla="*/ 2147483647 w 20"/>
                  <a:gd name="T41" fmla="*/ 2147483647 h 23"/>
                  <a:gd name="T42" fmla="*/ 2147483647 w 20"/>
                  <a:gd name="T43" fmla="*/ 2147483647 h 23"/>
                  <a:gd name="T44" fmla="*/ 2147483647 w 20"/>
                  <a:gd name="T45" fmla="*/ 2147483647 h 23"/>
                  <a:gd name="T46" fmla="*/ 2147483647 w 20"/>
                  <a:gd name="T47" fmla="*/ 2147483647 h 23"/>
                  <a:gd name="T48" fmla="*/ 2147483647 w 20"/>
                  <a:gd name="T49" fmla="*/ 0 h 23"/>
                  <a:gd name="T50" fmla="*/ 2147483647 w 20"/>
                  <a:gd name="T51" fmla="*/ 0 h 23"/>
                  <a:gd name="T52" fmla="*/ 2147483647 w 20"/>
                  <a:gd name="T53" fmla="*/ 2147483647 h 23"/>
                  <a:gd name="T54" fmla="*/ 2147483647 w 20"/>
                  <a:gd name="T55" fmla="*/ 2147483647 h 23"/>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20"/>
                  <a:gd name="T85" fmla="*/ 0 h 23"/>
                  <a:gd name="T86" fmla="*/ 20 w 20"/>
                  <a:gd name="T87" fmla="*/ 23 h 23"/>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20" h="23">
                    <a:moveTo>
                      <a:pt x="14" y="3"/>
                    </a:moveTo>
                    <a:lnTo>
                      <a:pt x="13" y="6"/>
                    </a:lnTo>
                    <a:lnTo>
                      <a:pt x="6" y="5"/>
                    </a:lnTo>
                    <a:lnTo>
                      <a:pt x="6" y="7"/>
                    </a:lnTo>
                    <a:lnTo>
                      <a:pt x="8" y="6"/>
                    </a:lnTo>
                    <a:lnTo>
                      <a:pt x="9" y="7"/>
                    </a:lnTo>
                    <a:lnTo>
                      <a:pt x="8" y="10"/>
                    </a:lnTo>
                    <a:lnTo>
                      <a:pt x="8" y="16"/>
                    </a:lnTo>
                    <a:lnTo>
                      <a:pt x="4" y="15"/>
                    </a:lnTo>
                    <a:lnTo>
                      <a:pt x="2" y="18"/>
                    </a:lnTo>
                    <a:lnTo>
                      <a:pt x="2" y="20"/>
                    </a:lnTo>
                    <a:lnTo>
                      <a:pt x="1" y="20"/>
                    </a:lnTo>
                    <a:lnTo>
                      <a:pt x="0" y="21"/>
                    </a:lnTo>
                    <a:lnTo>
                      <a:pt x="3" y="23"/>
                    </a:lnTo>
                    <a:lnTo>
                      <a:pt x="5" y="22"/>
                    </a:lnTo>
                    <a:lnTo>
                      <a:pt x="5" y="23"/>
                    </a:lnTo>
                    <a:lnTo>
                      <a:pt x="9" y="22"/>
                    </a:lnTo>
                    <a:lnTo>
                      <a:pt x="10" y="23"/>
                    </a:lnTo>
                    <a:lnTo>
                      <a:pt x="13" y="21"/>
                    </a:lnTo>
                    <a:lnTo>
                      <a:pt x="14" y="16"/>
                    </a:lnTo>
                    <a:lnTo>
                      <a:pt x="18" y="12"/>
                    </a:lnTo>
                    <a:lnTo>
                      <a:pt x="20" y="0"/>
                    </a:lnTo>
                    <a:lnTo>
                      <a:pt x="15" y="1"/>
                    </a:lnTo>
                    <a:lnTo>
                      <a:pt x="14" y="3"/>
                    </a:lnTo>
                  </a:path>
                </a:pathLst>
              </a:custGeom>
              <a:grpFill/>
              <a:ln w="0">
                <a:solidFill>
                  <a:srgbClr val="002060"/>
                </a:solidFill>
                <a:round/>
                <a:headEnd/>
                <a:tailEnd/>
              </a:ln>
            </p:spPr>
            <p:txBody>
              <a:bodyPr/>
              <a:lstStyle/>
              <a:p>
                <a:endParaRPr lang="en-US"/>
              </a:p>
            </p:txBody>
          </p:sp>
          <p:sp>
            <p:nvSpPr>
              <p:cNvPr id="350" name="Freeform 347"/>
              <p:cNvSpPr>
                <a:spLocks/>
              </p:cNvSpPr>
              <p:nvPr/>
            </p:nvSpPr>
            <p:spPr bwMode="auto">
              <a:xfrm>
                <a:off x="2549582" y="3331442"/>
                <a:ext cx="372379" cy="317168"/>
              </a:xfrm>
              <a:custGeom>
                <a:avLst/>
                <a:gdLst>
                  <a:gd name="T0" fmla="*/ 2147483647 w 51"/>
                  <a:gd name="T1" fmla="*/ 0 h 50"/>
                  <a:gd name="T2" fmla="*/ 2147483647 w 51"/>
                  <a:gd name="T3" fmla="*/ 2147483647 h 50"/>
                  <a:gd name="T4" fmla="*/ 2147483647 w 51"/>
                  <a:gd name="T5" fmla="*/ 2147483647 h 50"/>
                  <a:gd name="T6" fmla="*/ 2147483647 w 51"/>
                  <a:gd name="T7" fmla="*/ 2147483647 h 50"/>
                  <a:gd name="T8" fmla="*/ 2147483647 w 51"/>
                  <a:gd name="T9" fmla="*/ 2147483647 h 50"/>
                  <a:gd name="T10" fmla="*/ 2147483647 w 51"/>
                  <a:gd name="T11" fmla="*/ 0 h 50"/>
                  <a:gd name="T12" fmla="*/ 2147483647 w 51"/>
                  <a:gd name="T13" fmla="*/ 2147483647 h 50"/>
                  <a:gd name="T14" fmla="*/ 2147483647 w 51"/>
                  <a:gd name="T15" fmla="*/ 2147483647 h 50"/>
                  <a:gd name="T16" fmla="*/ 2147483647 w 51"/>
                  <a:gd name="T17" fmla="*/ 2147483647 h 50"/>
                  <a:gd name="T18" fmla="*/ 2147483647 w 51"/>
                  <a:gd name="T19" fmla="*/ 2147483647 h 50"/>
                  <a:gd name="T20" fmla="*/ 2147483647 w 51"/>
                  <a:gd name="T21" fmla="*/ 2147483647 h 50"/>
                  <a:gd name="T22" fmla="*/ 2147483647 w 51"/>
                  <a:gd name="T23" fmla="*/ 2147483647 h 50"/>
                  <a:gd name="T24" fmla="*/ 2147483647 w 51"/>
                  <a:gd name="T25" fmla="*/ 2147483647 h 50"/>
                  <a:gd name="T26" fmla="*/ 2147483647 w 51"/>
                  <a:gd name="T27" fmla="*/ 2147483647 h 50"/>
                  <a:gd name="T28" fmla="*/ 0 w 51"/>
                  <a:gd name="T29" fmla="*/ 2147483647 h 50"/>
                  <a:gd name="T30" fmla="*/ 0 w 51"/>
                  <a:gd name="T31" fmla="*/ 2147483647 h 50"/>
                  <a:gd name="T32" fmla="*/ 0 w 51"/>
                  <a:gd name="T33" fmla="*/ 2147483647 h 50"/>
                  <a:gd name="T34" fmla="*/ 0 w 51"/>
                  <a:gd name="T35" fmla="*/ 2147483647 h 50"/>
                  <a:gd name="T36" fmla="*/ 2147483647 w 51"/>
                  <a:gd name="T37" fmla="*/ 2147483647 h 50"/>
                  <a:gd name="T38" fmla="*/ 2147483647 w 51"/>
                  <a:gd name="T39" fmla="*/ 2147483647 h 50"/>
                  <a:gd name="T40" fmla="*/ 2147483647 w 51"/>
                  <a:gd name="T41" fmla="*/ 2147483647 h 50"/>
                  <a:gd name="T42" fmla="*/ 2147483647 w 51"/>
                  <a:gd name="T43" fmla="*/ 2147483647 h 50"/>
                  <a:gd name="T44" fmla="*/ 2147483647 w 51"/>
                  <a:gd name="T45" fmla="*/ 2147483647 h 50"/>
                  <a:gd name="T46" fmla="*/ 2147483647 w 51"/>
                  <a:gd name="T47" fmla="*/ 2147483647 h 50"/>
                  <a:gd name="T48" fmla="*/ 2147483647 w 51"/>
                  <a:gd name="T49" fmla="*/ 2147483647 h 50"/>
                  <a:gd name="T50" fmla="*/ 2147483647 w 51"/>
                  <a:gd name="T51" fmla="*/ 2147483647 h 50"/>
                  <a:gd name="T52" fmla="*/ 2147483647 w 51"/>
                  <a:gd name="T53" fmla="*/ 2147483647 h 50"/>
                  <a:gd name="T54" fmla="*/ 2147483647 w 51"/>
                  <a:gd name="T55" fmla="*/ 2147483647 h 50"/>
                  <a:gd name="T56" fmla="*/ 2147483647 w 51"/>
                  <a:gd name="T57" fmla="*/ 2147483647 h 50"/>
                  <a:gd name="T58" fmla="*/ 2147483647 w 51"/>
                  <a:gd name="T59" fmla="*/ 2147483647 h 50"/>
                  <a:gd name="T60" fmla="*/ 2147483647 w 51"/>
                  <a:gd name="T61" fmla="*/ 2147483647 h 50"/>
                  <a:gd name="T62" fmla="*/ 2147483647 w 51"/>
                  <a:gd name="T63" fmla="*/ 2147483647 h 50"/>
                  <a:gd name="T64" fmla="*/ 2147483647 w 51"/>
                  <a:gd name="T65" fmla="*/ 2147483647 h 50"/>
                  <a:gd name="T66" fmla="*/ 2147483647 w 51"/>
                  <a:gd name="T67" fmla="*/ 2147483647 h 50"/>
                  <a:gd name="T68" fmla="*/ 2147483647 w 51"/>
                  <a:gd name="T69" fmla="*/ 2147483647 h 50"/>
                  <a:gd name="T70" fmla="*/ 2147483647 w 51"/>
                  <a:gd name="T71" fmla="*/ 2147483647 h 50"/>
                  <a:gd name="T72" fmla="*/ 2147483647 w 51"/>
                  <a:gd name="T73" fmla="*/ 2147483647 h 50"/>
                  <a:gd name="T74" fmla="*/ 2147483647 w 51"/>
                  <a:gd name="T75" fmla="*/ 2147483647 h 50"/>
                  <a:gd name="T76" fmla="*/ 2147483647 w 51"/>
                  <a:gd name="T77" fmla="*/ 2147483647 h 50"/>
                  <a:gd name="T78" fmla="*/ 2147483647 w 51"/>
                  <a:gd name="T79" fmla="*/ 2147483647 h 50"/>
                  <a:gd name="T80" fmla="*/ 2147483647 w 51"/>
                  <a:gd name="T81" fmla="*/ 2147483647 h 50"/>
                  <a:gd name="T82" fmla="*/ 2147483647 w 51"/>
                  <a:gd name="T83" fmla="*/ 2147483647 h 50"/>
                  <a:gd name="T84" fmla="*/ 2147483647 w 51"/>
                  <a:gd name="T85" fmla="*/ 2147483647 h 50"/>
                  <a:gd name="T86" fmla="*/ 2147483647 w 51"/>
                  <a:gd name="T87" fmla="*/ 2147483647 h 50"/>
                  <a:gd name="T88" fmla="*/ 2147483647 w 51"/>
                  <a:gd name="T89" fmla="*/ 2147483647 h 50"/>
                  <a:gd name="T90" fmla="*/ 2147483647 w 51"/>
                  <a:gd name="T91" fmla="*/ 2147483647 h 50"/>
                  <a:gd name="T92" fmla="*/ 2147483647 w 51"/>
                  <a:gd name="T93" fmla="*/ 2147483647 h 50"/>
                  <a:gd name="T94" fmla="*/ 2147483647 w 51"/>
                  <a:gd name="T95" fmla="*/ 2147483647 h 50"/>
                  <a:gd name="T96" fmla="*/ 2147483647 w 51"/>
                  <a:gd name="T97" fmla="*/ 2147483647 h 50"/>
                  <a:gd name="T98" fmla="*/ 2147483647 w 51"/>
                  <a:gd name="T99" fmla="*/ 2147483647 h 50"/>
                  <a:gd name="T100" fmla="*/ 2147483647 w 51"/>
                  <a:gd name="T101" fmla="*/ 2147483647 h 50"/>
                  <a:gd name="T102" fmla="*/ 2147483647 w 51"/>
                  <a:gd name="T103" fmla="*/ 2147483647 h 50"/>
                  <a:gd name="T104" fmla="*/ 2147483647 w 51"/>
                  <a:gd name="T105" fmla="*/ 2147483647 h 50"/>
                  <a:gd name="T106" fmla="*/ 2147483647 w 51"/>
                  <a:gd name="T107" fmla="*/ 2147483647 h 50"/>
                  <a:gd name="T108" fmla="*/ 2147483647 w 51"/>
                  <a:gd name="T109" fmla="*/ 2147483647 h 50"/>
                  <a:gd name="T110" fmla="*/ 2147483647 w 51"/>
                  <a:gd name="T111" fmla="*/ 2147483647 h 50"/>
                  <a:gd name="T112" fmla="*/ 2147483647 w 51"/>
                  <a:gd name="T113" fmla="*/ 2147483647 h 50"/>
                  <a:gd name="T114" fmla="*/ 2147483647 w 51"/>
                  <a:gd name="T115" fmla="*/ 0 h 50"/>
                  <a:gd name="T116" fmla="*/ 2147483647 w 51"/>
                  <a:gd name="T117" fmla="*/ 0 h 50"/>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51"/>
                  <a:gd name="T178" fmla="*/ 0 h 50"/>
                  <a:gd name="T179" fmla="*/ 51 w 51"/>
                  <a:gd name="T180" fmla="*/ 50 h 50"/>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51" h="50">
                    <a:moveTo>
                      <a:pt x="41" y="0"/>
                    </a:moveTo>
                    <a:lnTo>
                      <a:pt x="28" y="1"/>
                    </a:lnTo>
                    <a:lnTo>
                      <a:pt x="27" y="3"/>
                    </a:lnTo>
                    <a:lnTo>
                      <a:pt x="22" y="2"/>
                    </a:lnTo>
                    <a:lnTo>
                      <a:pt x="20" y="1"/>
                    </a:lnTo>
                    <a:lnTo>
                      <a:pt x="19" y="0"/>
                    </a:lnTo>
                    <a:lnTo>
                      <a:pt x="16" y="4"/>
                    </a:lnTo>
                    <a:lnTo>
                      <a:pt x="14" y="16"/>
                    </a:lnTo>
                    <a:lnTo>
                      <a:pt x="10" y="20"/>
                    </a:lnTo>
                    <a:lnTo>
                      <a:pt x="9" y="25"/>
                    </a:lnTo>
                    <a:lnTo>
                      <a:pt x="6" y="27"/>
                    </a:lnTo>
                    <a:lnTo>
                      <a:pt x="5" y="26"/>
                    </a:lnTo>
                    <a:lnTo>
                      <a:pt x="1" y="27"/>
                    </a:lnTo>
                    <a:lnTo>
                      <a:pt x="0" y="30"/>
                    </a:lnTo>
                    <a:lnTo>
                      <a:pt x="0" y="32"/>
                    </a:lnTo>
                    <a:lnTo>
                      <a:pt x="3" y="30"/>
                    </a:lnTo>
                    <a:lnTo>
                      <a:pt x="9" y="30"/>
                    </a:lnTo>
                    <a:lnTo>
                      <a:pt x="11" y="31"/>
                    </a:lnTo>
                    <a:lnTo>
                      <a:pt x="12" y="34"/>
                    </a:lnTo>
                    <a:lnTo>
                      <a:pt x="15" y="36"/>
                    </a:lnTo>
                    <a:lnTo>
                      <a:pt x="18" y="36"/>
                    </a:lnTo>
                    <a:lnTo>
                      <a:pt x="19" y="33"/>
                    </a:lnTo>
                    <a:lnTo>
                      <a:pt x="22" y="33"/>
                    </a:lnTo>
                    <a:lnTo>
                      <a:pt x="22" y="34"/>
                    </a:lnTo>
                    <a:lnTo>
                      <a:pt x="25" y="35"/>
                    </a:lnTo>
                    <a:lnTo>
                      <a:pt x="25" y="40"/>
                    </a:lnTo>
                    <a:lnTo>
                      <a:pt x="26" y="42"/>
                    </a:lnTo>
                    <a:lnTo>
                      <a:pt x="26" y="44"/>
                    </a:lnTo>
                    <a:lnTo>
                      <a:pt x="26" y="45"/>
                    </a:lnTo>
                    <a:lnTo>
                      <a:pt x="31" y="44"/>
                    </a:lnTo>
                    <a:lnTo>
                      <a:pt x="37" y="46"/>
                    </a:lnTo>
                    <a:lnTo>
                      <a:pt x="39" y="46"/>
                    </a:lnTo>
                    <a:lnTo>
                      <a:pt x="44" y="49"/>
                    </a:lnTo>
                    <a:lnTo>
                      <a:pt x="46" y="50"/>
                    </a:lnTo>
                    <a:lnTo>
                      <a:pt x="46" y="47"/>
                    </a:lnTo>
                    <a:lnTo>
                      <a:pt x="45" y="47"/>
                    </a:lnTo>
                    <a:lnTo>
                      <a:pt x="43" y="46"/>
                    </a:lnTo>
                    <a:lnTo>
                      <a:pt x="44" y="39"/>
                    </a:lnTo>
                    <a:lnTo>
                      <a:pt x="45" y="37"/>
                    </a:lnTo>
                    <a:lnTo>
                      <a:pt x="49" y="36"/>
                    </a:lnTo>
                    <a:lnTo>
                      <a:pt x="46" y="31"/>
                    </a:lnTo>
                    <a:lnTo>
                      <a:pt x="46" y="26"/>
                    </a:lnTo>
                    <a:lnTo>
                      <a:pt x="46" y="23"/>
                    </a:lnTo>
                    <a:lnTo>
                      <a:pt x="45" y="22"/>
                    </a:lnTo>
                    <a:lnTo>
                      <a:pt x="45" y="21"/>
                    </a:lnTo>
                    <a:lnTo>
                      <a:pt x="47" y="18"/>
                    </a:lnTo>
                    <a:lnTo>
                      <a:pt x="47" y="13"/>
                    </a:lnTo>
                    <a:lnTo>
                      <a:pt x="49" y="11"/>
                    </a:lnTo>
                    <a:lnTo>
                      <a:pt x="51" y="8"/>
                    </a:lnTo>
                    <a:lnTo>
                      <a:pt x="49" y="7"/>
                    </a:lnTo>
                    <a:lnTo>
                      <a:pt x="50" y="5"/>
                    </a:lnTo>
                    <a:lnTo>
                      <a:pt x="47" y="2"/>
                    </a:lnTo>
                    <a:lnTo>
                      <a:pt x="42" y="2"/>
                    </a:lnTo>
                    <a:lnTo>
                      <a:pt x="41" y="0"/>
                    </a:lnTo>
                  </a:path>
                </a:pathLst>
              </a:custGeom>
              <a:grpFill/>
              <a:ln w="0">
                <a:solidFill>
                  <a:srgbClr val="002060"/>
                </a:solidFill>
                <a:round/>
                <a:headEnd/>
                <a:tailEnd/>
              </a:ln>
            </p:spPr>
            <p:txBody>
              <a:bodyPr/>
              <a:lstStyle/>
              <a:p>
                <a:endParaRPr lang="en-US"/>
              </a:p>
            </p:txBody>
          </p:sp>
          <p:sp>
            <p:nvSpPr>
              <p:cNvPr id="351" name="Freeform 348"/>
              <p:cNvSpPr>
                <a:spLocks/>
              </p:cNvSpPr>
              <p:nvPr/>
            </p:nvSpPr>
            <p:spPr bwMode="auto">
              <a:xfrm>
                <a:off x="2878563" y="3438773"/>
                <a:ext cx="36398" cy="31354"/>
              </a:xfrm>
              <a:custGeom>
                <a:avLst/>
                <a:gdLst>
                  <a:gd name="T0" fmla="*/ 2147483647 w 5"/>
                  <a:gd name="T1" fmla="*/ 2147483647 h 5"/>
                  <a:gd name="T2" fmla="*/ 0 w 5"/>
                  <a:gd name="T3" fmla="*/ 2147483647 h 5"/>
                  <a:gd name="T4" fmla="*/ 0 w 5"/>
                  <a:gd name="T5" fmla="*/ 2147483647 h 5"/>
                  <a:gd name="T6" fmla="*/ 2147483647 w 5"/>
                  <a:gd name="T7" fmla="*/ 2147483647 h 5"/>
                  <a:gd name="T8" fmla="*/ 2147483647 w 5"/>
                  <a:gd name="T9" fmla="*/ 0 h 5"/>
                  <a:gd name="T10" fmla="*/ 2147483647 w 5"/>
                  <a:gd name="T11" fmla="*/ 0 h 5"/>
                  <a:gd name="T12" fmla="*/ 2147483647 w 5"/>
                  <a:gd name="T13" fmla="*/ 2147483647 h 5"/>
                  <a:gd name="T14" fmla="*/ 2147483647 w 5"/>
                  <a:gd name="T15" fmla="*/ 2147483647 h 5"/>
                  <a:gd name="T16" fmla="*/ 0 60000 65536"/>
                  <a:gd name="T17" fmla="*/ 0 60000 65536"/>
                  <a:gd name="T18" fmla="*/ 0 60000 65536"/>
                  <a:gd name="T19" fmla="*/ 0 60000 65536"/>
                  <a:gd name="T20" fmla="*/ 0 60000 65536"/>
                  <a:gd name="T21" fmla="*/ 0 60000 65536"/>
                  <a:gd name="T22" fmla="*/ 0 60000 65536"/>
                  <a:gd name="T23" fmla="*/ 0 60000 65536"/>
                  <a:gd name="T24" fmla="*/ 0 w 5"/>
                  <a:gd name="T25" fmla="*/ 0 h 5"/>
                  <a:gd name="T26" fmla="*/ 5 w 5"/>
                  <a:gd name="T27" fmla="*/ 5 h 5"/>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5" h="5">
                    <a:moveTo>
                      <a:pt x="4" y="4"/>
                    </a:moveTo>
                    <a:lnTo>
                      <a:pt x="0" y="5"/>
                    </a:lnTo>
                    <a:lnTo>
                      <a:pt x="0" y="4"/>
                    </a:lnTo>
                    <a:lnTo>
                      <a:pt x="2" y="1"/>
                    </a:lnTo>
                    <a:lnTo>
                      <a:pt x="4" y="0"/>
                    </a:lnTo>
                    <a:lnTo>
                      <a:pt x="5" y="2"/>
                    </a:lnTo>
                    <a:lnTo>
                      <a:pt x="4" y="4"/>
                    </a:lnTo>
                  </a:path>
                </a:pathLst>
              </a:custGeom>
              <a:grpFill/>
              <a:ln w="0">
                <a:solidFill>
                  <a:srgbClr val="002060"/>
                </a:solidFill>
                <a:round/>
                <a:headEnd/>
                <a:tailEnd/>
              </a:ln>
            </p:spPr>
            <p:txBody>
              <a:bodyPr/>
              <a:lstStyle/>
              <a:p>
                <a:endParaRPr lang="en-US"/>
              </a:p>
            </p:txBody>
          </p:sp>
          <p:sp>
            <p:nvSpPr>
              <p:cNvPr id="352" name="Freeform 349"/>
              <p:cNvSpPr>
                <a:spLocks/>
              </p:cNvSpPr>
              <p:nvPr/>
            </p:nvSpPr>
            <p:spPr bwMode="auto">
              <a:xfrm>
                <a:off x="2878563" y="3465304"/>
                <a:ext cx="27999" cy="31354"/>
              </a:xfrm>
              <a:custGeom>
                <a:avLst/>
                <a:gdLst>
                  <a:gd name="T0" fmla="*/ 2147483647 w 4"/>
                  <a:gd name="T1" fmla="*/ 0 h 5"/>
                  <a:gd name="T2" fmla="*/ 2147483647 w 4"/>
                  <a:gd name="T3" fmla="*/ 2147483647 h 5"/>
                  <a:gd name="T4" fmla="*/ 2147483647 w 4"/>
                  <a:gd name="T5" fmla="*/ 2147483647 h 5"/>
                  <a:gd name="T6" fmla="*/ 2147483647 w 4"/>
                  <a:gd name="T7" fmla="*/ 2147483647 h 5"/>
                  <a:gd name="T8" fmla="*/ 2147483647 w 4"/>
                  <a:gd name="T9" fmla="*/ 2147483647 h 5"/>
                  <a:gd name="T10" fmla="*/ 0 w 4"/>
                  <a:gd name="T11" fmla="*/ 2147483647 h 5"/>
                  <a:gd name="T12" fmla="*/ 2147483647 w 4"/>
                  <a:gd name="T13" fmla="*/ 0 h 5"/>
                  <a:gd name="T14" fmla="*/ 0 60000 65536"/>
                  <a:gd name="T15" fmla="*/ 0 60000 65536"/>
                  <a:gd name="T16" fmla="*/ 0 60000 65536"/>
                  <a:gd name="T17" fmla="*/ 0 60000 65536"/>
                  <a:gd name="T18" fmla="*/ 0 60000 65536"/>
                  <a:gd name="T19" fmla="*/ 0 60000 65536"/>
                  <a:gd name="T20" fmla="*/ 0 60000 65536"/>
                  <a:gd name="T21" fmla="*/ 0 w 4"/>
                  <a:gd name="T22" fmla="*/ 0 h 5"/>
                  <a:gd name="T23" fmla="*/ 4 w 4"/>
                  <a:gd name="T24" fmla="*/ 5 h 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 h="5">
                    <a:moveTo>
                      <a:pt x="4" y="0"/>
                    </a:moveTo>
                    <a:lnTo>
                      <a:pt x="4" y="2"/>
                    </a:lnTo>
                    <a:lnTo>
                      <a:pt x="2" y="5"/>
                    </a:lnTo>
                    <a:lnTo>
                      <a:pt x="1" y="5"/>
                    </a:lnTo>
                    <a:lnTo>
                      <a:pt x="1" y="2"/>
                    </a:lnTo>
                    <a:lnTo>
                      <a:pt x="0" y="1"/>
                    </a:lnTo>
                    <a:lnTo>
                      <a:pt x="4" y="0"/>
                    </a:lnTo>
                  </a:path>
                </a:pathLst>
              </a:custGeom>
              <a:grpFill/>
              <a:ln w="0">
                <a:solidFill>
                  <a:srgbClr val="002060"/>
                </a:solidFill>
                <a:round/>
                <a:headEnd/>
                <a:tailEnd/>
              </a:ln>
            </p:spPr>
            <p:txBody>
              <a:bodyPr/>
              <a:lstStyle/>
              <a:p>
                <a:endParaRPr lang="en-US"/>
              </a:p>
            </p:txBody>
          </p:sp>
          <p:sp>
            <p:nvSpPr>
              <p:cNvPr id="353" name="Freeform 350"/>
              <p:cNvSpPr>
                <a:spLocks/>
              </p:cNvSpPr>
              <p:nvPr/>
            </p:nvSpPr>
            <p:spPr bwMode="auto">
              <a:xfrm>
                <a:off x="2885563" y="3438773"/>
                <a:ext cx="211388" cy="183306"/>
              </a:xfrm>
              <a:custGeom>
                <a:avLst/>
                <a:gdLst>
                  <a:gd name="T0" fmla="*/ 2147483647 w 29"/>
                  <a:gd name="T1" fmla="*/ 2147483647 h 29"/>
                  <a:gd name="T2" fmla="*/ 2147483647 w 29"/>
                  <a:gd name="T3" fmla="*/ 2147483647 h 29"/>
                  <a:gd name="T4" fmla="*/ 2147483647 w 29"/>
                  <a:gd name="T5" fmla="*/ 2147483647 h 29"/>
                  <a:gd name="T6" fmla="*/ 2147483647 w 29"/>
                  <a:gd name="T7" fmla="*/ 2147483647 h 29"/>
                  <a:gd name="T8" fmla="*/ 0 w 29"/>
                  <a:gd name="T9" fmla="*/ 2147483647 h 29"/>
                  <a:gd name="T10" fmla="*/ 0 w 29"/>
                  <a:gd name="T11" fmla="*/ 2147483647 h 29"/>
                  <a:gd name="T12" fmla="*/ 2147483647 w 29"/>
                  <a:gd name="T13" fmla="*/ 2147483647 h 29"/>
                  <a:gd name="T14" fmla="*/ 2147483647 w 29"/>
                  <a:gd name="T15" fmla="*/ 2147483647 h 29"/>
                  <a:gd name="T16" fmla="*/ 2147483647 w 29"/>
                  <a:gd name="T17" fmla="*/ 2147483647 h 29"/>
                  <a:gd name="T18" fmla="*/ 2147483647 w 29"/>
                  <a:gd name="T19" fmla="*/ 2147483647 h 29"/>
                  <a:gd name="T20" fmla="*/ 2147483647 w 29"/>
                  <a:gd name="T21" fmla="*/ 0 h 29"/>
                  <a:gd name="T22" fmla="*/ 2147483647 w 29"/>
                  <a:gd name="T23" fmla="*/ 0 h 29"/>
                  <a:gd name="T24" fmla="*/ 2147483647 w 29"/>
                  <a:gd name="T25" fmla="*/ 0 h 29"/>
                  <a:gd name="T26" fmla="*/ 2147483647 w 29"/>
                  <a:gd name="T27" fmla="*/ 0 h 29"/>
                  <a:gd name="T28" fmla="*/ 2147483647 w 29"/>
                  <a:gd name="T29" fmla="*/ 0 h 29"/>
                  <a:gd name="T30" fmla="*/ 2147483647 w 29"/>
                  <a:gd name="T31" fmla="*/ 0 h 29"/>
                  <a:gd name="T32" fmla="*/ 2147483647 w 29"/>
                  <a:gd name="T33" fmla="*/ 2147483647 h 29"/>
                  <a:gd name="T34" fmla="*/ 2147483647 w 29"/>
                  <a:gd name="T35" fmla="*/ 2147483647 h 29"/>
                  <a:gd name="T36" fmla="*/ 2147483647 w 29"/>
                  <a:gd name="T37" fmla="*/ 2147483647 h 29"/>
                  <a:gd name="T38" fmla="*/ 2147483647 w 29"/>
                  <a:gd name="T39" fmla="*/ 2147483647 h 29"/>
                  <a:gd name="T40" fmla="*/ 2147483647 w 29"/>
                  <a:gd name="T41" fmla="*/ 2147483647 h 29"/>
                  <a:gd name="T42" fmla="*/ 2147483647 w 29"/>
                  <a:gd name="T43" fmla="*/ 2147483647 h 29"/>
                  <a:gd name="T44" fmla="*/ 2147483647 w 29"/>
                  <a:gd name="T45" fmla="*/ 2147483647 h 29"/>
                  <a:gd name="T46" fmla="*/ 2147483647 w 29"/>
                  <a:gd name="T47" fmla="*/ 2147483647 h 29"/>
                  <a:gd name="T48" fmla="*/ 2147483647 w 29"/>
                  <a:gd name="T49" fmla="*/ 2147483647 h 29"/>
                  <a:gd name="T50" fmla="*/ 2147483647 w 29"/>
                  <a:gd name="T51" fmla="*/ 2147483647 h 29"/>
                  <a:gd name="T52" fmla="*/ 2147483647 w 29"/>
                  <a:gd name="T53" fmla="*/ 2147483647 h 29"/>
                  <a:gd name="T54" fmla="*/ 2147483647 w 29"/>
                  <a:gd name="T55" fmla="*/ 2147483647 h 29"/>
                  <a:gd name="T56" fmla="*/ 2147483647 w 29"/>
                  <a:gd name="T57" fmla="*/ 2147483647 h 29"/>
                  <a:gd name="T58" fmla="*/ 2147483647 w 29"/>
                  <a:gd name="T59" fmla="*/ 2147483647 h 29"/>
                  <a:gd name="T60" fmla="*/ 2147483647 w 29"/>
                  <a:gd name="T61" fmla="*/ 2147483647 h 29"/>
                  <a:gd name="T62" fmla="*/ 2147483647 w 29"/>
                  <a:gd name="T63" fmla="*/ 2147483647 h 29"/>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29"/>
                  <a:gd name="T97" fmla="*/ 0 h 29"/>
                  <a:gd name="T98" fmla="*/ 29 w 29"/>
                  <a:gd name="T99" fmla="*/ 29 h 29"/>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29" h="29">
                    <a:moveTo>
                      <a:pt x="9" y="23"/>
                    </a:moveTo>
                    <a:lnTo>
                      <a:pt x="5" y="20"/>
                    </a:lnTo>
                    <a:lnTo>
                      <a:pt x="3" y="19"/>
                    </a:lnTo>
                    <a:lnTo>
                      <a:pt x="0" y="14"/>
                    </a:lnTo>
                    <a:lnTo>
                      <a:pt x="0" y="9"/>
                    </a:lnTo>
                    <a:lnTo>
                      <a:pt x="1" y="9"/>
                    </a:lnTo>
                    <a:lnTo>
                      <a:pt x="3" y="6"/>
                    </a:lnTo>
                    <a:lnTo>
                      <a:pt x="3" y="4"/>
                    </a:lnTo>
                    <a:lnTo>
                      <a:pt x="4" y="2"/>
                    </a:lnTo>
                    <a:lnTo>
                      <a:pt x="3" y="0"/>
                    </a:lnTo>
                    <a:lnTo>
                      <a:pt x="6" y="0"/>
                    </a:lnTo>
                    <a:lnTo>
                      <a:pt x="12" y="0"/>
                    </a:lnTo>
                    <a:lnTo>
                      <a:pt x="13" y="0"/>
                    </a:lnTo>
                    <a:lnTo>
                      <a:pt x="22" y="5"/>
                    </a:lnTo>
                    <a:lnTo>
                      <a:pt x="23" y="7"/>
                    </a:lnTo>
                    <a:lnTo>
                      <a:pt x="27" y="10"/>
                    </a:lnTo>
                    <a:lnTo>
                      <a:pt x="26" y="10"/>
                    </a:lnTo>
                    <a:lnTo>
                      <a:pt x="25" y="14"/>
                    </a:lnTo>
                    <a:lnTo>
                      <a:pt x="27" y="16"/>
                    </a:lnTo>
                    <a:lnTo>
                      <a:pt x="27" y="21"/>
                    </a:lnTo>
                    <a:lnTo>
                      <a:pt x="28" y="24"/>
                    </a:lnTo>
                    <a:lnTo>
                      <a:pt x="29" y="26"/>
                    </a:lnTo>
                    <a:lnTo>
                      <a:pt x="29" y="25"/>
                    </a:lnTo>
                    <a:lnTo>
                      <a:pt x="26" y="28"/>
                    </a:lnTo>
                    <a:lnTo>
                      <a:pt x="19" y="29"/>
                    </a:lnTo>
                    <a:lnTo>
                      <a:pt x="15" y="28"/>
                    </a:lnTo>
                    <a:lnTo>
                      <a:pt x="13" y="24"/>
                    </a:lnTo>
                    <a:lnTo>
                      <a:pt x="12" y="23"/>
                    </a:lnTo>
                    <a:lnTo>
                      <a:pt x="9" y="23"/>
                    </a:lnTo>
                  </a:path>
                </a:pathLst>
              </a:custGeom>
              <a:grpFill/>
              <a:ln w="0">
                <a:solidFill>
                  <a:srgbClr val="002060"/>
                </a:solidFill>
                <a:round/>
                <a:headEnd/>
                <a:tailEnd/>
              </a:ln>
            </p:spPr>
            <p:txBody>
              <a:bodyPr/>
              <a:lstStyle/>
              <a:p>
                <a:endParaRPr lang="en-US"/>
              </a:p>
            </p:txBody>
          </p:sp>
          <p:sp>
            <p:nvSpPr>
              <p:cNvPr id="354" name="Freeform 351"/>
              <p:cNvSpPr>
                <a:spLocks/>
              </p:cNvSpPr>
              <p:nvPr/>
            </p:nvSpPr>
            <p:spPr bwMode="auto">
              <a:xfrm>
                <a:off x="2739971" y="3559368"/>
                <a:ext cx="225387" cy="170040"/>
              </a:xfrm>
              <a:custGeom>
                <a:avLst/>
                <a:gdLst>
                  <a:gd name="T0" fmla="*/ 2147483647 w 31"/>
                  <a:gd name="T1" fmla="*/ 2147483647 h 27"/>
                  <a:gd name="T2" fmla="*/ 2147483647 w 31"/>
                  <a:gd name="T3" fmla="*/ 2147483647 h 27"/>
                  <a:gd name="T4" fmla="*/ 2147483647 w 31"/>
                  <a:gd name="T5" fmla="*/ 2147483647 h 27"/>
                  <a:gd name="T6" fmla="*/ 2147483647 w 31"/>
                  <a:gd name="T7" fmla="*/ 2147483647 h 27"/>
                  <a:gd name="T8" fmla="*/ 2147483647 w 31"/>
                  <a:gd name="T9" fmla="*/ 2147483647 h 27"/>
                  <a:gd name="T10" fmla="*/ 2147483647 w 31"/>
                  <a:gd name="T11" fmla="*/ 2147483647 h 27"/>
                  <a:gd name="T12" fmla="*/ 2147483647 w 31"/>
                  <a:gd name="T13" fmla="*/ 2147483647 h 27"/>
                  <a:gd name="T14" fmla="*/ 2147483647 w 31"/>
                  <a:gd name="T15" fmla="*/ 2147483647 h 27"/>
                  <a:gd name="T16" fmla="*/ 2147483647 w 31"/>
                  <a:gd name="T17" fmla="*/ 2147483647 h 27"/>
                  <a:gd name="T18" fmla="*/ 2147483647 w 31"/>
                  <a:gd name="T19" fmla="*/ 2147483647 h 27"/>
                  <a:gd name="T20" fmla="*/ 2147483647 w 31"/>
                  <a:gd name="T21" fmla="*/ 0 h 27"/>
                  <a:gd name="T22" fmla="*/ 2147483647 w 31"/>
                  <a:gd name="T23" fmla="*/ 0 h 27"/>
                  <a:gd name="T24" fmla="*/ 2147483647 w 31"/>
                  <a:gd name="T25" fmla="*/ 2147483647 h 27"/>
                  <a:gd name="T26" fmla="*/ 2147483647 w 31"/>
                  <a:gd name="T27" fmla="*/ 2147483647 h 27"/>
                  <a:gd name="T28" fmla="*/ 2147483647 w 31"/>
                  <a:gd name="T29" fmla="*/ 2147483647 h 27"/>
                  <a:gd name="T30" fmla="*/ 2147483647 w 31"/>
                  <a:gd name="T31" fmla="*/ 2147483647 h 27"/>
                  <a:gd name="T32" fmla="*/ 2147483647 w 31"/>
                  <a:gd name="T33" fmla="*/ 2147483647 h 27"/>
                  <a:gd name="T34" fmla="*/ 2147483647 w 31"/>
                  <a:gd name="T35" fmla="*/ 2147483647 h 27"/>
                  <a:gd name="T36" fmla="*/ 2147483647 w 31"/>
                  <a:gd name="T37" fmla="*/ 2147483647 h 27"/>
                  <a:gd name="T38" fmla="*/ 2147483647 w 31"/>
                  <a:gd name="T39" fmla="*/ 2147483647 h 27"/>
                  <a:gd name="T40" fmla="*/ 2147483647 w 31"/>
                  <a:gd name="T41" fmla="*/ 2147483647 h 27"/>
                  <a:gd name="T42" fmla="*/ 2147483647 w 31"/>
                  <a:gd name="T43" fmla="*/ 2147483647 h 27"/>
                  <a:gd name="T44" fmla="*/ 2147483647 w 31"/>
                  <a:gd name="T45" fmla="*/ 2147483647 h 27"/>
                  <a:gd name="T46" fmla="*/ 2147483647 w 31"/>
                  <a:gd name="T47" fmla="*/ 2147483647 h 27"/>
                  <a:gd name="T48" fmla="*/ 2147483647 w 31"/>
                  <a:gd name="T49" fmla="*/ 2147483647 h 27"/>
                  <a:gd name="T50" fmla="*/ 2147483647 w 31"/>
                  <a:gd name="T51" fmla="*/ 2147483647 h 27"/>
                  <a:gd name="T52" fmla="*/ 2147483647 w 31"/>
                  <a:gd name="T53" fmla="*/ 2147483647 h 27"/>
                  <a:gd name="T54" fmla="*/ 2147483647 w 31"/>
                  <a:gd name="T55" fmla="*/ 2147483647 h 27"/>
                  <a:gd name="T56" fmla="*/ 2147483647 w 31"/>
                  <a:gd name="T57" fmla="*/ 2147483647 h 27"/>
                  <a:gd name="T58" fmla="*/ 2147483647 w 31"/>
                  <a:gd name="T59" fmla="*/ 2147483647 h 27"/>
                  <a:gd name="T60" fmla="*/ 2147483647 w 31"/>
                  <a:gd name="T61" fmla="*/ 2147483647 h 27"/>
                  <a:gd name="T62" fmla="*/ 0 w 31"/>
                  <a:gd name="T63" fmla="*/ 2147483647 h 27"/>
                  <a:gd name="T64" fmla="*/ 0 w 31"/>
                  <a:gd name="T65" fmla="*/ 2147483647 h 27"/>
                  <a:gd name="T66" fmla="*/ 2147483647 w 31"/>
                  <a:gd name="T67" fmla="*/ 2147483647 h 27"/>
                  <a:gd name="T68" fmla="*/ 2147483647 w 31"/>
                  <a:gd name="T69" fmla="*/ 2147483647 h 27"/>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31"/>
                  <a:gd name="T106" fmla="*/ 0 h 27"/>
                  <a:gd name="T107" fmla="*/ 31 w 31"/>
                  <a:gd name="T108" fmla="*/ 27 h 27"/>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31" h="27">
                    <a:moveTo>
                      <a:pt x="5" y="8"/>
                    </a:moveTo>
                    <a:lnTo>
                      <a:pt x="11" y="10"/>
                    </a:lnTo>
                    <a:lnTo>
                      <a:pt x="13" y="10"/>
                    </a:lnTo>
                    <a:lnTo>
                      <a:pt x="18" y="13"/>
                    </a:lnTo>
                    <a:lnTo>
                      <a:pt x="20" y="14"/>
                    </a:lnTo>
                    <a:lnTo>
                      <a:pt x="20" y="11"/>
                    </a:lnTo>
                    <a:lnTo>
                      <a:pt x="19" y="11"/>
                    </a:lnTo>
                    <a:lnTo>
                      <a:pt x="17" y="10"/>
                    </a:lnTo>
                    <a:lnTo>
                      <a:pt x="18" y="3"/>
                    </a:lnTo>
                    <a:lnTo>
                      <a:pt x="19" y="1"/>
                    </a:lnTo>
                    <a:lnTo>
                      <a:pt x="23" y="0"/>
                    </a:lnTo>
                    <a:lnTo>
                      <a:pt x="25" y="1"/>
                    </a:lnTo>
                    <a:lnTo>
                      <a:pt x="29" y="4"/>
                    </a:lnTo>
                    <a:lnTo>
                      <a:pt x="31" y="7"/>
                    </a:lnTo>
                    <a:lnTo>
                      <a:pt x="30" y="9"/>
                    </a:lnTo>
                    <a:lnTo>
                      <a:pt x="31" y="12"/>
                    </a:lnTo>
                    <a:lnTo>
                      <a:pt x="29" y="15"/>
                    </a:lnTo>
                    <a:lnTo>
                      <a:pt x="30" y="16"/>
                    </a:lnTo>
                    <a:lnTo>
                      <a:pt x="22" y="19"/>
                    </a:lnTo>
                    <a:lnTo>
                      <a:pt x="22" y="20"/>
                    </a:lnTo>
                    <a:lnTo>
                      <a:pt x="22" y="21"/>
                    </a:lnTo>
                    <a:lnTo>
                      <a:pt x="19" y="21"/>
                    </a:lnTo>
                    <a:lnTo>
                      <a:pt x="17" y="24"/>
                    </a:lnTo>
                    <a:lnTo>
                      <a:pt x="12" y="27"/>
                    </a:lnTo>
                    <a:lnTo>
                      <a:pt x="8" y="27"/>
                    </a:lnTo>
                    <a:lnTo>
                      <a:pt x="5" y="25"/>
                    </a:lnTo>
                    <a:lnTo>
                      <a:pt x="3" y="26"/>
                    </a:lnTo>
                    <a:lnTo>
                      <a:pt x="0" y="23"/>
                    </a:lnTo>
                    <a:lnTo>
                      <a:pt x="0" y="14"/>
                    </a:lnTo>
                    <a:lnTo>
                      <a:pt x="5" y="13"/>
                    </a:lnTo>
                    <a:lnTo>
                      <a:pt x="5" y="8"/>
                    </a:lnTo>
                  </a:path>
                </a:pathLst>
              </a:custGeom>
              <a:grpFill/>
              <a:ln w="0">
                <a:solidFill>
                  <a:srgbClr val="002060"/>
                </a:solidFill>
                <a:round/>
                <a:headEnd/>
                <a:tailEnd/>
              </a:ln>
            </p:spPr>
            <p:txBody>
              <a:bodyPr/>
              <a:lstStyle/>
              <a:p>
                <a:endParaRPr lang="en-US"/>
              </a:p>
            </p:txBody>
          </p:sp>
          <p:sp>
            <p:nvSpPr>
              <p:cNvPr id="355" name="Freeform 352"/>
              <p:cNvSpPr>
                <a:spLocks/>
              </p:cNvSpPr>
              <p:nvPr/>
            </p:nvSpPr>
            <p:spPr bwMode="auto">
              <a:xfrm>
                <a:off x="2535583" y="3712526"/>
                <a:ext cx="261785" cy="220690"/>
              </a:xfrm>
              <a:custGeom>
                <a:avLst/>
                <a:gdLst>
                  <a:gd name="T0" fmla="*/ 2147483647 w 36"/>
                  <a:gd name="T1" fmla="*/ 2147483647 h 35"/>
                  <a:gd name="T2" fmla="*/ 2147483647 w 36"/>
                  <a:gd name="T3" fmla="*/ 2147483647 h 35"/>
                  <a:gd name="T4" fmla="*/ 2147483647 w 36"/>
                  <a:gd name="T5" fmla="*/ 2147483647 h 35"/>
                  <a:gd name="T6" fmla="*/ 2147483647 w 36"/>
                  <a:gd name="T7" fmla="*/ 2147483647 h 35"/>
                  <a:gd name="T8" fmla="*/ 0 w 36"/>
                  <a:gd name="T9" fmla="*/ 2147483647 h 35"/>
                  <a:gd name="T10" fmla="*/ 0 w 36"/>
                  <a:gd name="T11" fmla="*/ 2147483647 h 35"/>
                  <a:gd name="T12" fmla="*/ 0 w 36"/>
                  <a:gd name="T13" fmla="*/ 2147483647 h 35"/>
                  <a:gd name="T14" fmla="*/ 2147483647 w 36"/>
                  <a:gd name="T15" fmla="*/ 0 h 35"/>
                  <a:gd name="T16" fmla="*/ 2147483647 w 36"/>
                  <a:gd name="T17" fmla="*/ 2147483647 h 35"/>
                  <a:gd name="T18" fmla="*/ 2147483647 w 36"/>
                  <a:gd name="T19" fmla="*/ 2147483647 h 35"/>
                  <a:gd name="T20" fmla="*/ 2147483647 w 36"/>
                  <a:gd name="T21" fmla="*/ 2147483647 h 35"/>
                  <a:gd name="T22" fmla="*/ 2147483647 w 36"/>
                  <a:gd name="T23" fmla="*/ 2147483647 h 35"/>
                  <a:gd name="T24" fmla="*/ 2147483647 w 36"/>
                  <a:gd name="T25" fmla="*/ 2147483647 h 35"/>
                  <a:gd name="T26" fmla="*/ 2147483647 w 36"/>
                  <a:gd name="T27" fmla="*/ 2147483647 h 35"/>
                  <a:gd name="T28" fmla="*/ 2147483647 w 36"/>
                  <a:gd name="T29" fmla="*/ 2147483647 h 35"/>
                  <a:gd name="T30" fmla="*/ 2147483647 w 36"/>
                  <a:gd name="T31" fmla="*/ 2147483647 h 35"/>
                  <a:gd name="T32" fmla="*/ 2147483647 w 36"/>
                  <a:gd name="T33" fmla="*/ 2147483647 h 35"/>
                  <a:gd name="T34" fmla="*/ 2147483647 w 36"/>
                  <a:gd name="T35" fmla="*/ 2147483647 h 35"/>
                  <a:gd name="T36" fmla="*/ 2147483647 w 36"/>
                  <a:gd name="T37" fmla="*/ 2147483647 h 35"/>
                  <a:gd name="T38" fmla="*/ 2147483647 w 36"/>
                  <a:gd name="T39" fmla="*/ 2147483647 h 35"/>
                  <a:gd name="T40" fmla="*/ 2147483647 w 36"/>
                  <a:gd name="T41" fmla="*/ 2147483647 h 35"/>
                  <a:gd name="T42" fmla="*/ 2147483647 w 36"/>
                  <a:gd name="T43" fmla="*/ 2147483647 h 35"/>
                  <a:gd name="T44" fmla="*/ 2147483647 w 36"/>
                  <a:gd name="T45" fmla="*/ 2147483647 h 35"/>
                  <a:gd name="T46" fmla="*/ 2147483647 w 36"/>
                  <a:gd name="T47" fmla="*/ 2147483647 h 35"/>
                  <a:gd name="T48" fmla="*/ 2147483647 w 36"/>
                  <a:gd name="T49" fmla="*/ 2147483647 h 35"/>
                  <a:gd name="T50" fmla="*/ 2147483647 w 36"/>
                  <a:gd name="T51" fmla="*/ 2147483647 h 35"/>
                  <a:gd name="T52" fmla="*/ 2147483647 w 36"/>
                  <a:gd name="T53" fmla="*/ 2147483647 h 35"/>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36"/>
                  <a:gd name="T82" fmla="*/ 0 h 35"/>
                  <a:gd name="T83" fmla="*/ 36 w 36"/>
                  <a:gd name="T84" fmla="*/ 35 h 35"/>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36" h="35">
                    <a:moveTo>
                      <a:pt x="13" y="34"/>
                    </a:moveTo>
                    <a:lnTo>
                      <a:pt x="10" y="31"/>
                    </a:lnTo>
                    <a:lnTo>
                      <a:pt x="7" y="21"/>
                    </a:lnTo>
                    <a:lnTo>
                      <a:pt x="7" y="16"/>
                    </a:lnTo>
                    <a:lnTo>
                      <a:pt x="0" y="3"/>
                    </a:lnTo>
                    <a:lnTo>
                      <a:pt x="0" y="1"/>
                    </a:lnTo>
                    <a:lnTo>
                      <a:pt x="4" y="0"/>
                    </a:lnTo>
                    <a:lnTo>
                      <a:pt x="6" y="1"/>
                    </a:lnTo>
                    <a:lnTo>
                      <a:pt x="18" y="2"/>
                    </a:lnTo>
                    <a:lnTo>
                      <a:pt x="20" y="3"/>
                    </a:lnTo>
                    <a:lnTo>
                      <a:pt x="26" y="3"/>
                    </a:lnTo>
                    <a:lnTo>
                      <a:pt x="31" y="2"/>
                    </a:lnTo>
                    <a:lnTo>
                      <a:pt x="33" y="1"/>
                    </a:lnTo>
                    <a:lnTo>
                      <a:pt x="36" y="3"/>
                    </a:lnTo>
                    <a:lnTo>
                      <a:pt x="32" y="5"/>
                    </a:lnTo>
                    <a:lnTo>
                      <a:pt x="30" y="3"/>
                    </a:lnTo>
                    <a:lnTo>
                      <a:pt x="25" y="4"/>
                    </a:lnTo>
                    <a:lnTo>
                      <a:pt x="25" y="14"/>
                    </a:lnTo>
                    <a:lnTo>
                      <a:pt x="22" y="15"/>
                    </a:lnTo>
                    <a:lnTo>
                      <a:pt x="22" y="23"/>
                    </a:lnTo>
                    <a:lnTo>
                      <a:pt x="22" y="34"/>
                    </a:lnTo>
                    <a:lnTo>
                      <a:pt x="20" y="35"/>
                    </a:lnTo>
                    <a:lnTo>
                      <a:pt x="16" y="35"/>
                    </a:lnTo>
                    <a:lnTo>
                      <a:pt x="14" y="33"/>
                    </a:lnTo>
                    <a:lnTo>
                      <a:pt x="13" y="34"/>
                    </a:lnTo>
                  </a:path>
                </a:pathLst>
              </a:custGeom>
              <a:grpFill/>
              <a:ln w="0">
                <a:solidFill>
                  <a:srgbClr val="002060"/>
                </a:solidFill>
                <a:round/>
                <a:headEnd/>
                <a:tailEnd/>
              </a:ln>
            </p:spPr>
            <p:txBody>
              <a:bodyPr/>
              <a:lstStyle/>
              <a:p>
                <a:endParaRPr lang="en-US"/>
              </a:p>
            </p:txBody>
          </p:sp>
          <p:sp>
            <p:nvSpPr>
              <p:cNvPr id="356" name="Freeform 353"/>
              <p:cNvSpPr>
                <a:spLocks/>
              </p:cNvSpPr>
              <p:nvPr/>
            </p:nvSpPr>
            <p:spPr bwMode="auto">
              <a:xfrm>
                <a:off x="2535583" y="3520778"/>
                <a:ext cx="240786" cy="208631"/>
              </a:xfrm>
              <a:custGeom>
                <a:avLst/>
                <a:gdLst>
                  <a:gd name="T0" fmla="*/ 0 w 33"/>
                  <a:gd name="T1" fmla="*/ 2147483647 h 33"/>
                  <a:gd name="T2" fmla="*/ 2147483647 w 33"/>
                  <a:gd name="T3" fmla="*/ 2147483647 h 33"/>
                  <a:gd name="T4" fmla="*/ 2147483647 w 33"/>
                  <a:gd name="T5" fmla="*/ 2147483647 h 33"/>
                  <a:gd name="T6" fmla="*/ 2147483647 w 33"/>
                  <a:gd name="T7" fmla="*/ 2147483647 h 33"/>
                  <a:gd name="T8" fmla="*/ 2147483647 w 33"/>
                  <a:gd name="T9" fmla="*/ 2147483647 h 33"/>
                  <a:gd name="T10" fmla="*/ 2147483647 w 33"/>
                  <a:gd name="T11" fmla="*/ 2147483647 h 33"/>
                  <a:gd name="T12" fmla="*/ 2147483647 w 33"/>
                  <a:gd name="T13" fmla="*/ 2147483647 h 33"/>
                  <a:gd name="T14" fmla="*/ 2147483647 w 33"/>
                  <a:gd name="T15" fmla="*/ 2147483647 h 33"/>
                  <a:gd name="T16" fmla="*/ 2147483647 w 33"/>
                  <a:gd name="T17" fmla="*/ 2147483647 h 33"/>
                  <a:gd name="T18" fmla="*/ 2147483647 w 33"/>
                  <a:gd name="T19" fmla="*/ 2147483647 h 33"/>
                  <a:gd name="T20" fmla="*/ 2147483647 w 33"/>
                  <a:gd name="T21" fmla="*/ 2147483647 h 33"/>
                  <a:gd name="T22" fmla="*/ 2147483647 w 33"/>
                  <a:gd name="T23" fmla="*/ 2147483647 h 33"/>
                  <a:gd name="T24" fmla="*/ 2147483647 w 33"/>
                  <a:gd name="T25" fmla="*/ 2147483647 h 33"/>
                  <a:gd name="T26" fmla="*/ 2147483647 w 33"/>
                  <a:gd name="T27" fmla="*/ 2147483647 h 33"/>
                  <a:gd name="T28" fmla="*/ 2147483647 w 33"/>
                  <a:gd name="T29" fmla="*/ 2147483647 h 33"/>
                  <a:gd name="T30" fmla="*/ 2147483647 w 33"/>
                  <a:gd name="T31" fmla="*/ 2147483647 h 33"/>
                  <a:gd name="T32" fmla="*/ 2147483647 w 33"/>
                  <a:gd name="T33" fmla="*/ 2147483647 h 33"/>
                  <a:gd name="T34" fmla="*/ 2147483647 w 33"/>
                  <a:gd name="T35" fmla="*/ 2147483647 h 33"/>
                  <a:gd name="T36" fmla="*/ 2147483647 w 33"/>
                  <a:gd name="T37" fmla="*/ 2147483647 h 33"/>
                  <a:gd name="T38" fmla="*/ 2147483647 w 33"/>
                  <a:gd name="T39" fmla="*/ 2147483647 h 33"/>
                  <a:gd name="T40" fmla="*/ 2147483647 w 33"/>
                  <a:gd name="T41" fmla="*/ 2147483647 h 33"/>
                  <a:gd name="T42" fmla="*/ 2147483647 w 33"/>
                  <a:gd name="T43" fmla="*/ 2147483647 h 33"/>
                  <a:gd name="T44" fmla="*/ 2147483647 w 33"/>
                  <a:gd name="T45" fmla="*/ 2147483647 h 33"/>
                  <a:gd name="T46" fmla="*/ 2147483647 w 33"/>
                  <a:gd name="T47" fmla="*/ 0 h 33"/>
                  <a:gd name="T48" fmla="*/ 2147483647 w 33"/>
                  <a:gd name="T49" fmla="*/ 0 h 33"/>
                  <a:gd name="T50" fmla="*/ 2147483647 w 33"/>
                  <a:gd name="T51" fmla="*/ 2147483647 h 33"/>
                  <a:gd name="T52" fmla="*/ 2147483647 w 33"/>
                  <a:gd name="T53" fmla="*/ 2147483647 h 33"/>
                  <a:gd name="T54" fmla="*/ 2147483647 w 33"/>
                  <a:gd name="T55" fmla="*/ 2147483647 h 33"/>
                  <a:gd name="T56" fmla="*/ 2147483647 w 33"/>
                  <a:gd name="T57" fmla="*/ 2147483647 h 33"/>
                  <a:gd name="T58" fmla="*/ 2147483647 w 33"/>
                  <a:gd name="T59" fmla="*/ 2147483647 h 33"/>
                  <a:gd name="T60" fmla="*/ 2147483647 w 33"/>
                  <a:gd name="T61" fmla="*/ 2147483647 h 33"/>
                  <a:gd name="T62" fmla="*/ 2147483647 w 33"/>
                  <a:gd name="T63" fmla="*/ 2147483647 h 33"/>
                  <a:gd name="T64" fmla="*/ 0 w 33"/>
                  <a:gd name="T65" fmla="*/ 2147483647 h 33"/>
                  <a:gd name="T66" fmla="*/ 0 w 33"/>
                  <a:gd name="T67" fmla="*/ 2147483647 h 33"/>
                  <a:gd name="T68" fmla="*/ 0 w 33"/>
                  <a:gd name="T69" fmla="*/ 2147483647 h 33"/>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33"/>
                  <a:gd name="T106" fmla="*/ 0 h 33"/>
                  <a:gd name="T107" fmla="*/ 33 w 33"/>
                  <a:gd name="T108" fmla="*/ 33 h 33"/>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33" h="33">
                    <a:moveTo>
                      <a:pt x="0" y="31"/>
                    </a:moveTo>
                    <a:lnTo>
                      <a:pt x="4" y="30"/>
                    </a:lnTo>
                    <a:lnTo>
                      <a:pt x="6" y="31"/>
                    </a:lnTo>
                    <a:lnTo>
                      <a:pt x="18" y="32"/>
                    </a:lnTo>
                    <a:lnTo>
                      <a:pt x="20" y="33"/>
                    </a:lnTo>
                    <a:lnTo>
                      <a:pt x="26" y="33"/>
                    </a:lnTo>
                    <a:lnTo>
                      <a:pt x="31" y="32"/>
                    </a:lnTo>
                    <a:lnTo>
                      <a:pt x="28" y="29"/>
                    </a:lnTo>
                    <a:lnTo>
                      <a:pt x="28" y="20"/>
                    </a:lnTo>
                    <a:lnTo>
                      <a:pt x="33" y="19"/>
                    </a:lnTo>
                    <a:lnTo>
                      <a:pt x="33" y="14"/>
                    </a:lnTo>
                    <a:lnTo>
                      <a:pt x="28" y="15"/>
                    </a:lnTo>
                    <a:lnTo>
                      <a:pt x="28" y="14"/>
                    </a:lnTo>
                    <a:lnTo>
                      <a:pt x="28" y="12"/>
                    </a:lnTo>
                    <a:lnTo>
                      <a:pt x="27" y="10"/>
                    </a:lnTo>
                    <a:lnTo>
                      <a:pt x="27" y="5"/>
                    </a:lnTo>
                    <a:lnTo>
                      <a:pt x="24" y="4"/>
                    </a:lnTo>
                    <a:lnTo>
                      <a:pt x="24" y="3"/>
                    </a:lnTo>
                    <a:lnTo>
                      <a:pt x="21" y="3"/>
                    </a:lnTo>
                    <a:lnTo>
                      <a:pt x="20" y="6"/>
                    </a:lnTo>
                    <a:lnTo>
                      <a:pt x="17" y="6"/>
                    </a:lnTo>
                    <a:lnTo>
                      <a:pt x="14" y="4"/>
                    </a:lnTo>
                    <a:lnTo>
                      <a:pt x="13" y="1"/>
                    </a:lnTo>
                    <a:lnTo>
                      <a:pt x="11" y="0"/>
                    </a:lnTo>
                    <a:lnTo>
                      <a:pt x="5" y="0"/>
                    </a:lnTo>
                    <a:lnTo>
                      <a:pt x="2" y="2"/>
                    </a:lnTo>
                    <a:lnTo>
                      <a:pt x="3" y="7"/>
                    </a:lnTo>
                    <a:lnTo>
                      <a:pt x="3" y="9"/>
                    </a:lnTo>
                    <a:lnTo>
                      <a:pt x="6" y="15"/>
                    </a:lnTo>
                    <a:lnTo>
                      <a:pt x="4" y="18"/>
                    </a:lnTo>
                    <a:lnTo>
                      <a:pt x="2" y="20"/>
                    </a:lnTo>
                    <a:lnTo>
                      <a:pt x="0" y="28"/>
                    </a:lnTo>
                    <a:lnTo>
                      <a:pt x="0" y="31"/>
                    </a:lnTo>
                  </a:path>
                </a:pathLst>
              </a:custGeom>
              <a:grpFill/>
              <a:ln w="0">
                <a:solidFill>
                  <a:srgbClr val="002060"/>
                </a:solidFill>
                <a:round/>
                <a:headEnd/>
                <a:tailEnd/>
              </a:ln>
            </p:spPr>
            <p:txBody>
              <a:bodyPr/>
              <a:lstStyle/>
              <a:p>
                <a:endParaRPr lang="en-US"/>
              </a:p>
            </p:txBody>
          </p:sp>
          <p:sp>
            <p:nvSpPr>
              <p:cNvPr id="357" name="Freeform 354"/>
              <p:cNvSpPr>
                <a:spLocks/>
              </p:cNvSpPr>
              <p:nvPr/>
            </p:nvSpPr>
            <p:spPr bwMode="auto">
              <a:xfrm>
                <a:off x="2543982" y="3496658"/>
                <a:ext cx="13999" cy="24119"/>
              </a:xfrm>
              <a:custGeom>
                <a:avLst/>
                <a:gdLst>
                  <a:gd name="T0" fmla="*/ 2147483647 w 2"/>
                  <a:gd name="T1" fmla="*/ 2147483647 h 4"/>
                  <a:gd name="T2" fmla="*/ 2147483647 w 2"/>
                  <a:gd name="T3" fmla="*/ 2147483647 h 4"/>
                  <a:gd name="T4" fmla="*/ 2147483647 w 2"/>
                  <a:gd name="T5" fmla="*/ 2147483647 h 4"/>
                  <a:gd name="T6" fmla="*/ 0 w 2"/>
                  <a:gd name="T7" fmla="*/ 2147483647 h 4"/>
                  <a:gd name="T8" fmla="*/ 0 w 2"/>
                  <a:gd name="T9" fmla="*/ 2147483647 h 4"/>
                  <a:gd name="T10" fmla="*/ 2147483647 w 2"/>
                  <a:gd name="T11" fmla="*/ 0 h 4"/>
                  <a:gd name="T12" fmla="*/ 2147483647 w 2"/>
                  <a:gd name="T13" fmla="*/ 2147483647 h 4"/>
                  <a:gd name="T14" fmla="*/ 0 60000 65536"/>
                  <a:gd name="T15" fmla="*/ 0 60000 65536"/>
                  <a:gd name="T16" fmla="*/ 0 60000 65536"/>
                  <a:gd name="T17" fmla="*/ 0 60000 65536"/>
                  <a:gd name="T18" fmla="*/ 0 60000 65536"/>
                  <a:gd name="T19" fmla="*/ 0 60000 65536"/>
                  <a:gd name="T20" fmla="*/ 0 60000 65536"/>
                  <a:gd name="T21" fmla="*/ 0 w 2"/>
                  <a:gd name="T22" fmla="*/ 0 h 4"/>
                  <a:gd name="T23" fmla="*/ 2 w 2"/>
                  <a:gd name="T24" fmla="*/ 4 h 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 h="4">
                    <a:moveTo>
                      <a:pt x="2" y="1"/>
                    </a:moveTo>
                    <a:lnTo>
                      <a:pt x="1" y="4"/>
                    </a:lnTo>
                    <a:lnTo>
                      <a:pt x="0" y="1"/>
                    </a:lnTo>
                    <a:lnTo>
                      <a:pt x="2" y="0"/>
                    </a:lnTo>
                    <a:lnTo>
                      <a:pt x="2" y="1"/>
                    </a:lnTo>
                  </a:path>
                </a:pathLst>
              </a:custGeom>
              <a:grpFill/>
              <a:ln w="0">
                <a:solidFill>
                  <a:srgbClr val="002060"/>
                </a:solidFill>
                <a:round/>
                <a:headEnd/>
                <a:tailEnd/>
              </a:ln>
            </p:spPr>
            <p:txBody>
              <a:bodyPr/>
              <a:lstStyle/>
              <a:p>
                <a:endParaRPr lang="en-US"/>
              </a:p>
            </p:txBody>
          </p:sp>
          <p:sp>
            <p:nvSpPr>
              <p:cNvPr id="358" name="Freeform 356"/>
              <p:cNvSpPr>
                <a:spLocks/>
              </p:cNvSpPr>
              <p:nvPr/>
            </p:nvSpPr>
            <p:spPr bwMode="auto">
              <a:xfrm>
                <a:off x="2696573" y="3729409"/>
                <a:ext cx="181989" cy="159186"/>
              </a:xfrm>
              <a:custGeom>
                <a:avLst/>
                <a:gdLst>
                  <a:gd name="T0" fmla="*/ 0 w 25"/>
                  <a:gd name="T1" fmla="*/ 2147483647 h 25"/>
                  <a:gd name="T2" fmla="*/ 2147483647 w 25"/>
                  <a:gd name="T3" fmla="*/ 2147483647 h 25"/>
                  <a:gd name="T4" fmla="*/ 2147483647 w 25"/>
                  <a:gd name="T5" fmla="*/ 2147483647 h 25"/>
                  <a:gd name="T6" fmla="*/ 2147483647 w 25"/>
                  <a:gd name="T7" fmla="*/ 2147483647 h 25"/>
                  <a:gd name="T8" fmla="*/ 2147483647 w 25"/>
                  <a:gd name="T9" fmla="*/ 2147483647 h 25"/>
                  <a:gd name="T10" fmla="*/ 2147483647 w 25"/>
                  <a:gd name="T11" fmla="*/ 2147483647 h 25"/>
                  <a:gd name="T12" fmla="*/ 2147483647 w 25"/>
                  <a:gd name="T13" fmla="*/ 2147483647 h 25"/>
                  <a:gd name="T14" fmla="*/ 2147483647 w 25"/>
                  <a:gd name="T15" fmla="*/ 2147483647 h 25"/>
                  <a:gd name="T16" fmla="*/ 2147483647 w 25"/>
                  <a:gd name="T17" fmla="*/ 2147483647 h 25"/>
                  <a:gd name="T18" fmla="*/ 2147483647 w 25"/>
                  <a:gd name="T19" fmla="*/ 2147483647 h 25"/>
                  <a:gd name="T20" fmla="*/ 2147483647 w 25"/>
                  <a:gd name="T21" fmla="*/ 2147483647 h 25"/>
                  <a:gd name="T22" fmla="*/ 2147483647 w 25"/>
                  <a:gd name="T23" fmla="*/ 2147483647 h 25"/>
                  <a:gd name="T24" fmla="*/ 2147483647 w 25"/>
                  <a:gd name="T25" fmla="*/ 0 h 25"/>
                  <a:gd name="T26" fmla="*/ 2147483647 w 25"/>
                  <a:gd name="T27" fmla="*/ 2147483647 h 25"/>
                  <a:gd name="T28" fmla="*/ 2147483647 w 25"/>
                  <a:gd name="T29" fmla="*/ 0 h 25"/>
                  <a:gd name="T30" fmla="*/ 2147483647 w 25"/>
                  <a:gd name="T31" fmla="*/ 2147483647 h 25"/>
                  <a:gd name="T32" fmla="*/ 2147483647 w 25"/>
                  <a:gd name="T33" fmla="*/ 2147483647 h 25"/>
                  <a:gd name="T34" fmla="*/ 0 w 25"/>
                  <a:gd name="T35" fmla="*/ 2147483647 h 25"/>
                  <a:gd name="T36" fmla="*/ 0 w 25"/>
                  <a:gd name="T37" fmla="*/ 2147483647 h 25"/>
                  <a:gd name="T38" fmla="*/ 0 w 25"/>
                  <a:gd name="T39" fmla="*/ 2147483647 h 25"/>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25"/>
                  <a:gd name="T61" fmla="*/ 0 h 25"/>
                  <a:gd name="T62" fmla="*/ 25 w 25"/>
                  <a:gd name="T63" fmla="*/ 25 h 25"/>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25" h="25">
                    <a:moveTo>
                      <a:pt x="0" y="20"/>
                    </a:moveTo>
                    <a:lnTo>
                      <a:pt x="2" y="22"/>
                    </a:lnTo>
                    <a:lnTo>
                      <a:pt x="2" y="25"/>
                    </a:lnTo>
                    <a:lnTo>
                      <a:pt x="6" y="25"/>
                    </a:lnTo>
                    <a:lnTo>
                      <a:pt x="10" y="21"/>
                    </a:lnTo>
                    <a:lnTo>
                      <a:pt x="12" y="22"/>
                    </a:lnTo>
                    <a:lnTo>
                      <a:pt x="15" y="22"/>
                    </a:lnTo>
                    <a:lnTo>
                      <a:pt x="20" y="15"/>
                    </a:lnTo>
                    <a:lnTo>
                      <a:pt x="25" y="12"/>
                    </a:lnTo>
                    <a:lnTo>
                      <a:pt x="22" y="11"/>
                    </a:lnTo>
                    <a:lnTo>
                      <a:pt x="21" y="8"/>
                    </a:lnTo>
                    <a:lnTo>
                      <a:pt x="17" y="4"/>
                    </a:lnTo>
                    <a:lnTo>
                      <a:pt x="14" y="0"/>
                    </a:lnTo>
                    <a:lnTo>
                      <a:pt x="10" y="2"/>
                    </a:lnTo>
                    <a:lnTo>
                      <a:pt x="8" y="0"/>
                    </a:lnTo>
                    <a:lnTo>
                      <a:pt x="3" y="1"/>
                    </a:lnTo>
                    <a:lnTo>
                      <a:pt x="3" y="11"/>
                    </a:lnTo>
                    <a:lnTo>
                      <a:pt x="0" y="12"/>
                    </a:lnTo>
                    <a:lnTo>
                      <a:pt x="0" y="20"/>
                    </a:lnTo>
                  </a:path>
                </a:pathLst>
              </a:custGeom>
              <a:grpFill/>
              <a:ln w="0">
                <a:solidFill>
                  <a:srgbClr val="002060"/>
                </a:solidFill>
                <a:round/>
                <a:headEnd/>
                <a:tailEnd/>
              </a:ln>
            </p:spPr>
            <p:txBody>
              <a:bodyPr/>
              <a:lstStyle/>
              <a:p>
                <a:endParaRPr lang="en-US"/>
              </a:p>
            </p:txBody>
          </p:sp>
          <p:sp>
            <p:nvSpPr>
              <p:cNvPr id="359" name="Freeform 357"/>
              <p:cNvSpPr>
                <a:spLocks/>
              </p:cNvSpPr>
              <p:nvPr/>
            </p:nvSpPr>
            <p:spPr bwMode="auto">
              <a:xfrm>
                <a:off x="2797367" y="3692024"/>
                <a:ext cx="153991" cy="119390"/>
              </a:xfrm>
              <a:custGeom>
                <a:avLst/>
                <a:gdLst>
                  <a:gd name="T0" fmla="*/ 2147483647 w 21"/>
                  <a:gd name="T1" fmla="*/ 0 h 19"/>
                  <a:gd name="T2" fmla="*/ 2147483647 w 21"/>
                  <a:gd name="T3" fmla="*/ 0 h 19"/>
                  <a:gd name="T4" fmla="*/ 2147483647 w 21"/>
                  <a:gd name="T5" fmla="*/ 2147483647 h 19"/>
                  <a:gd name="T6" fmla="*/ 2147483647 w 21"/>
                  <a:gd name="T7" fmla="*/ 2147483647 h 19"/>
                  <a:gd name="T8" fmla="*/ 0 w 21"/>
                  <a:gd name="T9" fmla="*/ 2147483647 h 19"/>
                  <a:gd name="T10" fmla="*/ 0 w 21"/>
                  <a:gd name="T11" fmla="*/ 2147483647 h 19"/>
                  <a:gd name="T12" fmla="*/ 2147483647 w 21"/>
                  <a:gd name="T13" fmla="*/ 2147483647 h 19"/>
                  <a:gd name="T14" fmla="*/ 2147483647 w 21"/>
                  <a:gd name="T15" fmla="*/ 2147483647 h 19"/>
                  <a:gd name="T16" fmla="*/ 2147483647 w 21"/>
                  <a:gd name="T17" fmla="*/ 2147483647 h 19"/>
                  <a:gd name="T18" fmla="*/ 2147483647 w 21"/>
                  <a:gd name="T19" fmla="*/ 2147483647 h 19"/>
                  <a:gd name="T20" fmla="*/ 2147483647 w 21"/>
                  <a:gd name="T21" fmla="*/ 2147483647 h 19"/>
                  <a:gd name="T22" fmla="*/ 2147483647 w 21"/>
                  <a:gd name="T23" fmla="*/ 2147483647 h 19"/>
                  <a:gd name="T24" fmla="*/ 2147483647 w 21"/>
                  <a:gd name="T25" fmla="*/ 2147483647 h 19"/>
                  <a:gd name="T26" fmla="*/ 2147483647 w 21"/>
                  <a:gd name="T27" fmla="*/ 2147483647 h 19"/>
                  <a:gd name="T28" fmla="*/ 2147483647 w 21"/>
                  <a:gd name="T29" fmla="*/ 2147483647 h 19"/>
                  <a:gd name="T30" fmla="*/ 2147483647 w 21"/>
                  <a:gd name="T31" fmla="*/ 2147483647 h 19"/>
                  <a:gd name="T32" fmla="*/ 2147483647 w 21"/>
                  <a:gd name="T33" fmla="*/ 2147483647 h 19"/>
                  <a:gd name="T34" fmla="*/ 2147483647 w 21"/>
                  <a:gd name="T35" fmla="*/ 0 h 19"/>
                  <a:gd name="T36" fmla="*/ 2147483647 w 21"/>
                  <a:gd name="T37" fmla="*/ 0 h 19"/>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1"/>
                  <a:gd name="T58" fmla="*/ 0 h 19"/>
                  <a:gd name="T59" fmla="*/ 21 w 21"/>
                  <a:gd name="T60" fmla="*/ 19 h 19"/>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1" h="19">
                    <a:moveTo>
                      <a:pt x="14" y="0"/>
                    </a:moveTo>
                    <a:lnTo>
                      <a:pt x="11" y="0"/>
                    </a:lnTo>
                    <a:lnTo>
                      <a:pt x="9" y="3"/>
                    </a:lnTo>
                    <a:lnTo>
                      <a:pt x="4" y="6"/>
                    </a:lnTo>
                    <a:lnTo>
                      <a:pt x="0" y="6"/>
                    </a:lnTo>
                    <a:lnTo>
                      <a:pt x="3" y="10"/>
                    </a:lnTo>
                    <a:lnTo>
                      <a:pt x="7" y="14"/>
                    </a:lnTo>
                    <a:lnTo>
                      <a:pt x="8" y="17"/>
                    </a:lnTo>
                    <a:lnTo>
                      <a:pt x="11" y="18"/>
                    </a:lnTo>
                    <a:lnTo>
                      <a:pt x="16" y="18"/>
                    </a:lnTo>
                    <a:lnTo>
                      <a:pt x="17" y="19"/>
                    </a:lnTo>
                    <a:lnTo>
                      <a:pt x="21" y="12"/>
                    </a:lnTo>
                    <a:lnTo>
                      <a:pt x="21" y="5"/>
                    </a:lnTo>
                    <a:lnTo>
                      <a:pt x="21" y="2"/>
                    </a:lnTo>
                    <a:lnTo>
                      <a:pt x="17" y="1"/>
                    </a:lnTo>
                    <a:lnTo>
                      <a:pt x="14" y="1"/>
                    </a:lnTo>
                    <a:lnTo>
                      <a:pt x="14" y="0"/>
                    </a:lnTo>
                  </a:path>
                </a:pathLst>
              </a:custGeom>
              <a:grpFill/>
              <a:ln w="0">
                <a:solidFill>
                  <a:srgbClr val="002060"/>
                </a:solidFill>
                <a:round/>
                <a:headEnd/>
                <a:tailEnd/>
              </a:ln>
            </p:spPr>
            <p:txBody>
              <a:bodyPr/>
              <a:lstStyle/>
              <a:p>
                <a:endParaRPr lang="en-US"/>
              </a:p>
            </p:txBody>
          </p:sp>
          <p:sp>
            <p:nvSpPr>
              <p:cNvPr id="360" name="Freeform 358"/>
              <p:cNvSpPr>
                <a:spLocks/>
              </p:cNvSpPr>
              <p:nvPr/>
            </p:nvSpPr>
            <p:spPr bwMode="auto">
              <a:xfrm>
                <a:off x="2899561" y="3597960"/>
                <a:ext cx="204388" cy="296666"/>
              </a:xfrm>
              <a:custGeom>
                <a:avLst/>
                <a:gdLst>
                  <a:gd name="T0" fmla="*/ 2147483647 w 28"/>
                  <a:gd name="T1" fmla="*/ 2147483647 h 47"/>
                  <a:gd name="T2" fmla="*/ 2147483647 w 28"/>
                  <a:gd name="T3" fmla="*/ 2147483647 h 47"/>
                  <a:gd name="T4" fmla="*/ 2147483647 w 28"/>
                  <a:gd name="T5" fmla="*/ 2147483647 h 47"/>
                  <a:gd name="T6" fmla="*/ 2147483647 w 28"/>
                  <a:gd name="T7" fmla="*/ 2147483647 h 47"/>
                  <a:gd name="T8" fmla="*/ 2147483647 w 28"/>
                  <a:gd name="T9" fmla="*/ 2147483647 h 47"/>
                  <a:gd name="T10" fmla="*/ 2147483647 w 28"/>
                  <a:gd name="T11" fmla="*/ 2147483647 h 47"/>
                  <a:gd name="T12" fmla="*/ 2147483647 w 28"/>
                  <a:gd name="T13" fmla="*/ 2147483647 h 47"/>
                  <a:gd name="T14" fmla="*/ 2147483647 w 28"/>
                  <a:gd name="T15" fmla="*/ 2147483647 h 47"/>
                  <a:gd name="T16" fmla="*/ 2147483647 w 28"/>
                  <a:gd name="T17" fmla="*/ 2147483647 h 47"/>
                  <a:gd name="T18" fmla="*/ 2147483647 w 28"/>
                  <a:gd name="T19" fmla="*/ 2147483647 h 47"/>
                  <a:gd name="T20" fmla="*/ 2147483647 w 28"/>
                  <a:gd name="T21" fmla="*/ 2147483647 h 47"/>
                  <a:gd name="T22" fmla="*/ 2147483647 w 28"/>
                  <a:gd name="T23" fmla="*/ 2147483647 h 47"/>
                  <a:gd name="T24" fmla="*/ 2147483647 w 28"/>
                  <a:gd name="T25" fmla="*/ 0 h 47"/>
                  <a:gd name="T26" fmla="*/ 2147483647 w 28"/>
                  <a:gd name="T27" fmla="*/ 2147483647 h 47"/>
                  <a:gd name="T28" fmla="*/ 2147483647 w 28"/>
                  <a:gd name="T29" fmla="*/ 2147483647 h 47"/>
                  <a:gd name="T30" fmla="*/ 2147483647 w 28"/>
                  <a:gd name="T31" fmla="*/ 2147483647 h 47"/>
                  <a:gd name="T32" fmla="*/ 2147483647 w 28"/>
                  <a:gd name="T33" fmla="*/ 2147483647 h 47"/>
                  <a:gd name="T34" fmla="*/ 2147483647 w 28"/>
                  <a:gd name="T35" fmla="*/ 2147483647 h 47"/>
                  <a:gd name="T36" fmla="*/ 2147483647 w 28"/>
                  <a:gd name="T37" fmla="*/ 2147483647 h 47"/>
                  <a:gd name="T38" fmla="*/ 2147483647 w 28"/>
                  <a:gd name="T39" fmla="*/ 2147483647 h 47"/>
                  <a:gd name="T40" fmla="*/ 2147483647 w 28"/>
                  <a:gd name="T41" fmla="*/ 2147483647 h 47"/>
                  <a:gd name="T42" fmla="*/ 2147483647 w 28"/>
                  <a:gd name="T43" fmla="*/ 2147483647 h 47"/>
                  <a:gd name="T44" fmla="*/ 2147483647 w 28"/>
                  <a:gd name="T45" fmla="*/ 2147483647 h 47"/>
                  <a:gd name="T46" fmla="*/ 2147483647 w 28"/>
                  <a:gd name="T47" fmla="*/ 2147483647 h 47"/>
                  <a:gd name="T48" fmla="*/ 2147483647 w 28"/>
                  <a:gd name="T49" fmla="*/ 2147483647 h 47"/>
                  <a:gd name="T50" fmla="*/ 2147483647 w 28"/>
                  <a:gd name="T51" fmla="*/ 2147483647 h 47"/>
                  <a:gd name="T52" fmla="*/ 0 w 28"/>
                  <a:gd name="T53" fmla="*/ 2147483647 h 47"/>
                  <a:gd name="T54" fmla="*/ 0 w 28"/>
                  <a:gd name="T55" fmla="*/ 2147483647 h 47"/>
                  <a:gd name="T56" fmla="*/ 0 w 28"/>
                  <a:gd name="T57" fmla="*/ 2147483647 h 47"/>
                  <a:gd name="T58" fmla="*/ 0 w 28"/>
                  <a:gd name="T59" fmla="*/ 2147483647 h 47"/>
                  <a:gd name="T60" fmla="*/ 2147483647 w 28"/>
                  <a:gd name="T61" fmla="*/ 2147483647 h 47"/>
                  <a:gd name="T62" fmla="*/ 2147483647 w 28"/>
                  <a:gd name="T63" fmla="*/ 2147483647 h 47"/>
                  <a:gd name="T64" fmla="*/ 2147483647 w 28"/>
                  <a:gd name="T65" fmla="*/ 2147483647 h 47"/>
                  <a:gd name="T66" fmla="*/ 2147483647 w 28"/>
                  <a:gd name="T67" fmla="*/ 2147483647 h 47"/>
                  <a:gd name="T68" fmla="*/ 2147483647 w 28"/>
                  <a:gd name="T69" fmla="*/ 2147483647 h 47"/>
                  <a:gd name="T70" fmla="*/ 2147483647 w 28"/>
                  <a:gd name="T71" fmla="*/ 2147483647 h 47"/>
                  <a:gd name="T72" fmla="*/ 2147483647 w 28"/>
                  <a:gd name="T73" fmla="*/ 2147483647 h 47"/>
                  <a:gd name="T74" fmla="*/ 2147483647 w 28"/>
                  <a:gd name="T75" fmla="*/ 2147483647 h 47"/>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28"/>
                  <a:gd name="T115" fmla="*/ 0 h 47"/>
                  <a:gd name="T116" fmla="*/ 28 w 28"/>
                  <a:gd name="T117" fmla="*/ 47 h 47"/>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28" h="47">
                    <a:moveTo>
                      <a:pt x="7" y="46"/>
                    </a:moveTo>
                    <a:lnTo>
                      <a:pt x="7" y="45"/>
                    </a:lnTo>
                    <a:lnTo>
                      <a:pt x="6" y="45"/>
                    </a:lnTo>
                    <a:lnTo>
                      <a:pt x="7" y="43"/>
                    </a:lnTo>
                    <a:lnTo>
                      <a:pt x="12" y="41"/>
                    </a:lnTo>
                    <a:lnTo>
                      <a:pt x="14" y="39"/>
                    </a:lnTo>
                    <a:lnTo>
                      <a:pt x="14" y="34"/>
                    </a:lnTo>
                    <a:lnTo>
                      <a:pt x="12" y="27"/>
                    </a:lnTo>
                    <a:lnTo>
                      <a:pt x="19" y="20"/>
                    </a:lnTo>
                    <a:lnTo>
                      <a:pt x="23" y="19"/>
                    </a:lnTo>
                    <a:lnTo>
                      <a:pt x="28" y="13"/>
                    </a:lnTo>
                    <a:lnTo>
                      <a:pt x="27" y="1"/>
                    </a:lnTo>
                    <a:lnTo>
                      <a:pt x="27" y="0"/>
                    </a:lnTo>
                    <a:lnTo>
                      <a:pt x="24" y="3"/>
                    </a:lnTo>
                    <a:lnTo>
                      <a:pt x="17" y="4"/>
                    </a:lnTo>
                    <a:lnTo>
                      <a:pt x="13" y="3"/>
                    </a:lnTo>
                    <a:lnTo>
                      <a:pt x="11" y="5"/>
                    </a:lnTo>
                    <a:lnTo>
                      <a:pt x="12" y="9"/>
                    </a:lnTo>
                    <a:lnTo>
                      <a:pt x="15" y="13"/>
                    </a:lnTo>
                    <a:lnTo>
                      <a:pt x="15" y="15"/>
                    </a:lnTo>
                    <a:lnTo>
                      <a:pt x="13" y="18"/>
                    </a:lnTo>
                    <a:lnTo>
                      <a:pt x="11" y="15"/>
                    </a:lnTo>
                    <a:lnTo>
                      <a:pt x="11" y="12"/>
                    </a:lnTo>
                    <a:lnTo>
                      <a:pt x="9" y="12"/>
                    </a:lnTo>
                    <a:lnTo>
                      <a:pt x="8" y="10"/>
                    </a:lnTo>
                    <a:lnTo>
                      <a:pt x="0" y="13"/>
                    </a:lnTo>
                    <a:lnTo>
                      <a:pt x="0" y="14"/>
                    </a:lnTo>
                    <a:lnTo>
                      <a:pt x="0" y="15"/>
                    </a:lnTo>
                    <a:lnTo>
                      <a:pt x="0" y="16"/>
                    </a:lnTo>
                    <a:lnTo>
                      <a:pt x="3" y="16"/>
                    </a:lnTo>
                    <a:lnTo>
                      <a:pt x="7" y="17"/>
                    </a:lnTo>
                    <a:lnTo>
                      <a:pt x="7" y="20"/>
                    </a:lnTo>
                    <a:lnTo>
                      <a:pt x="7" y="27"/>
                    </a:lnTo>
                    <a:lnTo>
                      <a:pt x="3" y="34"/>
                    </a:lnTo>
                    <a:lnTo>
                      <a:pt x="5" y="44"/>
                    </a:lnTo>
                    <a:lnTo>
                      <a:pt x="5" y="47"/>
                    </a:lnTo>
                    <a:lnTo>
                      <a:pt x="7" y="46"/>
                    </a:lnTo>
                  </a:path>
                </a:pathLst>
              </a:custGeom>
              <a:grpFill/>
              <a:ln w="0">
                <a:solidFill>
                  <a:srgbClr val="002060"/>
                </a:solidFill>
                <a:round/>
                <a:headEnd/>
                <a:tailEnd/>
              </a:ln>
            </p:spPr>
            <p:txBody>
              <a:bodyPr/>
              <a:lstStyle/>
              <a:p>
                <a:endParaRPr lang="en-US"/>
              </a:p>
            </p:txBody>
          </p:sp>
          <p:sp>
            <p:nvSpPr>
              <p:cNvPr id="361" name="Freeform 359"/>
              <p:cNvSpPr>
                <a:spLocks/>
              </p:cNvSpPr>
              <p:nvPr/>
            </p:nvSpPr>
            <p:spPr bwMode="auto">
              <a:xfrm>
                <a:off x="2951359" y="3584694"/>
                <a:ext cx="58796" cy="127832"/>
              </a:xfrm>
              <a:custGeom>
                <a:avLst/>
                <a:gdLst>
                  <a:gd name="T0" fmla="*/ 2147483647 w 8"/>
                  <a:gd name="T1" fmla="*/ 2147483647 h 20"/>
                  <a:gd name="T2" fmla="*/ 0 w 8"/>
                  <a:gd name="T3" fmla="*/ 2147483647 h 20"/>
                  <a:gd name="T4" fmla="*/ 2147483647 w 8"/>
                  <a:gd name="T5" fmla="*/ 2147483647 h 20"/>
                  <a:gd name="T6" fmla="*/ 2147483647 w 8"/>
                  <a:gd name="T7" fmla="*/ 2147483647 h 20"/>
                  <a:gd name="T8" fmla="*/ 2147483647 w 8"/>
                  <a:gd name="T9" fmla="*/ 2147483647 h 20"/>
                  <a:gd name="T10" fmla="*/ 0 w 8"/>
                  <a:gd name="T11" fmla="*/ 0 h 20"/>
                  <a:gd name="T12" fmla="*/ 2147483647 w 8"/>
                  <a:gd name="T13" fmla="*/ 0 h 20"/>
                  <a:gd name="T14" fmla="*/ 2147483647 w 8"/>
                  <a:gd name="T15" fmla="*/ 2147483647 h 20"/>
                  <a:gd name="T16" fmla="*/ 2147483647 w 8"/>
                  <a:gd name="T17" fmla="*/ 2147483647 h 20"/>
                  <a:gd name="T18" fmla="*/ 2147483647 w 8"/>
                  <a:gd name="T19" fmla="*/ 2147483647 h 20"/>
                  <a:gd name="T20" fmla="*/ 2147483647 w 8"/>
                  <a:gd name="T21" fmla="*/ 2147483647 h 20"/>
                  <a:gd name="T22" fmla="*/ 2147483647 w 8"/>
                  <a:gd name="T23" fmla="*/ 2147483647 h 20"/>
                  <a:gd name="T24" fmla="*/ 2147483647 w 8"/>
                  <a:gd name="T25" fmla="*/ 2147483647 h 20"/>
                  <a:gd name="T26" fmla="*/ 2147483647 w 8"/>
                  <a:gd name="T27" fmla="*/ 2147483647 h 20"/>
                  <a:gd name="T28" fmla="*/ 2147483647 w 8"/>
                  <a:gd name="T29" fmla="*/ 2147483647 h 20"/>
                  <a:gd name="T30" fmla="*/ 2147483647 w 8"/>
                  <a:gd name="T31" fmla="*/ 2147483647 h 20"/>
                  <a:gd name="T32" fmla="*/ 2147483647 w 8"/>
                  <a:gd name="T33" fmla="*/ 2147483647 h 20"/>
                  <a:gd name="T34" fmla="*/ 2147483647 w 8"/>
                  <a:gd name="T35" fmla="*/ 2147483647 h 20"/>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8"/>
                  <a:gd name="T55" fmla="*/ 0 h 20"/>
                  <a:gd name="T56" fmla="*/ 8 w 8"/>
                  <a:gd name="T57" fmla="*/ 20 h 20"/>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8" h="20">
                    <a:moveTo>
                      <a:pt x="1" y="12"/>
                    </a:moveTo>
                    <a:lnTo>
                      <a:pt x="0" y="11"/>
                    </a:lnTo>
                    <a:lnTo>
                      <a:pt x="2" y="8"/>
                    </a:lnTo>
                    <a:lnTo>
                      <a:pt x="1" y="5"/>
                    </a:lnTo>
                    <a:lnTo>
                      <a:pt x="2" y="3"/>
                    </a:lnTo>
                    <a:lnTo>
                      <a:pt x="0" y="0"/>
                    </a:lnTo>
                    <a:lnTo>
                      <a:pt x="3" y="0"/>
                    </a:lnTo>
                    <a:lnTo>
                      <a:pt x="4" y="1"/>
                    </a:lnTo>
                    <a:lnTo>
                      <a:pt x="6" y="5"/>
                    </a:lnTo>
                    <a:lnTo>
                      <a:pt x="4" y="7"/>
                    </a:lnTo>
                    <a:lnTo>
                      <a:pt x="5" y="11"/>
                    </a:lnTo>
                    <a:lnTo>
                      <a:pt x="8" y="15"/>
                    </a:lnTo>
                    <a:lnTo>
                      <a:pt x="8" y="17"/>
                    </a:lnTo>
                    <a:lnTo>
                      <a:pt x="6" y="20"/>
                    </a:lnTo>
                    <a:lnTo>
                      <a:pt x="4" y="17"/>
                    </a:lnTo>
                    <a:lnTo>
                      <a:pt x="4" y="14"/>
                    </a:lnTo>
                    <a:lnTo>
                      <a:pt x="2" y="14"/>
                    </a:lnTo>
                    <a:lnTo>
                      <a:pt x="1" y="12"/>
                    </a:lnTo>
                  </a:path>
                </a:pathLst>
              </a:custGeom>
              <a:grpFill/>
              <a:ln w="0">
                <a:solidFill>
                  <a:srgbClr val="002060"/>
                </a:solidFill>
                <a:round/>
                <a:headEnd/>
                <a:tailEnd/>
              </a:ln>
            </p:spPr>
            <p:txBody>
              <a:bodyPr/>
              <a:lstStyle/>
              <a:p>
                <a:endParaRPr lang="en-US"/>
              </a:p>
            </p:txBody>
          </p:sp>
          <p:sp>
            <p:nvSpPr>
              <p:cNvPr id="362" name="Freeform 360"/>
              <p:cNvSpPr>
                <a:spLocks/>
              </p:cNvSpPr>
              <p:nvPr/>
            </p:nvSpPr>
            <p:spPr bwMode="auto">
              <a:xfrm>
                <a:off x="2906561" y="3875330"/>
                <a:ext cx="29399" cy="26531"/>
              </a:xfrm>
              <a:custGeom>
                <a:avLst/>
                <a:gdLst>
                  <a:gd name="T0" fmla="*/ 2147483647 w 4"/>
                  <a:gd name="T1" fmla="*/ 2147483647 h 4"/>
                  <a:gd name="T2" fmla="*/ 2147483647 w 4"/>
                  <a:gd name="T3" fmla="*/ 0 h 4"/>
                  <a:gd name="T4" fmla="*/ 2147483647 w 4"/>
                  <a:gd name="T5" fmla="*/ 0 h 4"/>
                  <a:gd name="T6" fmla="*/ 0 w 4"/>
                  <a:gd name="T7" fmla="*/ 2147483647 h 4"/>
                  <a:gd name="T8" fmla="*/ 2147483647 w 4"/>
                  <a:gd name="T9" fmla="*/ 2147483647 h 4"/>
                  <a:gd name="T10" fmla="*/ 2147483647 w 4"/>
                  <a:gd name="T11" fmla="*/ 2147483647 h 4"/>
                  <a:gd name="T12" fmla="*/ 0 60000 65536"/>
                  <a:gd name="T13" fmla="*/ 0 60000 65536"/>
                  <a:gd name="T14" fmla="*/ 0 60000 65536"/>
                  <a:gd name="T15" fmla="*/ 0 60000 65536"/>
                  <a:gd name="T16" fmla="*/ 0 60000 65536"/>
                  <a:gd name="T17" fmla="*/ 0 60000 65536"/>
                  <a:gd name="T18" fmla="*/ 0 w 4"/>
                  <a:gd name="T19" fmla="*/ 0 h 4"/>
                  <a:gd name="T20" fmla="*/ 4 w 4"/>
                  <a:gd name="T21" fmla="*/ 4 h 4"/>
                </a:gdLst>
                <a:ahLst/>
                <a:cxnLst>
                  <a:cxn ang="T12">
                    <a:pos x="T0" y="T1"/>
                  </a:cxn>
                  <a:cxn ang="T13">
                    <a:pos x="T2" y="T3"/>
                  </a:cxn>
                  <a:cxn ang="T14">
                    <a:pos x="T4" y="T5"/>
                  </a:cxn>
                  <a:cxn ang="T15">
                    <a:pos x="T6" y="T7"/>
                  </a:cxn>
                  <a:cxn ang="T16">
                    <a:pos x="T8" y="T9"/>
                  </a:cxn>
                  <a:cxn ang="T17">
                    <a:pos x="T10" y="T11"/>
                  </a:cxn>
                </a:cxnLst>
                <a:rect l="T18" t="T19" r="T20" b="T21"/>
                <a:pathLst>
                  <a:path w="4" h="4">
                    <a:moveTo>
                      <a:pt x="4" y="3"/>
                    </a:moveTo>
                    <a:lnTo>
                      <a:pt x="4" y="0"/>
                    </a:lnTo>
                    <a:lnTo>
                      <a:pt x="1" y="0"/>
                    </a:lnTo>
                    <a:lnTo>
                      <a:pt x="0" y="3"/>
                    </a:lnTo>
                    <a:lnTo>
                      <a:pt x="2" y="4"/>
                    </a:lnTo>
                    <a:lnTo>
                      <a:pt x="4" y="3"/>
                    </a:lnTo>
                  </a:path>
                </a:pathLst>
              </a:custGeom>
              <a:grpFill/>
              <a:ln w="0">
                <a:solidFill>
                  <a:srgbClr val="002060"/>
                </a:solidFill>
                <a:round/>
                <a:headEnd/>
                <a:tailEnd/>
              </a:ln>
            </p:spPr>
            <p:txBody>
              <a:bodyPr/>
              <a:lstStyle/>
              <a:p>
                <a:endParaRPr lang="en-US"/>
              </a:p>
            </p:txBody>
          </p:sp>
          <p:sp>
            <p:nvSpPr>
              <p:cNvPr id="363" name="Freeform 361"/>
              <p:cNvSpPr>
                <a:spLocks/>
              </p:cNvSpPr>
              <p:nvPr/>
            </p:nvSpPr>
            <p:spPr bwMode="auto">
              <a:xfrm>
                <a:off x="4254684" y="1110066"/>
                <a:ext cx="117593" cy="125420"/>
              </a:xfrm>
              <a:custGeom>
                <a:avLst/>
                <a:gdLst>
                  <a:gd name="T0" fmla="*/ 0 w 16"/>
                  <a:gd name="T1" fmla="*/ 2147483647 h 20"/>
                  <a:gd name="T2" fmla="*/ 2147483647 w 16"/>
                  <a:gd name="T3" fmla="*/ 2147483647 h 20"/>
                  <a:gd name="T4" fmla="*/ 2147483647 w 16"/>
                  <a:gd name="T5" fmla="*/ 2147483647 h 20"/>
                  <a:gd name="T6" fmla="*/ 2147483647 w 16"/>
                  <a:gd name="T7" fmla="*/ 2147483647 h 20"/>
                  <a:gd name="T8" fmla="*/ 2147483647 w 16"/>
                  <a:gd name="T9" fmla="*/ 2147483647 h 20"/>
                  <a:gd name="T10" fmla="*/ 2147483647 w 16"/>
                  <a:gd name="T11" fmla="*/ 0 h 20"/>
                  <a:gd name="T12" fmla="*/ 2147483647 w 16"/>
                  <a:gd name="T13" fmla="*/ 2147483647 h 20"/>
                  <a:gd name="T14" fmla="*/ 0 w 16"/>
                  <a:gd name="T15" fmla="*/ 2147483647 h 20"/>
                  <a:gd name="T16" fmla="*/ 0 60000 65536"/>
                  <a:gd name="T17" fmla="*/ 0 60000 65536"/>
                  <a:gd name="T18" fmla="*/ 0 60000 65536"/>
                  <a:gd name="T19" fmla="*/ 0 60000 65536"/>
                  <a:gd name="T20" fmla="*/ 0 60000 65536"/>
                  <a:gd name="T21" fmla="*/ 0 60000 65536"/>
                  <a:gd name="T22" fmla="*/ 0 60000 65536"/>
                  <a:gd name="T23" fmla="*/ 0 60000 65536"/>
                  <a:gd name="T24" fmla="*/ 0 w 16"/>
                  <a:gd name="T25" fmla="*/ 0 h 20"/>
                  <a:gd name="T26" fmla="*/ 16 w 16"/>
                  <a:gd name="T27" fmla="*/ 20 h 2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6" h="20">
                    <a:moveTo>
                      <a:pt x="0" y="20"/>
                    </a:moveTo>
                    <a:lnTo>
                      <a:pt x="5" y="17"/>
                    </a:lnTo>
                    <a:lnTo>
                      <a:pt x="11" y="17"/>
                    </a:lnTo>
                    <a:lnTo>
                      <a:pt x="16" y="15"/>
                    </a:lnTo>
                    <a:lnTo>
                      <a:pt x="16" y="8"/>
                    </a:lnTo>
                    <a:lnTo>
                      <a:pt x="8" y="0"/>
                    </a:lnTo>
                    <a:lnTo>
                      <a:pt x="5" y="2"/>
                    </a:lnTo>
                    <a:lnTo>
                      <a:pt x="0" y="20"/>
                    </a:lnTo>
                  </a:path>
                </a:pathLst>
              </a:custGeom>
              <a:grpFill/>
              <a:ln w="0">
                <a:solidFill>
                  <a:srgbClr val="002060"/>
                </a:solidFill>
                <a:round/>
                <a:headEnd/>
                <a:tailEnd/>
              </a:ln>
            </p:spPr>
            <p:txBody>
              <a:bodyPr/>
              <a:lstStyle/>
              <a:p>
                <a:endParaRPr lang="en-US"/>
              </a:p>
            </p:txBody>
          </p:sp>
          <p:sp>
            <p:nvSpPr>
              <p:cNvPr id="364" name="Freeform 362"/>
              <p:cNvSpPr>
                <a:spLocks/>
              </p:cNvSpPr>
              <p:nvPr/>
            </p:nvSpPr>
            <p:spPr bwMode="auto">
              <a:xfrm>
                <a:off x="4095093" y="918320"/>
                <a:ext cx="183390" cy="248427"/>
              </a:xfrm>
              <a:custGeom>
                <a:avLst/>
                <a:gdLst>
                  <a:gd name="T0" fmla="*/ 0 w 25"/>
                  <a:gd name="T1" fmla="*/ 2147483647 h 39"/>
                  <a:gd name="T2" fmla="*/ 2147483647 w 25"/>
                  <a:gd name="T3" fmla="*/ 2147483647 h 39"/>
                  <a:gd name="T4" fmla="*/ 2147483647 w 25"/>
                  <a:gd name="T5" fmla="*/ 2147483647 h 39"/>
                  <a:gd name="T6" fmla="*/ 2147483647 w 25"/>
                  <a:gd name="T7" fmla="*/ 2147483647 h 39"/>
                  <a:gd name="T8" fmla="*/ 2147483647 w 25"/>
                  <a:gd name="T9" fmla="*/ 2147483647 h 39"/>
                  <a:gd name="T10" fmla="*/ 2147483647 w 25"/>
                  <a:gd name="T11" fmla="*/ 2147483647 h 39"/>
                  <a:gd name="T12" fmla="*/ 2147483647 w 25"/>
                  <a:gd name="T13" fmla="*/ 2147483647 h 39"/>
                  <a:gd name="T14" fmla="*/ 2147483647 w 25"/>
                  <a:gd name="T15" fmla="*/ 2147483647 h 39"/>
                  <a:gd name="T16" fmla="*/ 2147483647 w 25"/>
                  <a:gd name="T17" fmla="*/ 2147483647 h 39"/>
                  <a:gd name="T18" fmla="*/ 2147483647 w 25"/>
                  <a:gd name="T19" fmla="*/ 2147483647 h 39"/>
                  <a:gd name="T20" fmla="*/ 2147483647 w 25"/>
                  <a:gd name="T21" fmla="*/ 2147483647 h 39"/>
                  <a:gd name="T22" fmla="*/ 2147483647 w 25"/>
                  <a:gd name="T23" fmla="*/ 2147483647 h 39"/>
                  <a:gd name="T24" fmla="*/ 2147483647 w 25"/>
                  <a:gd name="T25" fmla="*/ 0 h 39"/>
                  <a:gd name="T26" fmla="*/ 2147483647 w 25"/>
                  <a:gd name="T27" fmla="*/ 2147483647 h 39"/>
                  <a:gd name="T28" fmla="*/ 2147483647 w 25"/>
                  <a:gd name="T29" fmla="*/ 2147483647 h 39"/>
                  <a:gd name="T30" fmla="*/ 0 w 25"/>
                  <a:gd name="T31" fmla="*/ 2147483647 h 39"/>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25"/>
                  <a:gd name="T49" fmla="*/ 0 h 39"/>
                  <a:gd name="T50" fmla="*/ 25 w 25"/>
                  <a:gd name="T51" fmla="*/ 39 h 39"/>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25" h="39">
                    <a:moveTo>
                      <a:pt x="0" y="20"/>
                    </a:moveTo>
                    <a:lnTo>
                      <a:pt x="2" y="26"/>
                    </a:lnTo>
                    <a:lnTo>
                      <a:pt x="8" y="28"/>
                    </a:lnTo>
                    <a:lnTo>
                      <a:pt x="10" y="34"/>
                    </a:lnTo>
                    <a:lnTo>
                      <a:pt x="20" y="39"/>
                    </a:lnTo>
                    <a:lnTo>
                      <a:pt x="24" y="38"/>
                    </a:lnTo>
                    <a:lnTo>
                      <a:pt x="23" y="32"/>
                    </a:lnTo>
                    <a:lnTo>
                      <a:pt x="25" y="26"/>
                    </a:lnTo>
                    <a:lnTo>
                      <a:pt x="22" y="21"/>
                    </a:lnTo>
                    <a:lnTo>
                      <a:pt x="18" y="18"/>
                    </a:lnTo>
                    <a:lnTo>
                      <a:pt x="16" y="13"/>
                    </a:lnTo>
                    <a:lnTo>
                      <a:pt x="17" y="9"/>
                    </a:lnTo>
                    <a:lnTo>
                      <a:pt x="12" y="0"/>
                    </a:lnTo>
                    <a:lnTo>
                      <a:pt x="6" y="6"/>
                    </a:lnTo>
                    <a:lnTo>
                      <a:pt x="4" y="13"/>
                    </a:lnTo>
                    <a:lnTo>
                      <a:pt x="0" y="20"/>
                    </a:lnTo>
                  </a:path>
                </a:pathLst>
              </a:custGeom>
              <a:grpFill/>
              <a:ln w="0">
                <a:solidFill>
                  <a:srgbClr val="002060"/>
                </a:solidFill>
                <a:round/>
                <a:headEnd/>
                <a:tailEnd/>
              </a:ln>
            </p:spPr>
            <p:txBody>
              <a:bodyPr/>
              <a:lstStyle/>
              <a:p>
                <a:endParaRPr lang="en-US"/>
              </a:p>
            </p:txBody>
          </p:sp>
          <p:sp>
            <p:nvSpPr>
              <p:cNvPr id="365" name="Freeform 363"/>
              <p:cNvSpPr>
                <a:spLocks/>
              </p:cNvSpPr>
              <p:nvPr/>
            </p:nvSpPr>
            <p:spPr bwMode="auto">
              <a:xfrm>
                <a:off x="3402132" y="900230"/>
                <a:ext cx="184789" cy="139892"/>
              </a:xfrm>
              <a:custGeom>
                <a:avLst/>
                <a:gdLst>
                  <a:gd name="T0" fmla="*/ 0 w 25"/>
                  <a:gd name="T1" fmla="*/ 2147483647 h 22"/>
                  <a:gd name="T2" fmla="*/ 2147483647 w 25"/>
                  <a:gd name="T3" fmla="*/ 2147483647 h 22"/>
                  <a:gd name="T4" fmla="*/ 2147483647 w 25"/>
                  <a:gd name="T5" fmla="*/ 2147483647 h 22"/>
                  <a:gd name="T6" fmla="*/ 2147483647 w 25"/>
                  <a:gd name="T7" fmla="*/ 2147483647 h 22"/>
                  <a:gd name="T8" fmla="*/ 2147483647 w 25"/>
                  <a:gd name="T9" fmla="*/ 2147483647 h 22"/>
                  <a:gd name="T10" fmla="*/ 2147483647 w 25"/>
                  <a:gd name="T11" fmla="*/ 2147483647 h 22"/>
                  <a:gd name="T12" fmla="*/ 2147483647 w 25"/>
                  <a:gd name="T13" fmla="*/ 2147483647 h 22"/>
                  <a:gd name="T14" fmla="*/ 2147483647 w 25"/>
                  <a:gd name="T15" fmla="*/ 2147483647 h 22"/>
                  <a:gd name="T16" fmla="*/ 2147483647 w 25"/>
                  <a:gd name="T17" fmla="*/ 0 h 22"/>
                  <a:gd name="T18" fmla="*/ 2147483647 w 25"/>
                  <a:gd name="T19" fmla="*/ 2147483647 h 22"/>
                  <a:gd name="T20" fmla="*/ 2147483647 w 25"/>
                  <a:gd name="T21" fmla="*/ 2147483647 h 22"/>
                  <a:gd name="T22" fmla="*/ 2147483647 w 25"/>
                  <a:gd name="T23" fmla="*/ 2147483647 h 22"/>
                  <a:gd name="T24" fmla="*/ 2147483647 w 25"/>
                  <a:gd name="T25" fmla="*/ 2147483647 h 22"/>
                  <a:gd name="T26" fmla="*/ 2147483647 w 25"/>
                  <a:gd name="T27" fmla="*/ 2147483647 h 22"/>
                  <a:gd name="T28" fmla="*/ 0 w 25"/>
                  <a:gd name="T29" fmla="*/ 2147483647 h 22"/>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25"/>
                  <a:gd name="T46" fmla="*/ 0 h 22"/>
                  <a:gd name="T47" fmla="*/ 25 w 25"/>
                  <a:gd name="T48" fmla="*/ 22 h 22"/>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25" h="22">
                    <a:moveTo>
                      <a:pt x="0" y="22"/>
                    </a:moveTo>
                    <a:lnTo>
                      <a:pt x="5" y="22"/>
                    </a:lnTo>
                    <a:lnTo>
                      <a:pt x="9" y="17"/>
                    </a:lnTo>
                    <a:lnTo>
                      <a:pt x="15" y="19"/>
                    </a:lnTo>
                    <a:lnTo>
                      <a:pt x="18" y="16"/>
                    </a:lnTo>
                    <a:lnTo>
                      <a:pt x="18" y="9"/>
                    </a:lnTo>
                    <a:lnTo>
                      <a:pt x="22" y="10"/>
                    </a:lnTo>
                    <a:lnTo>
                      <a:pt x="25" y="8"/>
                    </a:lnTo>
                    <a:lnTo>
                      <a:pt x="24" y="0"/>
                    </a:lnTo>
                    <a:lnTo>
                      <a:pt x="19" y="5"/>
                    </a:lnTo>
                    <a:lnTo>
                      <a:pt x="18" y="9"/>
                    </a:lnTo>
                    <a:lnTo>
                      <a:pt x="10" y="11"/>
                    </a:lnTo>
                    <a:lnTo>
                      <a:pt x="9" y="17"/>
                    </a:lnTo>
                    <a:lnTo>
                      <a:pt x="4" y="17"/>
                    </a:lnTo>
                    <a:lnTo>
                      <a:pt x="0" y="22"/>
                    </a:lnTo>
                  </a:path>
                </a:pathLst>
              </a:custGeom>
              <a:grpFill/>
              <a:ln w="0">
                <a:solidFill>
                  <a:srgbClr val="002060"/>
                </a:solidFill>
                <a:round/>
                <a:headEnd/>
                <a:tailEnd/>
              </a:ln>
            </p:spPr>
            <p:txBody>
              <a:bodyPr/>
              <a:lstStyle/>
              <a:p>
                <a:endParaRPr lang="en-US"/>
              </a:p>
            </p:txBody>
          </p:sp>
          <p:sp>
            <p:nvSpPr>
              <p:cNvPr id="366" name="Freeform 364"/>
              <p:cNvSpPr>
                <a:spLocks/>
              </p:cNvSpPr>
              <p:nvPr/>
            </p:nvSpPr>
            <p:spPr bwMode="auto">
              <a:xfrm>
                <a:off x="3374134" y="862845"/>
                <a:ext cx="86795" cy="126626"/>
              </a:xfrm>
              <a:custGeom>
                <a:avLst/>
                <a:gdLst>
                  <a:gd name="T0" fmla="*/ 0 w 12"/>
                  <a:gd name="T1" fmla="*/ 2147483647 h 20"/>
                  <a:gd name="T2" fmla="*/ 2147483647 w 12"/>
                  <a:gd name="T3" fmla="*/ 2147483647 h 20"/>
                  <a:gd name="T4" fmla="*/ 2147483647 w 12"/>
                  <a:gd name="T5" fmla="*/ 2147483647 h 20"/>
                  <a:gd name="T6" fmla="*/ 2147483647 w 12"/>
                  <a:gd name="T7" fmla="*/ 2147483647 h 20"/>
                  <a:gd name="T8" fmla="*/ 2147483647 w 12"/>
                  <a:gd name="T9" fmla="*/ 2147483647 h 20"/>
                  <a:gd name="T10" fmla="*/ 2147483647 w 12"/>
                  <a:gd name="T11" fmla="*/ 0 h 20"/>
                  <a:gd name="T12" fmla="*/ 2147483647 w 12"/>
                  <a:gd name="T13" fmla="*/ 2147483647 h 20"/>
                  <a:gd name="T14" fmla="*/ 2147483647 w 12"/>
                  <a:gd name="T15" fmla="*/ 2147483647 h 20"/>
                  <a:gd name="T16" fmla="*/ 2147483647 w 12"/>
                  <a:gd name="T17" fmla="*/ 2147483647 h 20"/>
                  <a:gd name="T18" fmla="*/ 0 w 12"/>
                  <a:gd name="T19" fmla="*/ 2147483647 h 2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2"/>
                  <a:gd name="T31" fmla="*/ 0 h 20"/>
                  <a:gd name="T32" fmla="*/ 12 w 12"/>
                  <a:gd name="T33" fmla="*/ 20 h 2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2" h="20">
                    <a:moveTo>
                      <a:pt x="0" y="17"/>
                    </a:moveTo>
                    <a:lnTo>
                      <a:pt x="5" y="20"/>
                    </a:lnTo>
                    <a:lnTo>
                      <a:pt x="11" y="17"/>
                    </a:lnTo>
                    <a:lnTo>
                      <a:pt x="9" y="14"/>
                    </a:lnTo>
                    <a:lnTo>
                      <a:pt x="12" y="8"/>
                    </a:lnTo>
                    <a:lnTo>
                      <a:pt x="11" y="0"/>
                    </a:lnTo>
                    <a:lnTo>
                      <a:pt x="6" y="6"/>
                    </a:lnTo>
                    <a:lnTo>
                      <a:pt x="6" y="13"/>
                    </a:lnTo>
                    <a:lnTo>
                      <a:pt x="1" y="13"/>
                    </a:lnTo>
                    <a:lnTo>
                      <a:pt x="0" y="17"/>
                    </a:lnTo>
                  </a:path>
                </a:pathLst>
              </a:custGeom>
              <a:grpFill/>
              <a:ln w="0">
                <a:solidFill>
                  <a:srgbClr val="002060"/>
                </a:solidFill>
                <a:round/>
                <a:headEnd/>
                <a:tailEnd/>
              </a:ln>
            </p:spPr>
            <p:txBody>
              <a:bodyPr/>
              <a:lstStyle/>
              <a:p>
                <a:endParaRPr lang="en-US"/>
              </a:p>
            </p:txBody>
          </p:sp>
          <p:sp>
            <p:nvSpPr>
              <p:cNvPr id="367" name="Freeform 365"/>
              <p:cNvSpPr>
                <a:spLocks/>
              </p:cNvSpPr>
              <p:nvPr/>
            </p:nvSpPr>
            <p:spPr bwMode="auto">
              <a:xfrm>
                <a:off x="3351735" y="1001530"/>
                <a:ext cx="36398" cy="26531"/>
              </a:xfrm>
              <a:custGeom>
                <a:avLst/>
                <a:gdLst>
                  <a:gd name="T0" fmla="*/ 0 w 5"/>
                  <a:gd name="T1" fmla="*/ 2147483647 h 4"/>
                  <a:gd name="T2" fmla="*/ 2147483647 w 5"/>
                  <a:gd name="T3" fmla="*/ 2147483647 h 4"/>
                  <a:gd name="T4" fmla="*/ 2147483647 w 5"/>
                  <a:gd name="T5" fmla="*/ 0 h 4"/>
                  <a:gd name="T6" fmla="*/ 0 w 5"/>
                  <a:gd name="T7" fmla="*/ 2147483647 h 4"/>
                  <a:gd name="T8" fmla="*/ 0 60000 65536"/>
                  <a:gd name="T9" fmla="*/ 0 60000 65536"/>
                  <a:gd name="T10" fmla="*/ 0 60000 65536"/>
                  <a:gd name="T11" fmla="*/ 0 60000 65536"/>
                  <a:gd name="T12" fmla="*/ 0 w 5"/>
                  <a:gd name="T13" fmla="*/ 0 h 4"/>
                  <a:gd name="T14" fmla="*/ 5 w 5"/>
                  <a:gd name="T15" fmla="*/ 4 h 4"/>
                </a:gdLst>
                <a:ahLst/>
                <a:cxnLst>
                  <a:cxn ang="T8">
                    <a:pos x="T0" y="T1"/>
                  </a:cxn>
                  <a:cxn ang="T9">
                    <a:pos x="T2" y="T3"/>
                  </a:cxn>
                  <a:cxn ang="T10">
                    <a:pos x="T4" y="T5"/>
                  </a:cxn>
                  <a:cxn ang="T11">
                    <a:pos x="T6" y="T7"/>
                  </a:cxn>
                </a:cxnLst>
                <a:rect l="T12" t="T13" r="T14" b="T15"/>
                <a:pathLst>
                  <a:path w="5" h="4">
                    <a:moveTo>
                      <a:pt x="0" y="4"/>
                    </a:moveTo>
                    <a:lnTo>
                      <a:pt x="5" y="3"/>
                    </a:lnTo>
                    <a:lnTo>
                      <a:pt x="2" y="0"/>
                    </a:lnTo>
                    <a:lnTo>
                      <a:pt x="0" y="4"/>
                    </a:lnTo>
                  </a:path>
                </a:pathLst>
              </a:custGeom>
              <a:grpFill/>
              <a:ln w="0">
                <a:solidFill>
                  <a:srgbClr val="002060"/>
                </a:solidFill>
                <a:round/>
                <a:headEnd/>
                <a:tailEnd/>
              </a:ln>
            </p:spPr>
            <p:txBody>
              <a:bodyPr/>
              <a:lstStyle/>
              <a:p>
                <a:endParaRPr lang="en-US"/>
              </a:p>
            </p:txBody>
          </p:sp>
          <p:sp>
            <p:nvSpPr>
              <p:cNvPr id="368" name="Freeform 366"/>
              <p:cNvSpPr>
                <a:spLocks/>
              </p:cNvSpPr>
              <p:nvPr/>
            </p:nvSpPr>
            <p:spPr bwMode="auto">
              <a:xfrm>
                <a:off x="3176746" y="958116"/>
                <a:ext cx="131592" cy="88035"/>
              </a:xfrm>
              <a:custGeom>
                <a:avLst/>
                <a:gdLst>
                  <a:gd name="T0" fmla="*/ 0 w 18"/>
                  <a:gd name="T1" fmla="*/ 2147483647 h 14"/>
                  <a:gd name="T2" fmla="*/ 2147483647 w 18"/>
                  <a:gd name="T3" fmla="*/ 2147483647 h 14"/>
                  <a:gd name="T4" fmla="*/ 2147483647 w 18"/>
                  <a:gd name="T5" fmla="*/ 2147483647 h 14"/>
                  <a:gd name="T6" fmla="*/ 2147483647 w 18"/>
                  <a:gd name="T7" fmla="*/ 2147483647 h 14"/>
                  <a:gd name="T8" fmla="*/ 2147483647 w 18"/>
                  <a:gd name="T9" fmla="*/ 2147483647 h 14"/>
                  <a:gd name="T10" fmla="*/ 2147483647 w 18"/>
                  <a:gd name="T11" fmla="*/ 2147483647 h 14"/>
                  <a:gd name="T12" fmla="*/ 2147483647 w 18"/>
                  <a:gd name="T13" fmla="*/ 2147483647 h 14"/>
                  <a:gd name="T14" fmla="*/ 2147483647 w 18"/>
                  <a:gd name="T15" fmla="*/ 2147483647 h 14"/>
                  <a:gd name="T16" fmla="*/ 2147483647 w 18"/>
                  <a:gd name="T17" fmla="*/ 2147483647 h 14"/>
                  <a:gd name="T18" fmla="*/ 2147483647 w 18"/>
                  <a:gd name="T19" fmla="*/ 2147483647 h 14"/>
                  <a:gd name="T20" fmla="*/ 2147483647 w 18"/>
                  <a:gd name="T21" fmla="*/ 2147483647 h 14"/>
                  <a:gd name="T22" fmla="*/ 2147483647 w 18"/>
                  <a:gd name="T23" fmla="*/ 0 h 14"/>
                  <a:gd name="T24" fmla="*/ 0 w 18"/>
                  <a:gd name="T25" fmla="*/ 2147483647 h 1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8"/>
                  <a:gd name="T40" fmla="*/ 0 h 14"/>
                  <a:gd name="T41" fmla="*/ 18 w 18"/>
                  <a:gd name="T42" fmla="*/ 14 h 14"/>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8" h="14">
                    <a:moveTo>
                      <a:pt x="0" y="6"/>
                    </a:moveTo>
                    <a:lnTo>
                      <a:pt x="3" y="8"/>
                    </a:lnTo>
                    <a:lnTo>
                      <a:pt x="7" y="8"/>
                    </a:lnTo>
                    <a:lnTo>
                      <a:pt x="7" y="12"/>
                    </a:lnTo>
                    <a:lnTo>
                      <a:pt x="11" y="14"/>
                    </a:lnTo>
                    <a:lnTo>
                      <a:pt x="15" y="13"/>
                    </a:lnTo>
                    <a:lnTo>
                      <a:pt x="15" y="9"/>
                    </a:lnTo>
                    <a:lnTo>
                      <a:pt x="18" y="4"/>
                    </a:lnTo>
                    <a:lnTo>
                      <a:pt x="16" y="2"/>
                    </a:lnTo>
                    <a:lnTo>
                      <a:pt x="10" y="6"/>
                    </a:lnTo>
                    <a:lnTo>
                      <a:pt x="10" y="3"/>
                    </a:lnTo>
                    <a:lnTo>
                      <a:pt x="7" y="0"/>
                    </a:lnTo>
                    <a:lnTo>
                      <a:pt x="0" y="6"/>
                    </a:lnTo>
                  </a:path>
                </a:pathLst>
              </a:custGeom>
              <a:grpFill/>
              <a:ln w="0">
                <a:solidFill>
                  <a:srgbClr val="002060"/>
                </a:solidFill>
                <a:round/>
                <a:headEnd/>
                <a:tailEnd/>
              </a:ln>
            </p:spPr>
            <p:txBody>
              <a:bodyPr/>
              <a:lstStyle/>
              <a:p>
                <a:endParaRPr lang="en-US"/>
              </a:p>
            </p:txBody>
          </p:sp>
          <p:sp>
            <p:nvSpPr>
              <p:cNvPr id="369" name="Freeform 367"/>
              <p:cNvSpPr>
                <a:spLocks/>
              </p:cNvSpPr>
              <p:nvPr/>
            </p:nvSpPr>
            <p:spPr bwMode="auto">
              <a:xfrm>
                <a:off x="2521583" y="1001530"/>
                <a:ext cx="313583" cy="342492"/>
              </a:xfrm>
              <a:custGeom>
                <a:avLst/>
                <a:gdLst>
                  <a:gd name="T0" fmla="*/ 0 w 43"/>
                  <a:gd name="T1" fmla="*/ 2147483647 h 54"/>
                  <a:gd name="T2" fmla="*/ 2147483647 w 43"/>
                  <a:gd name="T3" fmla="*/ 2147483647 h 54"/>
                  <a:gd name="T4" fmla="*/ 2147483647 w 43"/>
                  <a:gd name="T5" fmla="*/ 2147483647 h 54"/>
                  <a:gd name="T6" fmla="*/ 2147483647 w 43"/>
                  <a:gd name="T7" fmla="*/ 2147483647 h 54"/>
                  <a:gd name="T8" fmla="*/ 2147483647 w 43"/>
                  <a:gd name="T9" fmla="*/ 2147483647 h 54"/>
                  <a:gd name="T10" fmla="*/ 2147483647 w 43"/>
                  <a:gd name="T11" fmla="*/ 2147483647 h 54"/>
                  <a:gd name="T12" fmla="*/ 2147483647 w 43"/>
                  <a:gd name="T13" fmla="*/ 2147483647 h 54"/>
                  <a:gd name="T14" fmla="*/ 2147483647 w 43"/>
                  <a:gd name="T15" fmla="*/ 2147483647 h 54"/>
                  <a:gd name="T16" fmla="*/ 2147483647 w 43"/>
                  <a:gd name="T17" fmla="*/ 2147483647 h 54"/>
                  <a:gd name="T18" fmla="*/ 2147483647 w 43"/>
                  <a:gd name="T19" fmla="*/ 2147483647 h 54"/>
                  <a:gd name="T20" fmla="*/ 2147483647 w 43"/>
                  <a:gd name="T21" fmla="*/ 2147483647 h 54"/>
                  <a:gd name="T22" fmla="*/ 2147483647 w 43"/>
                  <a:gd name="T23" fmla="*/ 2147483647 h 54"/>
                  <a:gd name="T24" fmla="*/ 2147483647 w 43"/>
                  <a:gd name="T25" fmla="*/ 2147483647 h 54"/>
                  <a:gd name="T26" fmla="*/ 2147483647 w 43"/>
                  <a:gd name="T27" fmla="*/ 2147483647 h 54"/>
                  <a:gd name="T28" fmla="*/ 2147483647 w 43"/>
                  <a:gd name="T29" fmla="*/ 2147483647 h 54"/>
                  <a:gd name="T30" fmla="*/ 2147483647 w 43"/>
                  <a:gd name="T31" fmla="*/ 2147483647 h 54"/>
                  <a:gd name="T32" fmla="*/ 2147483647 w 43"/>
                  <a:gd name="T33" fmla="*/ 2147483647 h 54"/>
                  <a:gd name="T34" fmla="*/ 2147483647 w 43"/>
                  <a:gd name="T35" fmla="*/ 2147483647 h 54"/>
                  <a:gd name="T36" fmla="*/ 2147483647 w 43"/>
                  <a:gd name="T37" fmla="*/ 2147483647 h 54"/>
                  <a:gd name="T38" fmla="*/ 2147483647 w 43"/>
                  <a:gd name="T39" fmla="*/ 2147483647 h 54"/>
                  <a:gd name="T40" fmla="*/ 2147483647 w 43"/>
                  <a:gd name="T41" fmla="*/ 2147483647 h 54"/>
                  <a:gd name="T42" fmla="*/ 2147483647 w 43"/>
                  <a:gd name="T43" fmla="*/ 2147483647 h 54"/>
                  <a:gd name="T44" fmla="*/ 2147483647 w 43"/>
                  <a:gd name="T45" fmla="*/ 2147483647 h 54"/>
                  <a:gd name="T46" fmla="*/ 2147483647 w 43"/>
                  <a:gd name="T47" fmla="*/ 2147483647 h 54"/>
                  <a:gd name="T48" fmla="*/ 2147483647 w 43"/>
                  <a:gd name="T49" fmla="*/ 2147483647 h 54"/>
                  <a:gd name="T50" fmla="*/ 2147483647 w 43"/>
                  <a:gd name="T51" fmla="*/ 0 h 54"/>
                  <a:gd name="T52" fmla="*/ 2147483647 w 43"/>
                  <a:gd name="T53" fmla="*/ 2147483647 h 54"/>
                  <a:gd name="T54" fmla="*/ 2147483647 w 43"/>
                  <a:gd name="T55" fmla="*/ 2147483647 h 54"/>
                  <a:gd name="T56" fmla="*/ 2147483647 w 43"/>
                  <a:gd name="T57" fmla="*/ 2147483647 h 54"/>
                  <a:gd name="T58" fmla="*/ 2147483647 w 43"/>
                  <a:gd name="T59" fmla="*/ 2147483647 h 54"/>
                  <a:gd name="T60" fmla="*/ 2147483647 w 43"/>
                  <a:gd name="T61" fmla="*/ 2147483647 h 54"/>
                  <a:gd name="T62" fmla="*/ 0 w 43"/>
                  <a:gd name="T63" fmla="*/ 2147483647 h 54"/>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43"/>
                  <a:gd name="T97" fmla="*/ 0 h 54"/>
                  <a:gd name="T98" fmla="*/ 43 w 43"/>
                  <a:gd name="T99" fmla="*/ 54 h 54"/>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43" h="54">
                    <a:moveTo>
                      <a:pt x="0" y="12"/>
                    </a:moveTo>
                    <a:lnTo>
                      <a:pt x="2" y="27"/>
                    </a:lnTo>
                    <a:lnTo>
                      <a:pt x="6" y="33"/>
                    </a:lnTo>
                    <a:lnTo>
                      <a:pt x="11" y="33"/>
                    </a:lnTo>
                    <a:lnTo>
                      <a:pt x="7" y="37"/>
                    </a:lnTo>
                    <a:lnTo>
                      <a:pt x="8" y="42"/>
                    </a:lnTo>
                    <a:lnTo>
                      <a:pt x="16" y="54"/>
                    </a:lnTo>
                    <a:lnTo>
                      <a:pt x="22" y="31"/>
                    </a:lnTo>
                    <a:lnTo>
                      <a:pt x="25" y="28"/>
                    </a:lnTo>
                    <a:lnTo>
                      <a:pt x="26" y="34"/>
                    </a:lnTo>
                    <a:lnTo>
                      <a:pt x="29" y="37"/>
                    </a:lnTo>
                    <a:lnTo>
                      <a:pt x="27" y="43"/>
                    </a:lnTo>
                    <a:lnTo>
                      <a:pt x="32" y="46"/>
                    </a:lnTo>
                    <a:lnTo>
                      <a:pt x="37" y="39"/>
                    </a:lnTo>
                    <a:lnTo>
                      <a:pt x="33" y="35"/>
                    </a:lnTo>
                    <a:lnTo>
                      <a:pt x="28" y="25"/>
                    </a:lnTo>
                    <a:lnTo>
                      <a:pt x="22" y="20"/>
                    </a:lnTo>
                    <a:lnTo>
                      <a:pt x="21" y="12"/>
                    </a:lnTo>
                    <a:lnTo>
                      <a:pt x="27" y="18"/>
                    </a:lnTo>
                    <a:lnTo>
                      <a:pt x="35" y="20"/>
                    </a:lnTo>
                    <a:lnTo>
                      <a:pt x="40" y="17"/>
                    </a:lnTo>
                    <a:lnTo>
                      <a:pt x="43" y="10"/>
                    </a:lnTo>
                    <a:lnTo>
                      <a:pt x="43" y="5"/>
                    </a:lnTo>
                    <a:lnTo>
                      <a:pt x="32" y="1"/>
                    </a:lnTo>
                    <a:lnTo>
                      <a:pt x="27" y="5"/>
                    </a:lnTo>
                    <a:lnTo>
                      <a:pt x="24" y="0"/>
                    </a:lnTo>
                    <a:lnTo>
                      <a:pt x="19" y="4"/>
                    </a:lnTo>
                    <a:lnTo>
                      <a:pt x="19" y="9"/>
                    </a:lnTo>
                    <a:lnTo>
                      <a:pt x="14" y="7"/>
                    </a:lnTo>
                    <a:lnTo>
                      <a:pt x="12" y="13"/>
                    </a:lnTo>
                    <a:lnTo>
                      <a:pt x="8" y="10"/>
                    </a:lnTo>
                    <a:lnTo>
                      <a:pt x="0" y="12"/>
                    </a:lnTo>
                  </a:path>
                </a:pathLst>
              </a:custGeom>
              <a:grpFill/>
              <a:ln w="0">
                <a:solidFill>
                  <a:srgbClr val="002060"/>
                </a:solidFill>
                <a:round/>
                <a:headEnd/>
                <a:tailEnd/>
              </a:ln>
            </p:spPr>
            <p:txBody>
              <a:bodyPr/>
              <a:lstStyle/>
              <a:p>
                <a:endParaRPr lang="en-US"/>
              </a:p>
            </p:txBody>
          </p:sp>
          <p:sp>
            <p:nvSpPr>
              <p:cNvPr id="370" name="Freeform 368"/>
              <p:cNvSpPr>
                <a:spLocks/>
              </p:cNvSpPr>
              <p:nvPr/>
            </p:nvSpPr>
            <p:spPr bwMode="auto">
              <a:xfrm>
                <a:off x="6005984" y="2007300"/>
                <a:ext cx="58796" cy="26531"/>
              </a:xfrm>
              <a:custGeom>
                <a:avLst/>
                <a:gdLst>
                  <a:gd name="T0" fmla="*/ 0 w 8"/>
                  <a:gd name="T1" fmla="*/ 0 h 4"/>
                  <a:gd name="T2" fmla="*/ 2147483647 w 8"/>
                  <a:gd name="T3" fmla="*/ 0 h 4"/>
                  <a:gd name="T4" fmla="*/ 2147483647 w 8"/>
                  <a:gd name="T5" fmla="*/ 2147483647 h 4"/>
                  <a:gd name="T6" fmla="*/ 2147483647 w 8"/>
                  <a:gd name="T7" fmla="*/ 2147483647 h 4"/>
                  <a:gd name="T8" fmla="*/ 2147483647 w 8"/>
                  <a:gd name="T9" fmla="*/ 2147483647 h 4"/>
                  <a:gd name="T10" fmla="*/ 2147483647 w 8"/>
                  <a:gd name="T11" fmla="*/ 2147483647 h 4"/>
                  <a:gd name="T12" fmla="*/ 0 w 8"/>
                  <a:gd name="T13" fmla="*/ 2147483647 h 4"/>
                  <a:gd name="T14" fmla="*/ 0 w 8"/>
                  <a:gd name="T15" fmla="*/ 0 h 4"/>
                  <a:gd name="T16" fmla="*/ 0 60000 65536"/>
                  <a:gd name="T17" fmla="*/ 0 60000 65536"/>
                  <a:gd name="T18" fmla="*/ 0 60000 65536"/>
                  <a:gd name="T19" fmla="*/ 0 60000 65536"/>
                  <a:gd name="T20" fmla="*/ 0 60000 65536"/>
                  <a:gd name="T21" fmla="*/ 0 60000 65536"/>
                  <a:gd name="T22" fmla="*/ 0 60000 65536"/>
                  <a:gd name="T23" fmla="*/ 0 60000 65536"/>
                  <a:gd name="T24" fmla="*/ 0 w 8"/>
                  <a:gd name="T25" fmla="*/ 0 h 4"/>
                  <a:gd name="T26" fmla="*/ 8 w 8"/>
                  <a:gd name="T27" fmla="*/ 4 h 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8" h="4">
                    <a:moveTo>
                      <a:pt x="0" y="0"/>
                    </a:moveTo>
                    <a:lnTo>
                      <a:pt x="4" y="0"/>
                    </a:lnTo>
                    <a:lnTo>
                      <a:pt x="8" y="2"/>
                    </a:lnTo>
                    <a:lnTo>
                      <a:pt x="5" y="4"/>
                    </a:lnTo>
                    <a:lnTo>
                      <a:pt x="3" y="2"/>
                    </a:lnTo>
                    <a:lnTo>
                      <a:pt x="0" y="2"/>
                    </a:lnTo>
                    <a:lnTo>
                      <a:pt x="0" y="0"/>
                    </a:lnTo>
                  </a:path>
                </a:pathLst>
              </a:custGeom>
              <a:grpFill/>
              <a:ln w="0">
                <a:solidFill>
                  <a:srgbClr val="002060"/>
                </a:solidFill>
                <a:round/>
                <a:headEnd/>
                <a:tailEnd/>
              </a:ln>
            </p:spPr>
            <p:txBody>
              <a:bodyPr/>
              <a:lstStyle/>
              <a:p>
                <a:endParaRPr lang="en-US"/>
              </a:p>
            </p:txBody>
          </p:sp>
          <p:sp>
            <p:nvSpPr>
              <p:cNvPr id="371" name="Freeform 369"/>
              <p:cNvSpPr>
                <a:spLocks/>
              </p:cNvSpPr>
              <p:nvPr/>
            </p:nvSpPr>
            <p:spPr bwMode="auto">
              <a:xfrm>
                <a:off x="1828623" y="1895145"/>
                <a:ext cx="211388" cy="125420"/>
              </a:xfrm>
              <a:custGeom>
                <a:avLst/>
                <a:gdLst>
                  <a:gd name="T0" fmla="*/ 0 w 29"/>
                  <a:gd name="T1" fmla="*/ 2147483647 h 20"/>
                  <a:gd name="T2" fmla="*/ 2147483647 w 29"/>
                  <a:gd name="T3" fmla="*/ 2147483647 h 20"/>
                  <a:gd name="T4" fmla="*/ 2147483647 w 29"/>
                  <a:gd name="T5" fmla="*/ 2147483647 h 20"/>
                  <a:gd name="T6" fmla="*/ 2147483647 w 29"/>
                  <a:gd name="T7" fmla="*/ 2147483647 h 20"/>
                  <a:gd name="T8" fmla="*/ 2147483647 w 29"/>
                  <a:gd name="T9" fmla="*/ 2147483647 h 20"/>
                  <a:gd name="T10" fmla="*/ 2147483647 w 29"/>
                  <a:gd name="T11" fmla="*/ 2147483647 h 20"/>
                  <a:gd name="T12" fmla="*/ 2147483647 w 29"/>
                  <a:gd name="T13" fmla="*/ 2147483647 h 20"/>
                  <a:gd name="T14" fmla="*/ 2147483647 w 29"/>
                  <a:gd name="T15" fmla="*/ 2147483647 h 20"/>
                  <a:gd name="T16" fmla="*/ 2147483647 w 29"/>
                  <a:gd name="T17" fmla="*/ 2147483647 h 20"/>
                  <a:gd name="T18" fmla="*/ 2147483647 w 29"/>
                  <a:gd name="T19" fmla="*/ 2147483647 h 20"/>
                  <a:gd name="T20" fmla="*/ 2147483647 w 29"/>
                  <a:gd name="T21" fmla="*/ 2147483647 h 20"/>
                  <a:gd name="T22" fmla="*/ 2147483647 w 29"/>
                  <a:gd name="T23" fmla="*/ 2147483647 h 20"/>
                  <a:gd name="T24" fmla="*/ 2147483647 w 29"/>
                  <a:gd name="T25" fmla="*/ 2147483647 h 20"/>
                  <a:gd name="T26" fmla="*/ 2147483647 w 29"/>
                  <a:gd name="T27" fmla="*/ 2147483647 h 20"/>
                  <a:gd name="T28" fmla="*/ 2147483647 w 29"/>
                  <a:gd name="T29" fmla="*/ 2147483647 h 20"/>
                  <a:gd name="T30" fmla="*/ 2147483647 w 29"/>
                  <a:gd name="T31" fmla="*/ 2147483647 h 20"/>
                  <a:gd name="T32" fmla="*/ 2147483647 w 29"/>
                  <a:gd name="T33" fmla="*/ 0 h 20"/>
                  <a:gd name="T34" fmla="*/ 2147483647 w 29"/>
                  <a:gd name="T35" fmla="*/ 2147483647 h 20"/>
                  <a:gd name="T36" fmla="*/ 2147483647 w 29"/>
                  <a:gd name="T37" fmla="*/ 2147483647 h 20"/>
                  <a:gd name="T38" fmla="*/ 2147483647 w 29"/>
                  <a:gd name="T39" fmla="*/ 2147483647 h 20"/>
                  <a:gd name="T40" fmla="*/ 2147483647 w 29"/>
                  <a:gd name="T41" fmla="*/ 2147483647 h 20"/>
                  <a:gd name="T42" fmla="*/ 2147483647 w 29"/>
                  <a:gd name="T43" fmla="*/ 2147483647 h 20"/>
                  <a:gd name="T44" fmla="*/ 2147483647 w 29"/>
                  <a:gd name="T45" fmla="*/ 2147483647 h 20"/>
                  <a:gd name="T46" fmla="*/ 2147483647 w 29"/>
                  <a:gd name="T47" fmla="*/ 2147483647 h 20"/>
                  <a:gd name="T48" fmla="*/ 2147483647 w 29"/>
                  <a:gd name="T49" fmla="*/ 2147483647 h 20"/>
                  <a:gd name="T50" fmla="*/ 2147483647 w 29"/>
                  <a:gd name="T51" fmla="*/ 2147483647 h 20"/>
                  <a:gd name="T52" fmla="*/ 2147483647 w 29"/>
                  <a:gd name="T53" fmla="*/ 2147483647 h 20"/>
                  <a:gd name="T54" fmla="*/ 2147483647 w 29"/>
                  <a:gd name="T55" fmla="*/ 2147483647 h 20"/>
                  <a:gd name="T56" fmla="*/ 2147483647 w 29"/>
                  <a:gd name="T57" fmla="*/ 2147483647 h 20"/>
                  <a:gd name="T58" fmla="*/ 2147483647 w 29"/>
                  <a:gd name="T59" fmla="*/ 2147483647 h 20"/>
                  <a:gd name="T60" fmla="*/ 0 w 29"/>
                  <a:gd name="T61" fmla="*/ 2147483647 h 20"/>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29"/>
                  <a:gd name="T94" fmla="*/ 0 h 20"/>
                  <a:gd name="T95" fmla="*/ 29 w 29"/>
                  <a:gd name="T96" fmla="*/ 20 h 20"/>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29" h="20">
                    <a:moveTo>
                      <a:pt x="0" y="7"/>
                    </a:moveTo>
                    <a:lnTo>
                      <a:pt x="2" y="7"/>
                    </a:lnTo>
                    <a:lnTo>
                      <a:pt x="4" y="6"/>
                    </a:lnTo>
                    <a:lnTo>
                      <a:pt x="6" y="7"/>
                    </a:lnTo>
                    <a:lnTo>
                      <a:pt x="1" y="12"/>
                    </a:lnTo>
                    <a:lnTo>
                      <a:pt x="4" y="12"/>
                    </a:lnTo>
                    <a:lnTo>
                      <a:pt x="6" y="15"/>
                    </a:lnTo>
                    <a:lnTo>
                      <a:pt x="4" y="17"/>
                    </a:lnTo>
                    <a:lnTo>
                      <a:pt x="9" y="17"/>
                    </a:lnTo>
                    <a:lnTo>
                      <a:pt x="15" y="20"/>
                    </a:lnTo>
                    <a:lnTo>
                      <a:pt x="26" y="14"/>
                    </a:lnTo>
                    <a:lnTo>
                      <a:pt x="29" y="11"/>
                    </a:lnTo>
                    <a:lnTo>
                      <a:pt x="29" y="7"/>
                    </a:lnTo>
                    <a:lnTo>
                      <a:pt x="26" y="5"/>
                    </a:lnTo>
                    <a:lnTo>
                      <a:pt x="26" y="1"/>
                    </a:lnTo>
                    <a:lnTo>
                      <a:pt x="23" y="2"/>
                    </a:lnTo>
                    <a:lnTo>
                      <a:pt x="22" y="0"/>
                    </a:lnTo>
                    <a:lnTo>
                      <a:pt x="18" y="4"/>
                    </a:lnTo>
                    <a:lnTo>
                      <a:pt x="16" y="2"/>
                    </a:lnTo>
                    <a:lnTo>
                      <a:pt x="14" y="3"/>
                    </a:lnTo>
                    <a:lnTo>
                      <a:pt x="12" y="5"/>
                    </a:lnTo>
                    <a:lnTo>
                      <a:pt x="11" y="3"/>
                    </a:lnTo>
                    <a:lnTo>
                      <a:pt x="11" y="6"/>
                    </a:lnTo>
                    <a:lnTo>
                      <a:pt x="7" y="7"/>
                    </a:lnTo>
                    <a:lnTo>
                      <a:pt x="7" y="4"/>
                    </a:lnTo>
                    <a:lnTo>
                      <a:pt x="5" y="1"/>
                    </a:lnTo>
                    <a:lnTo>
                      <a:pt x="3" y="1"/>
                    </a:lnTo>
                    <a:lnTo>
                      <a:pt x="3" y="2"/>
                    </a:lnTo>
                    <a:lnTo>
                      <a:pt x="2" y="2"/>
                    </a:lnTo>
                    <a:lnTo>
                      <a:pt x="1" y="5"/>
                    </a:lnTo>
                    <a:lnTo>
                      <a:pt x="0" y="7"/>
                    </a:lnTo>
                  </a:path>
                </a:pathLst>
              </a:custGeom>
              <a:grpFill/>
              <a:ln w="0">
                <a:solidFill>
                  <a:srgbClr val="002060"/>
                </a:solidFill>
                <a:round/>
                <a:headEnd/>
                <a:tailEnd/>
              </a:ln>
            </p:spPr>
            <p:txBody>
              <a:bodyPr/>
              <a:lstStyle/>
              <a:p>
                <a:endParaRPr lang="en-US"/>
              </a:p>
            </p:txBody>
          </p:sp>
          <p:sp>
            <p:nvSpPr>
              <p:cNvPr id="372" name="Freeform 370"/>
              <p:cNvSpPr>
                <a:spLocks/>
              </p:cNvSpPr>
              <p:nvPr/>
            </p:nvSpPr>
            <p:spPr bwMode="auto">
              <a:xfrm>
                <a:off x="1929417" y="1426028"/>
                <a:ext cx="22399" cy="25325"/>
              </a:xfrm>
              <a:custGeom>
                <a:avLst/>
                <a:gdLst>
                  <a:gd name="T0" fmla="*/ 0 w 3"/>
                  <a:gd name="T1" fmla="*/ 0 h 4"/>
                  <a:gd name="T2" fmla="*/ 0 w 3"/>
                  <a:gd name="T3" fmla="*/ 2147483647 h 4"/>
                  <a:gd name="T4" fmla="*/ 2147483647 w 3"/>
                  <a:gd name="T5" fmla="*/ 2147483647 h 4"/>
                  <a:gd name="T6" fmla="*/ 0 w 3"/>
                  <a:gd name="T7" fmla="*/ 0 h 4"/>
                  <a:gd name="T8" fmla="*/ 0 60000 65536"/>
                  <a:gd name="T9" fmla="*/ 0 60000 65536"/>
                  <a:gd name="T10" fmla="*/ 0 60000 65536"/>
                  <a:gd name="T11" fmla="*/ 0 60000 65536"/>
                  <a:gd name="T12" fmla="*/ 0 w 3"/>
                  <a:gd name="T13" fmla="*/ 0 h 4"/>
                  <a:gd name="T14" fmla="*/ 3 w 3"/>
                  <a:gd name="T15" fmla="*/ 4 h 4"/>
                </a:gdLst>
                <a:ahLst/>
                <a:cxnLst>
                  <a:cxn ang="T8">
                    <a:pos x="T0" y="T1"/>
                  </a:cxn>
                  <a:cxn ang="T9">
                    <a:pos x="T2" y="T3"/>
                  </a:cxn>
                  <a:cxn ang="T10">
                    <a:pos x="T4" y="T5"/>
                  </a:cxn>
                  <a:cxn ang="T11">
                    <a:pos x="T6" y="T7"/>
                  </a:cxn>
                </a:cxnLst>
                <a:rect l="T12" t="T13" r="T14" b="T15"/>
                <a:pathLst>
                  <a:path w="3" h="4">
                    <a:moveTo>
                      <a:pt x="0" y="0"/>
                    </a:moveTo>
                    <a:lnTo>
                      <a:pt x="0" y="4"/>
                    </a:lnTo>
                    <a:lnTo>
                      <a:pt x="3" y="3"/>
                    </a:lnTo>
                    <a:lnTo>
                      <a:pt x="0" y="0"/>
                    </a:lnTo>
                  </a:path>
                </a:pathLst>
              </a:custGeom>
              <a:grpFill/>
              <a:ln w="0">
                <a:solidFill>
                  <a:srgbClr val="002060"/>
                </a:solidFill>
                <a:round/>
                <a:headEnd/>
                <a:tailEnd/>
              </a:ln>
            </p:spPr>
            <p:txBody>
              <a:bodyPr/>
              <a:lstStyle/>
              <a:p>
                <a:endParaRPr lang="en-US"/>
              </a:p>
            </p:txBody>
          </p:sp>
          <p:sp>
            <p:nvSpPr>
              <p:cNvPr id="373" name="Freeform 372"/>
              <p:cNvSpPr>
                <a:spLocks/>
              </p:cNvSpPr>
              <p:nvPr/>
            </p:nvSpPr>
            <p:spPr bwMode="auto">
              <a:xfrm>
                <a:off x="3388133" y="3787295"/>
                <a:ext cx="13999" cy="6030"/>
              </a:xfrm>
              <a:custGeom>
                <a:avLst/>
                <a:gdLst>
                  <a:gd name="T0" fmla="*/ 0 w 2"/>
                  <a:gd name="T1" fmla="*/ 0 h 1"/>
                  <a:gd name="T2" fmla="*/ 0 w 2"/>
                  <a:gd name="T3" fmla="*/ 2147483647 h 1"/>
                  <a:gd name="T4" fmla="*/ 2147483647 w 2"/>
                  <a:gd name="T5" fmla="*/ 0 h 1"/>
                  <a:gd name="T6" fmla="*/ 0 w 2"/>
                  <a:gd name="T7" fmla="*/ 0 h 1"/>
                  <a:gd name="T8" fmla="*/ 0 60000 65536"/>
                  <a:gd name="T9" fmla="*/ 0 60000 65536"/>
                  <a:gd name="T10" fmla="*/ 0 60000 65536"/>
                  <a:gd name="T11" fmla="*/ 0 60000 65536"/>
                  <a:gd name="T12" fmla="*/ 0 w 2"/>
                  <a:gd name="T13" fmla="*/ 0 h 1"/>
                  <a:gd name="T14" fmla="*/ 2 w 2"/>
                  <a:gd name="T15" fmla="*/ 1 h 1"/>
                </a:gdLst>
                <a:ahLst/>
                <a:cxnLst>
                  <a:cxn ang="T8">
                    <a:pos x="T0" y="T1"/>
                  </a:cxn>
                  <a:cxn ang="T9">
                    <a:pos x="T2" y="T3"/>
                  </a:cxn>
                  <a:cxn ang="T10">
                    <a:pos x="T4" y="T5"/>
                  </a:cxn>
                  <a:cxn ang="T11">
                    <a:pos x="T6" y="T7"/>
                  </a:cxn>
                </a:cxnLst>
                <a:rect l="T12" t="T13" r="T14" b="T15"/>
                <a:pathLst>
                  <a:path w="2" h="1">
                    <a:moveTo>
                      <a:pt x="0" y="0"/>
                    </a:moveTo>
                    <a:lnTo>
                      <a:pt x="0" y="1"/>
                    </a:lnTo>
                    <a:lnTo>
                      <a:pt x="2" y="0"/>
                    </a:lnTo>
                    <a:lnTo>
                      <a:pt x="0" y="0"/>
                    </a:lnTo>
                  </a:path>
                </a:pathLst>
              </a:custGeom>
              <a:grpFill/>
              <a:ln w="0">
                <a:solidFill>
                  <a:srgbClr val="002060"/>
                </a:solidFill>
                <a:round/>
                <a:headEnd/>
                <a:tailEnd/>
              </a:ln>
            </p:spPr>
            <p:txBody>
              <a:bodyPr/>
              <a:lstStyle/>
              <a:p>
                <a:endParaRPr lang="en-US"/>
              </a:p>
            </p:txBody>
          </p:sp>
          <p:sp>
            <p:nvSpPr>
              <p:cNvPr id="374" name="Freeform 373"/>
              <p:cNvSpPr>
                <a:spLocks/>
              </p:cNvSpPr>
              <p:nvPr/>
            </p:nvSpPr>
            <p:spPr bwMode="auto">
              <a:xfrm>
                <a:off x="3432931" y="3769205"/>
                <a:ext cx="5600" cy="4824"/>
              </a:xfrm>
              <a:custGeom>
                <a:avLst/>
                <a:gdLst>
                  <a:gd name="T0" fmla="*/ 0 w 1"/>
                  <a:gd name="T1" fmla="*/ 2147483647 h 1"/>
                  <a:gd name="T2" fmla="*/ 2147483647 w 1"/>
                  <a:gd name="T3" fmla="*/ 2147483647 h 1"/>
                  <a:gd name="T4" fmla="*/ 2147483647 w 1"/>
                  <a:gd name="T5" fmla="*/ 0 h 1"/>
                  <a:gd name="T6" fmla="*/ 0 w 1"/>
                  <a:gd name="T7" fmla="*/ 2147483647 h 1"/>
                  <a:gd name="T8" fmla="*/ 0 60000 65536"/>
                  <a:gd name="T9" fmla="*/ 0 60000 65536"/>
                  <a:gd name="T10" fmla="*/ 0 60000 65536"/>
                  <a:gd name="T11" fmla="*/ 0 60000 65536"/>
                  <a:gd name="T12" fmla="*/ 0 w 1"/>
                  <a:gd name="T13" fmla="*/ 0 h 1"/>
                  <a:gd name="T14" fmla="*/ 1 w 1"/>
                  <a:gd name="T15" fmla="*/ 1 h 1"/>
                </a:gdLst>
                <a:ahLst/>
                <a:cxnLst>
                  <a:cxn ang="T8">
                    <a:pos x="T0" y="T1"/>
                  </a:cxn>
                  <a:cxn ang="T9">
                    <a:pos x="T2" y="T3"/>
                  </a:cxn>
                  <a:cxn ang="T10">
                    <a:pos x="T4" y="T5"/>
                  </a:cxn>
                  <a:cxn ang="T11">
                    <a:pos x="T6" y="T7"/>
                  </a:cxn>
                </a:cxnLst>
                <a:rect l="T12" t="T13" r="T14" b="T15"/>
                <a:pathLst>
                  <a:path w="1" h="1">
                    <a:moveTo>
                      <a:pt x="0" y="1"/>
                    </a:moveTo>
                    <a:lnTo>
                      <a:pt x="1" y="1"/>
                    </a:lnTo>
                    <a:lnTo>
                      <a:pt x="1" y="0"/>
                    </a:lnTo>
                    <a:lnTo>
                      <a:pt x="0" y="1"/>
                    </a:lnTo>
                  </a:path>
                </a:pathLst>
              </a:custGeom>
              <a:grpFill/>
              <a:ln w="0">
                <a:solidFill>
                  <a:srgbClr val="002060"/>
                </a:solidFill>
                <a:round/>
                <a:headEnd/>
                <a:tailEnd/>
              </a:ln>
            </p:spPr>
            <p:txBody>
              <a:bodyPr/>
              <a:lstStyle/>
              <a:p>
                <a:endParaRPr lang="en-US"/>
              </a:p>
            </p:txBody>
          </p:sp>
          <p:sp>
            <p:nvSpPr>
              <p:cNvPr id="375" name="Freeform 374"/>
              <p:cNvSpPr>
                <a:spLocks/>
              </p:cNvSpPr>
              <p:nvPr/>
            </p:nvSpPr>
            <p:spPr bwMode="auto">
              <a:xfrm>
                <a:off x="3351735" y="3204817"/>
                <a:ext cx="29399" cy="7236"/>
              </a:xfrm>
              <a:custGeom>
                <a:avLst/>
                <a:gdLst>
                  <a:gd name="T0" fmla="*/ 0 w 4"/>
                  <a:gd name="T1" fmla="*/ 2147483647 h 1"/>
                  <a:gd name="T2" fmla="*/ 2147483647 w 4"/>
                  <a:gd name="T3" fmla="*/ 2147483647 h 1"/>
                  <a:gd name="T4" fmla="*/ 2147483647 w 4"/>
                  <a:gd name="T5" fmla="*/ 0 h 1"/>
                  <a:gd name="T6" fmla="*/ 0 w 4"/>
                  <a:gd name="T7" fmla="*/ 2147483647 h 1"/>
                  <a:gd name="T8" fmla="*/ 0 60000 65536"/>
                  <a:gd name="T9" fmla="*/ 0 60000 65536"/>
                  <a:gd name="T10" fmla="*/ 0 60000 65536"/>
                  <a:gd name="T11" fmla="*/ 0 60000 65536"/>
                  <a:gd name="T12" fmla="*/ 0 w 4"/>
                  <a:gd name="T13" fmla="*/ 0 h 1"/>
                  <a:gd name="T14" fmla="*/ 4 w 4"/>
                  <a:gd name="T15" fmla="*/ 1 h 1"/>
                </a:gdLst>
                <a:ahLst/>
                <a:cxnLst>
                  <a:cxn ang="T8">
                    <a:pos x="T0" y="T1"/>
                  </a:cxn>
                  <a:cxn ang="T9">
                    <a:pos x="T2" y="T3"/>
                  </a:cxn>
                  <a:cxn ang="T10">
                    <a:pos x="T4" y="T5"/>
                  </a:cxn>
                  <a:cxn ang="T11">
                    <a:pos x="T6" y="T7"/>
                  </a:cxn>
                </a:cxnLst>
                <a:rect l="T12" t="T13" r="T14" b="T15"/>
                <a:pathLst>
                  <a:path w="4" h="1">
                    <a:moveTo>
                      <a:pt x="0" y="1"/>
                    </a:moveTo>
                    <a:lnTo>
                      <a:pt x="4" y="1"/>
                    </a:lnTo>
                    <a:lnTo>
                      <a:pt x="1" y="0"/>
                    </a:lnTo>
                    <a:lnTo>
                      <a:pt x="0" y="1"/>
                    </a:lnTo>
                  </a:path>
                </a:pathLst>
              </a:custGeom>
              <a:grpFill/>
              <a:ln w="0">
                <a:solidFill>
                  <a:srgbClr val="002060"/>
                </a:solidFill>
                <a:round/>
                <a:headEnd/>
                <a:tailEnd/>
              </a:ln>
            </p:spPr>
            <p:txBody>
              <a:bodyPr/>
              <a:lstStyle/>
              <a:p>
                <a:endParaRPr lang="en-US"/>
              </a:p>
            </p:txBody>
          </p:sp>
          <p:sp>
            <p:nvSpPr>
              <p:cNvPr id="376" name="Freeform 375"/>
              <p:cNvSpPr>
                <a:spLocks/>
              </p:cNvSpPr>
              <p:nvPr/>
            </p:nvSpPr>
            <p:spPr bwMode="auto">
              <a:xfrm>
                <a:off x="3658319" y="4369773"/>
                <a:ext cx="36398" cy="25325"/>
              </a:xfrm>
              <a:custGeom>
                <a:avLst/>
                <a:gdLst>
                  <a:gd name="T0" fmla="*/ 0 w 5"/>
                  <a:gd name="T1" fmla="*/ 2147483647 h 4"/>
                  <a:gd name="T2" fmla="*/ 2147483647 w 5"/>
                  <a:gd name="T3" fmla="*/ 2147483647 h 4"/>
                  <a:gd name="T4" fmla="*/ 0 w 5"/>
                  <a:gd name="T5" fmla="*/ 2147483647 h 4"/>
                  <a:gd name="T6" fmla="*/ 2147483647 w 5"/>
                  <a:gd name="T7" fmla="*/ 2147483647 h 4"/>
                  <a:gd name="T8" fmla="*/ 2147483647 w 5"/>
                  <a:gd name="T9" fmla="*/ 2147483647 h 4"/>
                  <a:gd name="T10" fmla="*/ 2147483647 w 5"/>
                  <a:gd name="T11" fmla="*/ 2147483647 h 4"/>
                  <a:gd name="T12" fmla="*/ 0 w 5"/>
                  <a:gd name="T13" fmla="*/ 0 h 4"/>
                  <a:gd name="T14" fmla="*/ 0 w 5"/>
                  <a:gd name="T15" fmla="*/ 2147483647 h 4"/>
                  <a:gd name="T16" fmla="*/ 0 60000 65536"/>
                  <a:gd name="T17" fmla="*/ 0 60000 65536"/>
                  <a:gd name="T18" fmla="*/ 0 60000 65536"/>
                  <a:gd name="T19" fmla="*/ 0 60000 65536"/>
                  <a:gd name="T20" fmla="*/ 0 60000 65536"/>
                  <a:gd name="T21" fmla="*/ 0 60000 65536"/>
                  <a:gd name="T22" fmla="*/ 0 60000 65536"/>
                  <a:gd name="T23" fmla="*/ 0 60000 65536"/>
                  <a:gd name="T24" fmla="*/ 0 w 5"/>
                  <a:gd name="T25" fmla="*/ 0 h 4"/>
                  <a:gd name="T26" fmla="*/ 5 w 5"/>
                  <a:gd name="T27" fmla="*/ 4 h 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5" h="4">
                    <a:moveTo>
                      <a:pt x="0" y="1"/>
                    </a:moveTo>
                    <a:lnTo>
                      <a:pt x="1" y="2"/>
                    </a:lnTo>
                    <a:lnTo>
                      <a:pt x="0" y="4"/>
                    </a:lnTo>
                    <a:lnTo>
                      <a:pt x="4" y="3"/>
                    </a:lnTo>
                    <a:lnTo>
                      <a:pt x="5" y="2"/>
                    </a:lnTo>
                    <a:lnTo>
                      <a:pt x="2" y="2"/>
                    </a:lnTo>
                    <a:lnTo>
                      <a:pt x="0" y="0"/>
                    </a:lnTo>
                    <a:lnTo>
                      <a:pt x="0" y="1"/>
                    </a:lnTo>
                  </a:path>
                </a:pathLst>
              </a:custGeom>
              <a:grpFill/>
              <a:ln w="0">
                <a:solidFill>
                  <a:srgbClr val="002060"/>
                </a:solidFill>
                <a:round/>
                <a:headEnd/>
                <a:tailEnd/>
              </a:ln>
            </p:spPr>
            <p:txBody>
              <a:bodyPr/>
              <a:lstStyle/>
              <a:p>
                <a:endParaRPr lang="en-US"/>
              </a:p>
            </p:txBody>
          </p:sp>
          <p:sp>
            <p:nvSpPr>
              <p:cNvPr id="377" name="Freeform 376"/>
              <p:cNvSpPr>
                <a:spLocks/>
              </p:cNvSpPr>
              <p:nvPr/>
            </p:nvSpPr>
            <p:spPr bwMode="auto">
              <a:xfrm>
                <a:off x="4219686" y="3394152"/>
                <a:ext cx="13999" cy="20502"/>
              </a:xfrm>
              <a:custGeom>
                <a:avLst/>
                <a:gdLst>
                  <a:gd name="T0" fmla="*/ 0 w 2"/>
                  <a:gd name="T1" fmla="*/ 2147483647 h 3"/>
                  <a:gd name="T2" fmla="*/ 2147483647 w 2"/>
                  <a:gd name="T3" fmla="*/ 2147483647 h 3"/>
                  <a:gd name="T4" fmla="*/ 0 w 2"/>
                  <a:gd name="T5" fmla="*/ 0 h 3"/>
                  <a:gd name="T6" fmla="*/ 0 w 2"/>
                  <a:gd name="T7" fmla="*/ 2147483647 h 3"/>
                  <a:gd name="T8" fmla="*/ 0 60000 65536"/>
                  <a:gd name="T9" fmla="*/ 0 60000 65536"/>
                  <a:gd name="T10" fmla="*/ 0 60000 65536"/>
                  <a:gd name="T11" fmla="*/ 0 60000 65536"/>
                  <a:gd name="T12" fmla="*/ 0 w 2"/>
                  <a:gd name="T13" fmla="*/ 0 h 3"/>
                  <a:gd name="T14" fmla="*/ 2 w 2"/>
                  <a:gd name="T15" fmla="*/ 3 h 3"/>
                </a:gdLst>
                <a:ahLst/>
                <a:cxnLst>
                  <a:cxn ang="T8">
                    <a:pos x="T0" y="T1"/>
                  </a:cxn>
                  <a:cxn ang="T9">
                    <a:pos x="T2" y="T3"/>
                  </a:cxn>
                  <a:cxn ang="T10">
                    <a:pos x="T4" y="T5"/>
                  </a:cxn>
                  <a:cxn ang="T11">
                    <a:pos x="T6" y="T7"/>
                  </a:cxn>
                </a:cxnLst>
                <a:rect l="T12" t="T13" r="T14" b="T15"/>
                <a:pathLst>
                  <a:path w="2" h="3">
                    <a:moveTo>
                      <a:pt x="0" y="1"/>
                    </a:moveTo>
                    <a:lnTo>
                      <a:pt x="2" y="3"/>
                    </a:lnTo>
                    <a:lnTo>
                      <a:pt x="0" y="0"/>
                    </a:lnTo>
                    <a:lnTo>
                      <a:pt x="0" y="1"/>
                    </a:lnTo>
                  </a:path>
                </a:pathLst>
              </a:custGeom>
              <a:grpFill/>
              <a:ln w="0">
                <a:solidFill>
                  <a:srgbClr val="002060"/>
                </a:solidFill>
                <a:round/>
                <a:headEnd/>
                <a:tailEnd/>
              </a:ln>
            </p:spPr>
            <p:txBody>
              <a:bodyPr/>
              <a:lstStyle/>
              <a:p>
                <a:endParaRPr lang="en-US"/>
              </a:p>
            </p:txBody>
          </p:sp>
          <p:sp>
            <p:nvSpPr>
              <p:cNvPr id="378" name="Freeform 377"/>
              <p:cNvSpPr>
                <a:spLocks/>
              </p:cNvSpPr>
              <p:nvPr/>
            </p:nvSpPr>
            <p:spPr bwMode="auto">
              <a:xfrm>
                <a:off x="4249085" y="3438773"/>
                <a:ext cx="13999" cy="13266"/>
              </a:xfrm>
              <a:custGeom>
                <a:avLst/>
                <a:gdLst>
                  <a:gd name="T0" fmla="*/ 0 w 2"/>
                  <a:gd name="T1" fmla="*/ 0 h 2"/>
                  <a:gd name="T2" fmla="*/ 2147483647 w 2"/>
                  <a:gd name="T3" fmla="*/ 2147483647 h 2"/>
                  <a:gd name="T4" fmla="*/ 2147483647 w 2"/>
                  <a:gd name="T5" fmla="*/ 2147483647 h 2"/>
                  <a:gd name="T6" fmla="*/ 0 w 2"/>
                  <a:gd name="T7" fmla="*/ 0 h 2"/>
                  <a:gd name="T8" fmla="*/ 0 w 2"/>
                  <a:gd name="T9" fmla="*/ 0 h 2"/>
                  <a:gd name="T10" fmla="*/ 0 60000 65536"/>
                  <a:gd name="T11" fmla="*/ 0 60000 65536"/>
                  <a:gd name="T12" fmla="*/ 0 60000 65536"/>
                  <a:gd name="T13" fmla="*/ 0 60000 65536"/>
                  <a:gd name="T14" fmla="*/ 0 60000 65536"/>
                  <a:gd name="T15" fmla="*/ 0 w 2"/>
                  <a:gd name="T16" fmla="*/ 0 h 2"/>
                  <a:gd name="T17" fmla="*/ 2 w 2"/>
                  <a:gd name="T18" fmla="*/ 2 h 2"/>
                </a:gdLst>
                <a:ahLst/>
                <a:cxnLst>
                  <a:cxn ang="T10">
                    <a:pos x="T0" y="T1"/>
                  </a:cxn>
                  <a:cxn ang="T11">
                    <a:pos x="T2" y="T3"/>
                  </a:cxn>
                  <a:cxn ang="T12">
                    <a:pos x="T4" y="T5"/>
                  </a:cxn>
                  <a:cxn ang="T13">
                    <a:pos x="T6" y="T7"/>
                  </a:cxn>
                  <a:cxn ang="T14">
                    <a:pos x="T8" y="T9"/>
                  </a:cxn>
                </a:cxnLst>
                <a:rect l="T15" t="T16" r="T17" b="T18"/>
                <a:pathLst>
                  <a:path w="2" h="2">
                    <a:moveTo>
                      <a:pt x="0" y="0"/>
                    </a:moveTo>
                    <a:lnTo>
                      <a:pt x="1" y="2"/>
                    </a:lnTo>
                    <a:lnTo>
                      <a:pt x="2" y="2"/>
                    </a:lnTo>
                    <a:lnTo>
                      <a:pt x="0" y="0"/>
                    </a:lnTo>
                  </a:path>
                </a:pathLst>
              </a:custGeom>
              <a:grpFill/>
              <a:ln w="0">
                <a:solidFill>
                  <a:srgbClr val="002060"/>
                </a:solidFill>
                <a:round/>
                <a:headEnd/>
                <a:tailEnd/>
              </a:ln>
            </p:spPr>
            <p:txBody>
              <a:bodyPr/>
              <a:lstStyle/>
              <a:p>
                <a:endParaRPr lang="en-US"/>
              </a:p>
            </p:txBody>
          </p:sp>
          <p:sp>
            <p:nvSpPr>
              <p:cNvPr id="379" name="Freeform 378"/>
              <p:cNvSpPr>
                <a:spLocks/>
              </p:cNvSpPr>
              <p:nvPr/>
            </p:nvSpPr>
            <p:spPr bwMode="auto">
              <a:xfrm>
                <a:off x="3869706" y="3255467"/>
                <a:ext cx="43398" cy="62710"/>
              </a:xfrm>
              <a:custGeom>
                <a:avLst/>
                <a:gdLst>
                  <a:gd name="T0" fmla="*/ 0 w 6"/>
                  <a:gd name="T1" fmla="*/ 2147483647 h 10"/>
                  <a:gd name="T2" fmla="*/ 2147483647 w 6"/>
                  <a:gd name="T3" fmla="*/ 2147483647 h 10"/>
                  <a:gd name="T4" fmla="*/ 2147483647 w 6"/>
                  <a:gd name="T5" fmla="*/ 2147483647 h 10"/>
                  <a:gd name="T6" fmla="*/ 2147483647 w 6"/>
                  <a:gd name="T7" fmla="*/ 2147483647 h 10"/>
                  <a:gd name="T8" fmla="*/ 2147483647 w 6"/>
                  <a:gd name="T9" fmla="*/ 2147483647 h 10"/>
                  <a:gd name="T10" fmla="*/ 2147483647 w 6"/>
                  <a:gd name="T11" fmla="*/ 0 h 10"/>
                  <a:gd name="T12" fmla="*/ 0 w 6"/>
                  <a:gd name="T13" fmla="*/ 2147483647 h 10"/>
                  <a:gd name="T14" fmla="*/ 0 60000 65536"/>
                  <a:gd name="T15" fmla="*/ 0 60000 65536"/>
                  <a:gd name="T16" fmla="*/ 0 60000 65536"/>
                  <a:gd name="T17" fmla="*/ 0 60000 65536"/>
                  <a:gd name="T18" fmla="*/ 0 60000 65536"/>
                  <a:gd name="T19" fmla="*/ 0 60000 65536"/>
                  <a:gd name="T20" fmla="*/ 0 60000 65536"/>
                  <a:gd name="T21" fmla="*/ 0 w 6"/>
                  <a:gd name="T22" fmla="*/ 0 h 10"/>
                  <a:gd name="T23" fmla="*/ 6 w 6"/>
                  <a:gd name="T24" fmla="*/ 10 h 1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6" h="10">
                    <a:moveTo>
                      <a:pt x="0" y="5"/>
                    </a:moveTo>
                    <a:lnTo>
                      <a:pt x="2" y="10"/>
                    </a:lnTo>
                    <a:lnTo>
                      <a:pt x="6" y="9"/>
                    </a:lnTo>
                    <a:lnTo>
                      <a:pt x="6" y="6"/>
                    </a:lnTo>
                    <a:lnTo>
                      <a:pt x="3" y="1"/>
                    </a:lnTo>
                    <a:lnTo>
                      <a:pt x="1" y="0"/>
                    </a:lnTo>
                    <a:lnTo>
                      <a:pt x="0" y="5"/>
                    </a:lnTo>
                  </a:path>
                </a:pathLst>
              </a:custGeom>
              <a:grpFill/>
              <a:ln w="0">
                <a:solidFill>
                  <a:srgbClr val="002060"/>
                </a:solidFill>
                <a:round/>
                <a:headEnd/>
                <a:tailEnd/>
              </a:ln>
            </p:spPr>
            <p:txBody>
              <a:bodyPr/>
              <a:lstStyle/>
              <a:p>
                <a:endParaRPr lang="en-US"/>
              </a:p>
            </p:txBody>
          </p:sp>
          <p:sp>
            <p:nvSpPr>
              <p:cNvPr id="380" name="Freeform 379"/>
              <p:cNvSpPr>
                <a:spLocks/>
              </p:cNvSpPr>
              <p:nvPr/>
            </p:nvSpPr>
            <p:spPr bwMode="auto">
              <a:xfrm>
                <a:off x="4445073" y="3076985"/>
                <a:ext cx="43398" cy="33766"/>
              </a:xfrm>
              <a:custGeom>
                <a:avLst/>
                <a:gdLst>
                  <a:gd name="T0" fmla="*/ 0 w 6"/>
                  <a:gd name="T1" fmla="*/ 2147483647 h 5"/>
                  <a:gd name="T2" fmla="*/ 0 w 6"/>
                  <a:gd name="T3" fmla="*/ 2147483647 h 5"/>
                  <a:gd name="T4" fmla="*/ 2147483647 w 6"/>
                  <a:gd name="T5" fmla="*/ 2147483647 h 5"/>
                  <a:gd name="T6" fmla="*/ 2147483647 w 6"/>
                  <a:gd name="T7" fmla="*/ 2147483647 h 5"/>
                  <a:gd name="T8" fmla="*/ 2147483647 w 6"/>
                  <a:gd name="T9" fmla="*/ 0 h 5"/>
                  <a:gd name="T10" fmla="*/ 2147483647 w 6"/>
                  <a:gd name="T11" fmla="*/ 0 h 5"/>
                  <a:gd name="T12" fmla="*/ 0 w 6"/>
                  <a:gd name="T13" fmla="*/ 2147483647 h 5"/>
                  <a:gd name="T14" fmla="*/ 0 60000 65536"/>
                  <a:gd name="T15" fmla="*/ 0 60000 65536"/>
                  <a:gd name="T16" fmla="*/ 0 60000 65536"/>
                  <a:gd name="T17" fmla="*/ 0 60000 65536"/>
                  <a:gd name="T18" fmla="*/ 0 60000 65536"/>
                  <a:gd name="T19" fmla="*/ 0 60000 65536"/>
                  <a:gd name="T20" fmla="*/ 0 60000 65536"/>
                  <a:gd name="T21" fmla="*/ 0 w 6"/>
                  <a:gd name="T22" fmla="*/ 0 h 5"/>
                  <a:gd name="T23" fmla="*/ 6 w 6"/>
                  <a:gd name="T24" fmla="*/ 5 h 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6" h="5">
                    <a:moveTo>
                      <a:pt x="0" y="2"/>
                    </a:moveTo>
                    <a:lnTo>
                      <a:pt x="0" y="4"/>
                    </a:lnTo>
                    <a:lnTo>
                      <a:pt x="2" y="5"/>
                    </a:lnTo>
                    <a:lnTo>
                      <a:pt x="4" y="3"/>
                    </a:lnTo>
                    <a:lnTo>
                      <a:pt x="6" y="0"/>
                    </a:lnTo>
                    <a:lnTo>
                      <a:pt x="2" y="0"/>
                    </a:lnTo>
                    <a:lnTo>
                      <a:pt x="0" y="2"/>
                    </a:lnTo>
                  </a:path>
                </a:pathLst>
              </a:custGeom>
              <a:grpFill/>
              <a:ln w="0">
                <a:solidFill>
                  <a:srgbClr val="002060"/>
                </a:solidFill>
                <a:round/>
                <a:headEnd/>
                <a:tailEnd/>
              </a:ln>
            </p:spPr>
            <p:txBody>
              <a:bodyPr/>
              <a:lstStyle/>
              <a:p>
                <a:endParaRPr lang="en-US"/>
              </a:p>
            </p:txBody>
          </p:sp>
          <p:sp>
            <p:nvSpPr>
              <p:cNvPr id="381" name="Freeform 380"/>
              <p:cNvSpPr>
                <a:spLocks/>
              </p:cNvSpPr>
              <p:nvPr/>
            </p:nvSpPr>
            <p:spPr bwMode="auto">
              <a:xfrm>
                <a:off x="4664860" y="2984127"/>
                <a:ext cx="36398" cy="55474"/>
              </a:xfrm>
              <a:custGeom>
                <a:avLst/>
                <a:gdLst>
                  <a:gd name="T0" fmla="*/ 0 w 5"/>
                  <a:gd name="T1" fmla="*/ 2147483647 h 9"/>
                  <a:gd name="T2" fmla="*/ 2147483647 w 5"/>
                  <a:gd name="T3" fmla="*/ 2147483647 h 9"/>
                  <a:gd name="T4" fmla="*/ 2147483647 w 5"/>
                  <a:gd name="T5" fmla="*/ 2147483647 h 9"/>
                  <a:gd name="T6" fmla="*/ 2147483647 w 5"/>
                  <a:gd name="T7" fmla="*/ 0 h 9"/>
                  <a:gd name="T8" fmla="*/ 2147483647 w 5"/>
                  <a:gd name="T9" fmla="*/ 0 h 9"/>
                  <a:gd name="T10" fmla="*/ 0 w 5"/>
                  <a:gd name="T11" fmla="*/ 2147483647 h 9"/>
                  <a:gd name="T12" fmla="*/ 0 60000 65536"/>
                  <a:gd name="T13" fmla="*/ 0 60000 65536"/>
                  <a:gd name="T14" fmla="*/ 0 60000 65536"/>
                  <a:gd name="T15" fmla="*/ 0 60000 65536"/>
                  <a:gd name="T16" fmla="*/ 0 60000 65536"/>
                  <a:gd name="T17" fmla="*/ 0 60000 65536"/>
                  <a:gd name="T18" fmla="*/ 0 w 5"/>
                  <a:gd name="T19" fmla="*/ 0 h 9"/>
                  <a:gd name="T20" fmla="*/ 5 w 5"/>
                  <a:gd name="T21" fmla="*/ 9 h 9"/>
                </a:gdLst>
                <a:ahLst/>
                <a:cxnLst>
                  <a:cxn ang="T12">
                    <a:pos x="T0" y="T1"/>
                  </a:cxn>
                  <a:cxn ang="T13">
                    <a:pos x="T2" y="T3"/>
                  </a:cxn>
                  <a:cxn ang="T14">
                    <a:pos x="T4" y="T5"/>
                  </a:cxn>
                  <a:cxn ang="T15">
                    <a:pos x="T6" y="T7"/>
                  </a:cxn>
                  <a:cxn ang="T16">
                    <a:pos x="T8" y="T9"/>
                  </a:cxn>
                  <a:cxn ang="T17">
                    <a:pos x="T10" y="T11"/>
                  </a:cxn>
                </a:cxnLst>
                <a:rect l="T18" t="T19" r="T20" b="T21"/>
                <a:pathLst>
                  <a:path w="5" h="9">
                    <a:moveTo>
                      <a:pt x="0" y="4"/>
                    </a:moveTo>
                    <a:lnTo>
                      <a:pt x="1" y="7"/>
                    </a:lnTo>
                    <a:lnTo>
                      <a:pt x="2" y="9"/>
                    </a:lnTo>
                    <a:lnTo>
                      <a:pt x="5" y="0"/>
                    </a:lnTo>
                    <a:lnTo>
                      <a:pt x="3" y="0"/>
                    </a:lnTo>
                    <a:lnTo>
                      <a:pt x="0" y="4"/>
                    </a:lnTo>
                  </a:path>
                </a:pathLst>
              </a:custGeom>
              <a:grpFill/>
              <a:ln w="0">
                <a:solidFill>
                  <a:srgbClr val="002060"/>
                </a:solidFill>
                <a:round/>
                <a:headEnd/>
                <a:tailEnd/>
              </a:ln>
            </p:spPr>
            <p:txBody>
              <a:bodyPr/>
              <a:lstStyle/>
              <a:p>
                <a:endParaRPr lang="en-US"/>
              </a:p>
            </p:txBody>
          </p:sp>
          <p:sp>
            <p:nvSpPr>
              <p:cNvPr id="382" name="Freeform 381"/>
              <p:cNvSpPr>
                <a:spLocks/>
              </p:cNvSpPr>
              <p:nvPr/>
            </p:nvSpPr>
            <p:spPr bwMode="auto">
              <a:xfrm>
                <a:off x="4855249" y="2812881"/>
                <a:ext cx="41998" cy="56680"/>
              </a:xfrm>
              <a:custGeom>
                <a:avLst/>
                <a:gdLst>
                  <a:gd name="T0" fmla="*/ 0 w 6"/>
                  <a:gd name="T1" fmla="*/ 2147483647 h 9"/>
                  <a:gd name="T2" fmla="*/ 0 w 6"/>
                  <a:gd name="T3" fmla="*/ 2147483647 h 9"/>
                  <a:gd name="T4" fmla="*/ 2147483647 w 6"/>
                  <a:gd name="T5" fmla="*/ 2147483647 h 9"/>
                  <a:gd name="T6" fmla="*/ 2147483647 w 6"/>
                  <a:gd name="T7" fmla="*/ 2147483647 h 9"/>
                  <a:gd name="T8" fmla="*/ 2147483647 w 6"/>
                  <a:gd name="T9" fmla="*/ 2147483647 h 9"/>
                  <a:gd name="T10" fmla="*/ 2147483647 w 6"/>
                  <a:gd name="T11" fmla="*/ 2147483647 h 9"/>
                  <a:gd name="T12" fmla="*/ 2147483647 w 6"/>
                  <a:gd name="T13" fmla="*/ 2147483647 h 9"/>
                  <a:gd name="T14" fmla="*/ 2147483647 w 6"/>
                  <a:gd name="T15" fmla="*/ 2147483647 h 9"/>
                  <a:gd name="T16" fmla="*/ 2147483647 w 6"/>
                  <a:gd name="T17" fmla="*/ 2147483647 h 9"/>
                  <a:gd name="T18" fmla="*/ 2147483647 w 6"/>
                  <a:gd name="T19" fmla="*/ 2147483647 h 9"/>
                  <a:gd name="T20" fmla="*/ 2147483647 w 6"/>
                  <a:gd name="T21" fmla="*/ 0 h 9"/>
                  <a:gd name="T22" fmla="*/ 0 w 6"/>
                  <a:gd name="T23" fmla="*/ 2147483647 h 9"/>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6"/>
                  <a:gd name="T37" fmla="*/ 0 h 9"/>
                  <a:gd name="T38" fmla="*/ 6 w 6"/>
                  <a:gd name="T39" fmla="*/ 9 h 9"/>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6" h="9">
                    <a:moveTo>
                      <a:pt x="0" y="2"/>
                    </a:moveTo>
                    <a:lnTo>
                      <a:pt x="0" y="4"/>
                    </a:lnTo>
                    <a:lnTo>
                      <a:pt x="2" y="4"/>
                    </a:lnTo>
                    <a:lnTo>
                      <a:pt x="2" y="3"/>
                    </a:lnTo>
                    <a:lnTo>
                      <a:pt x="2" y="4"/>
                    </a:lnTo>
                    <a:lnTo>
                      <a:pt x="2" y="9"/>
                    </a:lnTo>
                    <a:lnTo>
                      <a:pt x="3" y="9"/>
                    </a:lnTo>
                    <a:lnTo>
                      <a:pt x="5" y="8"/>
                    </a:lnTo>
                    <a:lnTo>
                      <a:pt x="6" y="3"/>
                    </a:lnTo>
                    <a:lnTo>
                      <a:pt x="5" y="1"/>
                    </a:lnTo>
                    <a:lnTo>
                      <a:pt x="2" y="0"/>
                    </a:lnTo>
                    <a:lnTo>
                      <a:pt x="0" y="2"/>
                    </a:lnTo>
                  </a:path>
                </a:pathLst>
              </a:custGeom>
              <a:grpFill/>
              <a:ln w="0">
                <a:solidFill>
                  <a:srgbClr val="002060"/>
                </a:solidFill>
                <a:round/>
                <a:headEnd/>
                <a:tailEnd/>
              </a:ln>
            </p:spPr>
            <p:txBody>
              <a:bodyPr/>
              <a:lstStyle/>
              <a:p>
                <a:endParaRPr lang="en-US"/>
              </a:p>
            </p:txBody>
          </p:sp>
          <p:sp>
            <p:nvSpPr>
              <p:cNvPr id="383" name="Freeform 382"/>
              <p:cNvSpPr>
                <a:spLocks/>
              </p:cNvSpPr>
              <p:nvPr/>
            </p:nvSpPr>
            <p:spPr bwMode="auto">
              <a:xfrm>
                <a:off x="4904246" y="2805645"/>
                <a:ext cx="51797" cy="31354"/>
              </a:xfrm>
              <a:custGeom>
                <a:avLst/>
                <a:gdLst>
                  <a:gd name="T0" fmla="*/ 0 w 7"/>
                  <a:gd name="T1" fmla="*/ 2147483647 h 5"/>
                  <a:gd name="T2" fmla="*/ 2147483647 w 7"/>
                  <a:gd name="T3" fmla="*/ 2147483647 h 5"/>
                  <a:gd name="T4" fmla="*/ 2147483647 w 7"/>
                  <a:gd name="T5" fmla="*/ 2147483647 h 5"/>
                  <a:gd name="T6" fmla="*/ 2147483647 w 7"/>
                  <a:gd name="T7" fmla="*/ 2147483647 h 5"/>
                  <a:gd name="T8" fmla="*/ 2147483647 w 7"/>
                  <a:gd name="T9" fmla="*/ 2147483647 h 5"/>
                  <a:gd name="T10" fmla="*/ 2147483647 w 7"/>
                  <a:gd name="T11" fmla="*/ 2147483647 h 5"/>
                  <a:gd name="T12" fmla="*/ 2147483647 w 7"/>
                  <a:gd name="T13" fmla="*/ 2147483647 h 5"/>
                  <a:gd name="T14" fmla="*/ 2147483647 w 7"/>
                  <a:gd name="T15" fmla="*/ 0 h 5"/>
                  <a:gd name="T16" fmla="*/ 2147483647 w 7"/>
                  <a:gd name="T17" fmla="*/ 0 h 5"/>
                  <a:gd name="T18" fmla="*/ 0 w 7"/>
                  <a:gd name="T19" fmla="*/ 2147483647 h 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7"/>
                  <a:gd name="T31" fmla="*/ 0 h 5"/>
                  <a:gd name="T32" fmla="*/ 7 w 7"/>
                  <a:gd name="T33" fmla="*/ 5 h 5"/>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7" h="5">
                    <a:moveTo>
                      <a:pt x="0" y="3"/>
                    </a:moveTo>
                    <a:lnTo>
                      <a:pt x="1" y="4"/>
                    </a:lnTo>
                    <a:lnTo>
                      <a:pt x="2" y="5"/>
                    </a:lnTo>
                    <a:lnTo>
                      <a:pt x="3" y="3"/>
                    </a:lnTo>
                    <a:lnTo>
                      <a:pt x="4" y="2"/>
                    </a:lnTo>
                    <a:lnTo>
                      <a:pt x="5" y="3"/>
                    </a:lnTo>
                    <a:lnTo>
                      <a:pt x="7" y="1"/>
                    </a:lnTo>
                    <a:lnTo>
                      <a:pt x="7" y="0"/>
                    </a:lnTo>
                    <a:lnTo>
                      <a:pt x="4" y="0"/>
                    </a:lnTo>
                    <a:lnTo>
                      <a:pt x="0" y="3"/>
                    </a:lnTo>
                  </a:path>
                </a:pathLst>
              </a:custGeom>
              <a:grpFill/>
              <a:ln w="0">
                <a:solidFill>
                  <a:srgbClr val="002060"/>
                </a:solidFill>
                <a:round/>
                <a:headEnd/>
                <a:tailEnd/>
              </a:ln>
            </p:spPr>
            <p:txBody>
              <a:bodyPr/>
              <a:lstStyle/>
              <a:p>
                <a:endParaRPr lang="en-US"/>
              </a:p>
            </p:txBody>
          </p:sp>
          <p:sp>
            <p:nvSpPr>
              <p:cNvPr id="384" name="Freeform 383"/>
              <p:cNvSpPr>
                <a:spLocks/>
              </p:cNvSpPr>
              <p:nvPr/>
            </p:nvSpPr>
            <p:spPr bwMode="auto">
              <a:xfrm>
                <a:off x="4881848" y="2647664"/>
                <a:ext cx="212788" cy="176070"/>
              </a:xfrm>
              <a:custGeom>
                <a:avLst/>
                <a:gdLst>
                  <a:gd name="T0" fmla="*/ 0 w 29"/>
                  <a:gd name="T1" fmla="*/ 2147483647 h 28"/>
                  <a:gd name="T2" fmla="*/ 0 w 29"/>
                  <a:gd name="T3" fmla="*/ 2147483647 h 28"/>
                  <a:gd name="T4" fmla="*/ 2147483647 w 29"/>
                  <a:gd name="T5" fmla="*/ 2147483647 h 28"/>
                  <a:gd name="T6" fmla="*/ 2147483647 w 29"/>
                  <a:gd name="T7" fmla="*/ 2147483647 h 28"/>
                  <a:gd name="T8" fmla="*/ 2147483647 w 29"/>
                  <a:gd name="T9" fmla="*/ 2147483647 h 28"/>
                  <a:gd name="T10" fmla="*/ 2147483647 w 29"/>
                  <a:gd name="T11" fmla="*/ 2147483647 h 28"/>
                  <a:gd name="T12" fmla="*/ 2147483647 w 29"/>
                  <a:gd name="T13" fmla="*/ 2147483647 h 28"/>
                  <a:gd name="T14" fmla="*/ 2147483647 w 29"/>
                  <a:gd name="T15" fmla="*/ 2147483647 h 28"/>
                  <a:gd name="T16" fmla="*/ 2147483647 w 29"/>
                  <a:gd name="T17" fmla="*/ 2147483647 h 28"/>
                  <a:gd name="T18" fmla="*/ 2147483647 w 29"/>
                  <a:gd name="T19" fmla="*/ 2147483647 h 28"/>
                  <a:gd name="T20" fmla="*/ 2147483647 w 29"/>
                  <a:gd name="T21" fmla="*/ 2147483647 h 28"/>
                  <a:gd name="T22" fmla="*/ 2147483647 w 29"/>
                  <a:gd name="T23" fmla="*/ 2147483647 h 28"/>
                  <a:gd name="T24" fmla="*/ 2147483647 w 29"/>
                  <a:gd name="T25" fmla="*/ 2147483647 h 28"/>
                  <a:gd name="T26" fmla="*/ 2147483647 w 29"/>
                  <a:gd name="T27" fmla="*/ 2147483647 h 28"/>
                  <a:gd name="T28" fmla="*/ 2147483647 w 29"/>
                  <a:gd name="T29" fmla="*/ 2147483647 h 28"/>
                  <a:gd name="T30" fmla="*/ 2147483647 w 29"/>
                  <a:gd name="T31" fmla="*/ 2147483647 h 28"/>
                  <a:gd name="T32" fmla="*/ 2147483647 w 29"/>
                  <a:gd name="T33" fmla="*/ 2147483647 h 28"/>
                  <a:gd name="T34" fmla="*/ 2147483647 w 29"/>
                  <a:gd name="T35" fmla="*/ 2147483647 h 28"/>
                  <a:gd name="T36" fmla="*/ 2147483647 w 29"/>
                  <a:gd name="T37" fmla="*/ 2147483647 h 28"/>
                  <a:gd name="T38" fmla="*/ 2147483647 w 29"/>
                  <a:gd name="T39" fmla="*/ 2147483647 h 28"/>
                  <a:gd name="T40" fmla="*/ 2147483647 w 29"/>
                  <a:gd name="T41" fmla="*/ 2147483647 h 28"/>
                  <a:gd name="T42" fmla="*/ 2147483647 w 29"/>
                  <a:gd name="T43" fmla="*/ 2147483647 h 28"/>
                  <a:gd name="T44" fmla="*/ 2147483647 w 29"/>
                  <a:gd name="T45" fmla="*/ 2147483647 h 28"/>
                  <a:gd name="T46" fmla="*/ 2147483647 w 29"/>
                  <a:gd name="T47" fmla="*/ 2147483647 h 28"/>
                  <a:gd name="T48" fmla="*/ 2147483647 w 29"/>
                  <a:gd name="T49" fmla="*/ 0 h 28"/>
                  <a:gd name="T50" fmla="*/ 2147483647 w 29"/>
                  <a:gd name="T51" fmla="*/ 2147483647 h 28"/>
                  <a:gd name="T52" fmla="*/ 2147483647 w 29"/>
                  <a:gd name="T53" fmla="*/ 2147483647 h 28"/>
                  <a:gd name="T54" fmla="*/ 2147483647 w 29"/>
                  <a:gd name="T55" fmla="*/ 2147483647 h 28"/>
                  <a:gd name="T56" fmla="*/ 2147483647 w 29"/>
                  <a:gd name="T57" fmla="*/ 2147483647 h 28"/>
                  <a:gd name="T58" fmla="*/ 2147483647 w 29"/>
                  <a:gd name="T59" fmla="*/ 2147483647 h 28"/>
                  <a:gd name="T60" fmla="*/ 2147483647 w 29"/>
                  <a:gd name="T61" fmla="*/ 2147483647 h 28"/>
                  <a:gd name="T62" fmla="*/ 2147483647 w 29"/>
                  <a:gd name="T63" fmla="*/ 2147483647 h 28"/>
                  <a:gd name="T64" fmla="*/ 2147483647 w 29"/>
                  <a:gd name="T65" fmla="*/ 2147483647 h 28"/>
                  <a:gd name="T66" fmla="*/ 2147483647 w 29"/>
                  <a:gd name="T67" fmla="*/ 2147483647 h 28"/>
                  <a:gd name="T68" fmla="*/ 2147483647 w 29"/>
                  <a:gd name="T69" fmla="*/ 2147483647 h 28"/>
                  <a:gd name="T70" fmla="*/ 0 w 29"/>
                  <a:gd name="T71" fmla="*/ 2147483647 h 28"/>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29"/>
                  <a:gd name="T109" fmla="*/ 0 h 28"/>
                  <a:gd name="T110" fmla="*/ 29 w 29"/>
                  <a:gd name="T111" fmla="*/ 28 h 28"/>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29" h="28">
                    <a:moveTo>
                      <a:pt x="0" y="25"/>
                    </a:moveTo>
                    <a:lnTo>
                      <a:pt x="0" y="26"/>
                    </a:lnTo>
                    <a:lnTo>
                      <a:pt x="2" y="26"/>
                    </a:lnTo>
                    <a:lnTo>
                      <a:pt x="3" y="25"/>
                    </a:lnTo>
                    <a:lnTo>
                      <a:pt x="9" y="23"/>
                    </a:lnTo>
                    <a:lnTo>
                      <a:pt x="12" y="23"/>
                    </a:lnTo>
                    <a:lnTo>
                      <a:pt x="11" y="26"/>
                    </a:lnTo>
                    <a:lnTo>
                      <a:pt x="13" y="28"/>
                    </a:lnTo>
                    <a:lnTo>
                      <a:pt x="15" y="25"/>
                    </a:lnTo>
                    <a:lnTo>
                      <a:pt x="15" y="24"/>
                    </a:lnTo>
                    <a:lnTo>
                      <a:pt x="15" y="22"/>
                    </a:lnTo>
                    <a:lnTo>
                      <a:pt x="17" y="24"/>
                    </a:lnTo>
                    <a:lnTo>
                      <a:pt x="19" y="24"/>
                    </a:lnTo>
                    <a:lnTo>
                      <a:pt x="20" y="22"/>
                    </a:lnTo>
                    <a:lnTo>
                      <a:pt x="21" y="24"/>
                    </a:lnTo>
                    <a:lnTo>
                      <a:pt x="22" y="21"/>
                    </a:lnTo>
                    <a:lnTo>
                      <a:pt x="24" y="21"/>
                    </a:lnTo>
                    <a:lnTo>
                      <a:pt x="23" y="23"/>
                    </a:lnTo>
                    <a:lnTo>
                      <a:pt x="25" y="22"/>
                    </a:lnTo>
                    <a:lnTo>
                      <a:pt x="26" y="20"/>
                    </a:lnTo>
                    <a:lnTo>
                      <a:pt x="27" y="12"/>
                    </a:lnTo>
                    <a:lnTo>
                      <a:pt x="28" y="11"/>
                    </a:lnTo>
                    <a:lnTo>
                      <a:pt x="29" y="9"/>
                    </a:lnTo>
                    <a:lnTo>
                      <a:pt x="28" y="1"/>
                    </a:lnTo>
                    <a:lnTo>
                      <a:pt x="26" y="0"/>
                    </a:lnTo>
                    <a:lnTo>
                      <a:pt x="27" y="2"/>
                    </a:lnTo>
                    <a:lnTo>
                      <a:pt x="25" y="1"/>
                    </a:lnTo>
                    <a:lnTo>
                      <a:pt x="24" y="9"/>
                    </a:lnTo>
                    <a:lnTo>
                      <a:pt x="20" y="14"/>
                    </a:lnTo>
                    <a:lnTo>
                      <a:pt x="16" y="17"/>
                    </a:lnTo>
                    <a:lnTo>
                      <a:pt x="17" y="14"/>
                    </a:lnTo>
                    <a:lnTo>
                      <a:pt x="15" y="15"/>
                    </a:lnTo>
                    <a:lnTo>
                      <a:pt x="12" y="21"/>
                    </a:lnTo>
                    <a:lnTo>
                      <a:pt x="11" y="20"/>
                    </a:lnTo>
                    <a:lnTo>
                      <a:pt x="5" y="21"/>
                    </a:lnTo>
                    <a:lnTo>
                      <a:pt x="0" y="25"/>
                    </a:lnTo>
                  </a:path>
                </a:pathLst>
              </a:custGeom>
              <a:grpFill/>
              <a:ln w="0">
                <a:solidFill>
                  <a:srgbClr val="002060"/>
                </a:solidFill>
                <a:round/>
                <a:headEnd/>
                <a:tailEnd/>
              </a:ln>
            </p:spPr>
            <p:txBody>
              <a:bodyPr/>
              <a:lstStyle/>
              <a:p>
                <a:endParaRPr lang="en-US"/>
              </a:p>
            </p:txBody>
          </p:sp>
          <p:sp>
            <p:nvSpPr>
              <p:cNvPr id="385" name="Freeform 384"/>
              <p:cNvSpPr>
                <a:spLocks/>
              </p:cNvSpPr>
              <p:nvPr/>
            </p:nvSpPr>
            <p:spPr bwMode="auto">
              <a:xfrm>
                <a:off x="5058238" y="2552393"/>
                <a:ext cx="116194" cy="95270"/>
              </a:xfrm>
              <a:custGeom>
                <a:avLst/>
                <a:gdLst>
                  <a:gd name="T0" fmla="*/ 0 w 16"/>
                  <a:gd name="T1" fmla="*/ 2147483647 h 15"/>
                  <a:gd name="T2" fmla="*/ 0 w 16"/>
                  <a:gd name="T3" fmla="*/ 2147483647 h 15"/>
                  <a:gd name="T4" fmla="*/ 2147483647 w 16"/>
                  <a:gd name="T5" fmla="*/ 2147483647 h 15"/>
                  <a:gd name="T6" fmla="*/ 2147483647 w 16"/>
                  <a:gd name="T7" fmla="*/ 2147483647 h 15"/>
                  <a:gd name="T8" fmla="*/ 2147483647 w 16"/>
                  <a:gd name="T9" fmla="*/ 2147483647 h 15"/>
                  <a:gd name="T10" fmla="*/ 2147483647 w 16"/>
                  <a:gd name="T11" fmla="*/ 2147483647 h 15"/>
                  <a:gd name="T12" fmla="*/ 2147483647 w 16"/>
                  <a:gd name="T13" fmla="*/ 2147483647 h 15"/>
                  <a:gd name="T14" fmla="*/ 2147483647 w 16"/>
                  <a:gd name="T15" fmla="*/ 2147483647 h 15"/>
                  <a:gd name="T16" fmla="*/ 2147483647 w 16"/>
                  <a:gd name="T17" fmla="*/ 2147483647 h 15"/>
                  <a:gd name="T18" fmla="*/ 2147483647 w 16"/>
                  <a:gd name="T19" fmla="*/ 2147483647 h 15"/>
                  <a:gd name="T20" fmla="*/ 2147483647 w 16"/>
                  <a:gd name="T21" fmla="*/ 2147483647 h 15"/>
                  <a:gd name="T22" fmla="*/ 2147483647 w 16"/>
                  <a:gd name="T23" fmla="*/ 2147483647 h 15"/>
                  <a:gd name="T24" fmla="*/ 2147483647 w 16"/>
                  <a:gd name="T25" fmla="*/ 2147483647 h 15"/>
                  <a:gd name="T26" fmla="*/ 2147483647 w 16"/>
                  <a:gd name="T27" fmla="*/ 2147483647 h 15"/>
                  <a:gd name="T28" fmla="*/ 2147483647 w 16"/>
                  <a:gd name="T29" fmla="*/ 2147483647 h 15"/>
                  <a:gd name="T30" fmla="*/ 2147483647 w 16"/>
                  <a:gd name="T31" fmla="*/ 2147483647 h 15"/>
                  <a:gd name="T32" fmla="*/ 2147483647 w 16"/>
                  <a:gd name="T33" fmla="*/ 0 h 15"/>
                  <a:gd name="T34" fmla="*/ 2147483647 w 16"/>
                  <a:gd name="T35" fmla="*/ 2147483647 h 15"/>
                  <a:gd name="T36" fmla="*/ 2147483647 w 16"/>
                  <a:gd name="T37" fmla="*/ 2147483647 h 15"/>
                  <a:gd name="T38" fmla="*/ 2147483647 w 16"/>
                  <a:gd name="T39" fmla="*/ 2147483647 h 15"/>
                  <a:gd name="T40" fmla="*/ 2147483647 w 16"/>
                  <a:gd name="T41" fmla="*/ 2147483647 h 15"/>
                  <a:gd name="T42" fmla="*/ 2147483647 w 16"/>
                  <a:gd name="T43" fmla="*/ 2147483647 h 15"/>
                  <a:gd name="T44" fmla="*/ 0 w 16"/>
                  <a:gd name="T45" fmla="*/ 2147483647 h 15"/>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16"/>
                  <a:gd name="T70" fmla="*/ 0 h 15"/>
                  <a:gd name="T71" fmla="*/ 16 w 16"/>
                  <a:gd name="T72" fmla="*/ 15 h 15"/>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16" h="15">
                    <a:moveTo>
                      <a:pt x="0" y="11"/>
                    </a:moveTo>
                    <a:lnTo>
                      <a:pt x="0" y="15"/>
                    </a:lnTo>
                    <a:lnTo>
                      <a:pt x="3" y="14"/>
                    </a:lnTo>
                    <a:lnTo>
                      <a:pt x="1" y="12"/>
                    </a:lnTo>
                    <a:lnTo>
                      <a:pt x="3" y="12"/>
                    </a:lnTo>
                    <a:lnTo>
                      <a:pt x="5" y="11"/>
                    </a:lnTo>
                    <a:lnTo>
                      <a:pt x="9" y="14"/>
                    </a:lnTo>
                    <a:lnTo>
                      <a:pt x="11" y="10"/>
                    </a:lnTo>
                    <a:lnTo>
                      <a:pt x="13" y="10"/>
                    </a:lnTo>
                    <a:lnTo>
                      <a:pt x="16" y="8"/>
                    </a:lnTo>
                    <a:lnTo>
                      <a:pt x="14" y="8"/>
                    </a:lnTo>
                    <a:lnTo>
                      <a:pt x="14" y="7"/>
                    </a:lnTo>
                    <a:lnTo>
                      <a:pt x="15" y="5"/>
                    </a:lnTo>
                    <a:lnTo>
                      <a:pt x="13" y="6"/>
                    </a:lnTo>
                    <a:lnTo>
                      <a:pt x="10" y="5"/>
                    </a:lnTo>
                    <a:lnTo>
                      <a:pt x="5" y="0"/>
                    </a:lnTo>
                    <a:lnTo>
                      <a:pt x="4" y="1"/>
                    </a:lnTo>
                    <a:lnTo>
                      <a:pt x="5" y="3"/>
                    </a:lnTo>
                    <a:lnTo>
                      <a:pt x="3" y="9"/>
                    </a:lnTo>
                    <a:lnTo>
                      <a:pt x="1" y="9"/>
                    </a:lnTo>
                    <a:lnTo>
                      <a:pt x="1" y="10"/>
                    </a:lnTo>
                    <a:lnTo>
                      <a:pt x="0" y="11"/>
                    </a:lnTo>
                  </a:path>
                </a:pathLst>
              </a:custGeom>
              <a:grpFill/>
              <a:ln w="0">
                <a:solidFill>
                  <a:srgbClr val="002060"/>
                </a:solidFill>
                <a:round/>
                <a:headEnd/>
                <a:tailEnd/>
              </a:ln>
            </p:spPr>
            <p:txBody>
              <a:bodyPr/>
              <a:lstStyle/>
              <a:p>
                <a:endParaRPr lang="en-US"/>
              </a:p>
            </p:txBody>
          </p:sp>
          <p:sp>
            <p:nvSpPr>
              <p:cNvPr id="386" name="Freeform 385"/>
              <p:cNvSpPr>
                <a:spLocks/>
              </p:cNvSpPr>
              <p:nvPr/>
            </p:nvSpPr>
            <p:spPr bwMode="auto">
              <a:xfrm>
                <a:off x="5196829" y="2552393"/>
                <a:ext cx="36398" cy="26531"/>
              </a:xfrm>
              <a:custGeom>
                <a:avLst/>
                <a:gdLst>
                  <a:gd name="T0" fmla="*/ 0 w 5"/>
                  <a:gd name="T1" fmla="*/ 2147483647 h 4"/>
                  <a:gd name="T2" fmla="*/ 2147483647 w 5"/>
                  <a:gd name="T3" fmla="*/ 0 h 4"/>
                  <a:gd name="T4" fmla="*/ 2147483647 w 5"/>
                  <a:gd name="T5" fmla="*/ 2147483647 h 4"/>
                  <a:gd name="T6" fmla="*/ 0 w 5"/>
                  <a:gd name="T7" fmla="*/ 2147483647 h 4"/>
                  <a:gd name="T8" fmla="*/ 0 60000 65536"/>
                  <a:gd name="T9" fmla="*/ 0 60000 65536"/>
                  <a:gd name="T10" fmla="*/ 0 60000 65536"/>
                  <a:gd name="T11" fmla="*/ 0 60000 65536"/>
                  <a:gd name="T12" fmla="*/ 0 w 5"/>
                  <a:gd name="T13" fmla="*/ 0 h 4"/>
                  <a:gd name="T14" fmla="*/ 5 w 5"/>
                  <a:gd name="T15" fmla="*/ 4 h 4"/>
                </a:gdLst>
                <a:ahLst/>
                <a:cxnLst>
                  <a:cxn ang="T8">
                    <a:pos x="T0" y="T1"/>
                  </a:cxn>
                  <a:cxn ang="T9">
                    <a:pos x="T2" y="T3"/>
                  </a:cxn>
                  <a:cxn ang="T10">
                    <a:pos x="T4" y="T5"/>
                  </a:cxn>
                  <a:cxn ang="T11">
                    <a:pos x="T6" y="T7"/>
                  </a:cxn>
                </a:cxnLst>
                <a:rect l="T12" t="T13" r="T14" b="T15"/>
                <a:pathLst>
                  <a:path w="5" h="4">
                    <a:moveTo>
                      <a:pt x="0" y="4"/>
                    </a:moveTo>
                    <a:lnTo>
                      <a:pt x="5" y="0"/>
                    </a:lnTo>
                    <a:lnTo>
                      <a:pt x="2" y="1"/>
                    </a:lnTo>
                    <a:lnTo>
                      <a:pt x="0" y="4"/>
                    </a:lnTo>
                  </a:path>
                </a:pathLst>
              </a:custGeom>
              <a:grpFill/>
              <a:ln w="0">
                <a:solidFill>
                  <a:srgbClr val="002060"/>
                </a:solidFill>
                <a:round/>
                <a:headEnd/>
                <a:tailEnd/>
              </a:ln>
            </p:spPr>
            <p:txBody>
              <a:bodyPr/>
              <a:lstStyle/>
              <a:p>
                <a:endParaRPr lang="en-US"/>
              </a:p>
            </p:txBody>
          </p:sp>
          <p:sp>
            <p:nvSpPr>
              <p:cNvPr id="387" name="Freeform 386"/>
              <p:cNvSpPr>
                <a:spLocks/>
              </p:cNvSpPr>
              <p:nvPr/>
            </p:nvSpPr>
            <p:spPr bwMode="auto">
              <a:xfrm>
                <a:off x="5356420" y="2419738"/>
                <a:ext cx="21000" cy="19296"/>
              </a:xfrm>
              <a:custGeom>
                <a:avLst/>
                <a:gdLst>
                  <a:gd name="T0" fmla="*/ 0 w 3"/>
                  <a:gd name="T1" fmla="*/ 2147483647 h 3"/>
                  <a:gd name="T2" fmla="*/ 0 w 3"/>
                  <a:gd name="T3" fmla="*/ 2147483647 h 3"/>
                  <a:gd name="T4" fmla="*/ 2147483647 w 3"/>
                  <a:gd name="T5" fmla="*/ 2147483647 h 3"/>
                  <a:gd name="T6" fmla="*/ 2147483647 w 3"/>
                  <a:gd name="T7" fmla="*/ 0 h 3"/>
                  <a:gd name="T8" fmla="*/ 0 w 3"/>
                  <a:gd name="T9" fmla="*/ 2147483647 h 3"/>
                  <a:gd name="T10" fmla="*/ 0 60000 65536"/>
                  <a:gd name="T11" fmla="*/ 0 60000 65536"/>
                  <a:gd name="T12" fmla="*/ 0 60000 65536"/>
                  <a:gd name="T13" fmla="*/ 0 60000 65536"/>
                  <a:gd name="T14" fmla="*/ 0 60000 65536"/>
                  <a:gd name="T15" fmla="*/ 0 w 3"/>
                  <a:gd name="T16" fmla="*/ 0 h 3"/>
                  <a:gd name="T17" fmla="*/ 3 w 3"/>
                  <a:gd name="T18" fmla="*/ 3 h 3"/>
                </a:gdLst>
                <a:ahLst/>
                <a:cxnLst>
                  <a:cxn ang="T10">
                    <a:pos x="T0" y="T1"/>
                  </a:cxn>
                  <a:cxn ang="T11">
                    <a:pos x="T2" y="T3"/>
                  </a:cxn>
                  <a:cxn ang="T12">
                    <a:pos x="T4" y="T5"/>
                  </a:cxn>
                  <a:cxn ang="T13">
                    <a:pos x="T6" y="T7"/>
                  </a:cxn>
                  <a:cxn ang="T14">
                    <a:pos x="T8" y="T9"/>
                  </a:cxn>
                </a:cxnLst>
                <a:rect l="T15" t="T16" r="T17" b="T18"/>
                <a:pathLst>
                  <a:path w="3" h="3">
                    <a:moveTo>
                      <a:pt x="0" y="2"/>
                    </a:moveTo>
                    <a:lnTo>
                      <a:pt x="0" y="3"/>
                    </a:lnTo>
                    <a:lnTo>
                      <a:pt x="2" y="3"/>
                    </a:lnTo>
                    <a:lnTo>
                      <a:pt x="3" y="0"/>
                    </a:lnTo>
                    <a:lnTo>
                      <a:pt x="0" y="2"/>
                    </a:lnTo>
                  </a:path>
                </a:pathLst>
              </a:custGeom>
              <a:grpFill/>
              <a:ln w="0">
                <a:solidFill>
                  <a:srgbClr val="002060"/>
                </a:solidFill>
                <a:round/>
                <a:headEnd/>
                <a:tailEnd/>
              </a:ln>
            </p:spPr>
            <p:txBody>
              <a:bodyPr/>
              <a:lstStyle/>
              <a:p>
                <a:endParaRPr lang="en-US"/>
              </a:p>
            </p:txBody>
          </p:sp>
          <p:sp>
            <p:nvSpPr>
              <p:cNvPr id="388" name="Freeform 387"/>
              <p:cNvSpPr>
                <a:spLocks/>
              </p:cNvSpPr>
              <p:nvPr/>
            </p:nvSpPr>
            <p:spPr bwMode="auto">
              <a:xfrm>
                <a:off x="5903789" y="2388383"/>
                <a:ext cx="13999" cy="7236"/>
              </a:xfrm>
              <a:custGeom>
                <a:avLst/>
                <a:gdLst>
                  <a:gd name="T0" fmla="*/ 0 w 2"/>
                  <a:gd name="T1" fmla="*/ 2147483647 h 1"/>
                  <a:gd name="T2" fmla="*/ 2147483647 w 2"/>
                  <a:gd name="T3" fmla="*/ 2147483647 h 1"/>
                  <a:gd name="T4" fmla="*/ 2147483647 w 2"/>
                  <a:gd name="T5" fmla="*/ 0 h 1"/>
                  <a:gd name="T6" fmla="*/ 0 w 2"/>
                  <a:gd name="T7" fmla="*/ 2147483647 h 1"/>
                  <a:gd name="T8" fmla="*/ 0 60000 65536"/>
                  <a:gd name="T9" fmla="*/ 0 60000 65536"/>
                  <a:gd name="T10" fmla="*/ 0 60000 65536"/>
                  <a:gd name="T11" fmla="*/ 0 60000 65536"/>
                  <a:gd name="T12" fmla="*/ 0 w 2"/>
                  <a:gd name="T13" fmla="*/ 0 h 1"/>
                  <a:gd name="T14" fmla="*/ 2 w 2"/>
                  <a:gd name="T15" fmla="*/ 1 h 1"/>
                </a:gdLst>
                <a:ahLst/>
                <a:cxnLst>
                  <a:cxn ang="T8">
                    <a:pos x="T0" y="T1"/>
                  </a:cxn>
                  <a:cxn ang="T9">
                    <a:pos x="T2" y="T3"/>
                  </a:cxn>
                  <a:cxn ang="T10">
                    <a:pos x="T4" y="T5"/>
                  </a:cxn>
                  <a:cxn ang="T11">
                    <a:pos x="T6" y="T7"/>
                  </a:cxn>
                </a:cxnLst>
                <a:rect l="T12" t="T13" r="T14" b="T15"/>
                <a:pathLst>
                  <a:path w="2" h="1">
                    <a:moveTo>
                      <a:pt x="0" y="1"/>
                    </a:moveTo>
                    <a:lnTo>
                      <a:pt x="2" y="1"/>
                    </a:lnTo>
                    <a:lnTo>
                      <a:pt x="1" y="0"/>
                    </a:lnTo>
                    <a:lnTo>
                      <a:pt x="0" y="1"/>
                    </a:lnTo>
                  </a:path>
                </a:pathLst>
              </a:custGeom>
              <a:grpFill/>
              <a:ln w="0">
                <a:solidFill>
                  <a:srgbClr val="002060"/>
                </a:solidFill>
                <a:round/>
                <a:headEnd/>
                <a:tailEnd/>
              </a:ln>
            </p:spPr>
            <p:txBody>
              <a:bodyPr/>
              <a:lstStyle/>
              <a:p>
                <a:endParaRPr lang="en-US"/>
              </a:p>
            </p:txBody>
          </p:sp>
          <p:sp>
            <p:nvSpPr>
              <p:cNvPr id="389" name="Freeform 388"/>
              <p:cNvSpPr>
                <a:spLocks/>
              </p:cNvSpPr>
              <p:nvPr/>
            </p:nvSpPr>
            <p:spPr bwMode="auto">
              <a:xfrm>
                <a:off x="5006441" y="2299142"/>
                <a:ext cx="15399" cy="13266"/>
              </a:xfrm>
              <a:custGeom>
                <a:avLst/>
                <a:gdLst>
                  <a:gd name="T0" fmla="*/ 0 w 2"/>
                  <a:gd name="T1" fmla="*/ 2147483647 h 2"/>
                  <a:gd name="T2" fmla="*/ 2147483647 w 2"/>
                  <a:gd name="T3" fmla="*/ 2147483647 h 2"/>
                  <a:gd name="T4" fmla="*/ 2147483647 w 2"/>
                  <a:gd name="T5" fmla="*/ 0 h 2"/>
                  <a:gd name="T6" fmla="*/ 0 w 2"/>
                  <a:gd name="T7" fmla="*/ 0 h 2"/>
                  <a:gd name="T8" fmla="*/ 0 w 2"/>
                  <a:gd name="T9" fmla="*/ 2147483647 h 2"/>
                  <a:gd name="T10" fmla="*/ 0 60000 65536"/>
                  <a:gd name="T11" fmla="*/ 0 60000 65536"/>
                  <a:gd name="T12" fmla="*/ 0 60000 65536"/>
                  <a:gd name="T13" fmla="*/ 0 60000 65536"/>
                  <a:gd name="T14" fmla="*/ 0 60000 65536"/>
                  <a:gd name="T15" fmla="*/ 0 w 2"/>
                  <a:gd name="T16" fmla="*/ 0 h 2"/>
                  <a:gd name="T17" fmla="*/ 2 w 2"/>
                  <a:gd name="T18" fmla="*/ 2 h 2"/>
                </a:gdLst>
                <a:ahLst/>
                <a:cxnLst>
                  <a:cxn ang="T10">
                    <a:pos x="T0" y="T1"/>
                  </a:cxn>
                  <a:cxn ang="T11">
                    <a:pos x="T2" y="T3"/>
                  </a:cxn>
                  <a:cxn ang="T12">
                    <a:pos x="T4" y="T5"/>
                  </a:cxn>
                  <a:cxn ang="T13">
                    <a:pos x="T6" y="T7"/>
                  </a:cxn>
                  <a:cxn ang="T14">
                    <a:pos x="T8" y="T9"/>
                  </a:cxn>
                </a:cxnLst>
                <a:rect l="T15" t="T16" r="T17" b="T18"/>
                <a:pathLst>
                  <a:path w="2" h="2">
                    <a:moveTo>
                      <a:pt x="0" y="1"/>
                    </a:moveTo>
                    <a:lnTo>
                      <a:pt x="1" y="2"/>
                    </a:lnTo>
                    <a:lnTo>
                      <a:pt x="2" y="0"/>
                    </a:lnTo>
                    <a:lnTo>
                      <a:pt x="0" y="0"/>
                    </a:lnTo>
                    <a:lnTo>
                      <a:pt x="0" y="1"/>
                    </a:lnTo>
                  </a:path>
                </a:pathLst>
              </a:custGeom>
              <a:grpFill/>
              <a:ln w="0">
                <a:solidFill>
                  <a:srgbClr val="002060"/>
                </a:solidFill>
                <a:round/>
                <a:headEnd/>
                <a:tailEnd/>
              </a:ln>
            </p:spPr>
            <p:txBody>
              <a:bodyPr/>
              <a:lstStyle/>
              <a:p>
                <a:endParaRPr lang="en-US"/>
              </a:p>
            </p:txBody>
          </p:sp>
          <p:sp>
            <p:nvSpPr>
              <p:cNvPr id="390" name="Freeform 389"/>
              <p:cNvSpPr>
                <a:spLocks/>
              </p:cNvSpPr>
              <p:nvPr/>
            </p:nvSpPr>
            <p:spPr bwMode="auto">
              <a:xfrm>
                <a:off x="5517412" y="2172517"/>
                <a:ext cx="21000" cy="20502"/>
              </a:xfrm>
              <a:custGeom>
                <a:avLst/>
                <a:gdLst>
                  <a:gd name="T0" fmla="*/ 0 w 3"/>
                  <a:gd name="T1" fmla="*/ 2147483647 h 3"/>
                  <a:gd name="T2" fmla="*/ 2147483647 w 3"/>
                  <a:gd name="T3" fmla="*/ 2147483647 h 3"/>
                  <a:gd name="T4" fmla="*/ 2147483647 w 3"/>
                  <a:gd name="T5" fmla="*/ 0 h 3"/>
                  <a:gd name="T6" fmla="*/ 2147483647 w 3"/>
                  <a:gd name="T7" fmla="*/ 2147483647 h 3"/>
                  <a:gd name="T8" fmla="*/ 0 w 3"/>
                  <a:gd name="T9" fmla="*/ 2147483647 h 3"/>
                  <a:gd name="T10" fmla="*/ 0 60000 65536"/>
                  <a:gd name="T11" fmla="*/ 0 60000 65536"/>
                  <a:gd name="T12" fmla="*/ 0 60000 65536"/>
                  <a:gd name="T13" fmla="*/ 0 60000 65536"/>
                  <a:gd name="T14" fmla="*/ 0 60000 65536"/>
                  <a:gd name="T15" fmla="*/ 0 w 3"/>
                  <a:gd name="T16" fmla="*/ 0 h 3"/>
                  <a:gd name="T17" fmla="*/ 3 w 3"/>
                  <a:gd name="T18" fmla="*/ 3 h 3"/>
                </a:gdLst>
                <a:ahLst/>
                <a:cxnLst>
                  <a:cxn ang="T10">
                    <a:pos x="T0" y="T1"/>
                  </a:cxn>
                  <a:cxn ang="T11">
                    <a:pos x="T2" y="T3"/>
                  </a:cxn>
                  <a:cxn ang="T12">
                    <a:pos x="T4" y="T5"/>
                  </a:cxn>
                  <a:cxn ang="T13">
                    <a:pos x="T6" y="T7"/>
                  </a:cxn>
                  <a:cxn ang="T14">
                    <a:pos x="T8" y="T9"/>
                  </a:cxn>
                </a:cxnLst>
                <a:rect l="T15" t="T16" r="T17" b="T18"/>
                <a:pathLst>
                  <a:path w="3" h="3">
                    <a:moveTo>
                      <a:pt x="0" y="3"/>
                    </a:moveTo>
                    <a:lnTo>
                      <a:pt x="3" y="1"/>
                    </a:lnTo>
                    <a:lnTo>
                      <a:pt x="3" y="0"/>
                    </a:lnTo>
                    <a:lnTo>
                      <a:pt x="1" y="1"/>
                    </a:lnTo>
                    <a:lnTo>
                      <a:pt x="0" y="3"/>
                    </a:lnTo>
                  </a:path>
                </a:pathLst>
              </a:custGeom>
              <a:grpFill/>
              <a:ln w="0">
                <a:solidFill>
                  <a:srgbClr val="002060"/>
                </a:solidFill>
                <a:round/>
                <a:headEnd/>
                <a:tailEnd/>
              </a:ln>
            </p:spPr>
            <p:txBody>
              <a:bodyPr/>
              <a:lstStyle/>
              <a:p>
                <a:endParaRPr lang="en-US"/>
              </a:p>
            </p:txBody>
          </p:sp>
          <p:sp>
            <p:nvSpPr>
              <p:cNvPr id="391" name="Freeform 390"/>
              <p:cNvSpPr>
                <a:spLocks/>
              </p:cNvSpPr>
              <p:nvPr/>
            </p:nvSpPr>
            <p:spPr bwMode="auto">
              <a:xfrm>
                <a:off x="5094636" y="2325673"/>
                <a:ext cx="50397" cy="221896"/>
              </a:xfrm>
              <a:custGeom>
                <a:avLst/>
                <a:gdLst>
                  <a:gd name="T0" fmla="*/ 0 w 7"/>
                  <a:gd name="T1" fmla="*/ 2147483647 h 35"/>
                  <a:gd name="T2" fmla="*/ 0 w 7"/>
                  <a:gd name="T3" fmla="*/ 2147483647 h 35"/>
                  <a:gd name="T4" fmla="*/ 2147483647 w 7"/>
                  <a:gd name="T5" fmla="*/ 2147483647 h 35"/>
                  <a:gd name="T6" fmla="*/ 0 w 7"/>
                  <a:gd name="T7" fmla="*/ 2147483647 h 35"/>
                  <a:gd name="T8" fmla="*/ 2147483647 w 7"/>
                  <a:gd name="T9" fmla="*/ 2147483647 h 35"/>
                  <a:gd name="T10" fmla="*/ 0 w 7"/>
                  <a:gd name="T11" fmla="*/ 2147483647 h 35"/>
                  <a:gd name="T12" fmla="*/ 0 w 7"/>
                  <a:gd name="T13" fmla="*/ 2147483647 h 35"/>
                  <a:gd name="T14" fmla="*/ 2147483647 w 7"/>
                  <a:gd name="T15" fmla="*/ 2147483647 h 35"/>
                  <a:gd name="T16" fmla="*/ 2147483647 w 7"/>
                  <a:gd name="T17" fmla="*/ 2147483647 h 35"/>
                  <a:gd name="T18" fmla="*/ 2147483647 w 7"/>
                  <a:gd name="T19" fmla="*/ 2147483647 h 35"/>
                  <a:gd name="T20" fmla="*/ 2147483647 w 7"/>
                  <a:gd name="T21" fmla="*/ 2147483647 h 35"/>
                  <a:gd name="T22" fmla="*/ 2147483647 w 7"/>
                  <a:gd name="T23" fmla="*/ 2147483647 h 35"/>
                  <a:gd name="T24" fmla="*/ 2147483647 w 7"/>
                  <a:gd name="T25" fmla="*/ 2147483647 h 35"/>
                  <a:gd name="T26" fmla="*/ 2147483647 w 7"/>
                  <a:gd name="T27" fmla="*/ 2147483647 h 35"/>
                  <a:gd name="T28" fmla="*/ 2147483647 w 7"/>
                  <a:gd name="T29" fmla="*/ 2147483647 h 35"/>
                  <a:gd name="T30" fmla="*/ 2147483647 w 7"/>
                  <a:gd name="T31" fmla="*/ 2147483647 h 35"/>
                  <a:gd name="T32" fmla="*/ 2147483647 w 7"/>
                  <a:gd name="T33" fmla="*/ 0 h 35"/>
                  <a:gd name="T34" fmla="*/ 2147483647 w 7"/>
                  <a:gd name="T35" fmla="*/ 0 h 35"/>
                  <a:gd name="T36" fmla="*/ 2147483647 w 7"/>
                  <a:gd name="T37" fmla="*/ 2147483647 h 35"/>
                  <a:gd name="T38" fmla="*/ 0 w 7"/>
                  <a:gd name="T39" fmla="*/ 2147483647 h 35"/>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7"/>
                  <a:gd name="T61" fmla="*/ 0 h 35"/>
                  <a:gd name="T62" fmla="*/ 7 w 7"/>
                  <a:gd name="T63" fmla="*/ 35 h 35"/>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7" h="35">
                    <a:moveTo>
                      <a:pt x="0" y="4"/>
                    </a:moveTo>
                    <a:lnTo>
                      <a:pt x="0" y="11"/>
                    </a:lnTo>
                    <a:lnTo>
                      <a:pt x="1" y="14"/>
                    </a:lnTo>
                    <a:lnTo>
                      <a:pt x="0" y="23"/>
                    </a:lnTo>
                    <a:lnTo>
                      <a:pt x="1" y="27"/>
                    </a:lnTo>
                    <a:lnTo>
                      <a:pt x="0" y="32"/>
                    </a:lnTo>
                    <a:lnTo>
                      <a:pt x="0" y="35"/>
                    </a:lnTo>
                    <a:lnTo>
                      <a:pt x="2" y="32"/>
                    </a:lnTo>
                    <a:lnTo>
                      <a:pt x="4" y="33"/>
                    </a:lnTo>
                    <a:lnTo>
                      <a:pt x="4" y="32"/>
                    </a:lnTo>
                    <a:lnTo>
                      <a:pt x="2" y="27"/>
                    </a:lnTo>
                    <a:lnTo>
                      <a:pt x="3" y="22"/>
                    </a:lnTo>
                    <a:lnTo>
                      <a:pt x="5" y="21"/>
                    </a:lnTo>
                    <a:lnTo>
                      <a:pt x="7" y="22"/>
                    </a:lnTo>
                    <a:lnTo>
                      <a:pt x="3" y="10"/>
                    </a:lnTo>
                    <a:lnTo>
                      <a:pt x="3" y="1"/>
                    </a:lnTo>
                    <a:lnTo>
                      <a:pt x="2" y="0"/>
                    </a:lnTo>
                    <a:lnTo>
                      <a:pt x="1" y="0"/>
                    </a:lnTo>
                    <a:lnTo>
                      <a:pt x="2" y="2"/>
                    </a:lnTo>
                    <a:lnTo>
                      <a:pt x="0" y="4"/>
                    </a:lnTo>
                  </a:path>
                </a:pathLst>
              </a:custGeom>
              <a:grpFill/>
              <a:ln w="0">
                <a:solidFill>
                  <a:srgbClr val="002060"/>
                </a:solidFill>
                <a:round/>
                <a:headEnd/>
                <a:tailEnd/>
              </a:ln>
            </p:spPr>
            <p:txBody>
              <a:bodyPr/>
              <a:lstStyle/>
              <a:p>
                <a:endParaRPr lang="en-US"/>
              </a:p>
            </p:txBody>
          </p:sp>
          <p:sp>
            <p:nvSpPr>
              <p:cNvPr id="392" name="Freeform 391"/>
              <p:cNvSpPr>
                <a:spLocks/>
              </p:cNvSpPr>
              <p:nvPr/>
            </p:nvSpPr>
            <p:spPr bwMode="auto">
              <a:xfrm>
                <a:off x="5815595" y="1655160"/>
                <a:ext cx="82596" cy="37384"/>
              </a:xfrm>
              <a:custGeom>
                <a:avLst/>
                <a:gdLst>
                  <a:gd name="T0" fmla="*/ 2147483647 w 11"/>
                  <a:gd name="T1" fmla="*/ 2147483647 h 6"/>
                  <a:gd name="T2" fmla="*/ 2147483647 w 11"/>
                  <a:gd name="T3" fmla="*/ 2147483647 h 6"/>
                  <a:gd name="T4" fmla="*/ 2147483647 w 11"/>
                  <a:gd name="T5" fmla="*/ 2147483647 h 6"/>
                  <a:gd name="T6" fmla="*/ 2147483647 w 11"/>
                  <a:gd name="T7" fmla="*/ 0 h 6"/>
                  <a:gd name="T8" fmla="*/ 2147483647 w 11"/>
                  <a:gd name="T9" fmla="*/ 0 h 6"/>
                  <a:gd name="T10" fmla="*/ 0 w 11"/>
                  <a:gd name="T11" fmla="*/ 2147483647 h 6"/>
                  <a:gd name="T12" fmla="*/ 2147483647 w 11"/>
                  <a:gd name="T13" fmla="*/ 2147483647 h 6"/>
                  <a:gd name="T14" fmla="*/ 2147483647 w 11"/>
                  <a:gd name="T15" fmla="*/ 2147483647 h 6"/>
                  <a:gd name="T16" fmla="*/ 0 60000 65536"/>
                  <a:gd name="T17" fmla="*/ 0 60000 65536"/>
                  <a:gd name="T18" fmla="*/ 0 60000 65536"/>
                  <a:gd name="T19" fmla="*/ 0 60000 65536"/>
                  <a:gd name="T20" fmla="*/ 0 60000 65536"/>
                  <a:gd name="T21" fmla="*/ 0 60000 65536"/>
                  <a:gd name="T22" fmla="*/ 0 60000 65536"/>
                  <a:gd name="T23" fmla="*/ 0 60000 65536"/>
                  <a:gd name="T24" fmla="*/ 0 w 11"/>
                  <a:gd name="T25" fmla="*/ 0 h 6"/>
                  <a:gd name="T26" fmla="*/ 11 w 11"/>
                  <a:gd name="T27" fmla="*/ 6 h 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1" h="6">
                    <a:moveTo>
                      <a:pt x="4" y="5"/>
                    </a:moveTo>
                    <a:lnTo>
                      <a:pt x="6" y="6"/>
                    </a:lnTo>
                    <a:lnTo>
                      <a:pt x="11" y="3"/>
                    </a:lnTo>
                    <a:lnTo>
                      <a:pt x="9" y="0"/>
                    </a:lnTo>
                    <a:lnTo>
                      <a:pt x="4" y="0"/>
                    </a:lnTo>
                    <a:lnTo>
                      <a:pt x="0" y="4"/>
                    </a:lnTo>
                    <a:lnTo>
                      <a:pt x="1" y="6"/>
                    </a:lnTo>
                    <a:lnTo>
                      <a:pt x="4" y="5"/>
                    </a:lnTo>
                  </a:path>
                </a:pathLst>
              </a:custGeom>
              <a:grpFill/>
              <a:ln w="0">
                <a:solidFill>
                  <a:srgbClr val="002060"/>
                </a:solidFill>
                <a:round/>
                <a:headEnd/>
                <a:tailEnd/>
              </a:ln>
            </p:spPr>
            <p:txBody>
              <a:bodyPr/>
              <a:lstStyle/>
              <a:p>
                <a:endParaRPr lang="en-US"/>
              </a:p>
            </p:txBody>
          </p:sp>
          <p:sp>
            <p:nvSpPr>
              <p:cNvPr id="393" name="Freeform 392"/>
              <p:cNvSpPr>
                <a:spLocks/>
              </p:cNvSpPr>
              <p:nvPr/>
            </p:nvSpPr>
            <p:spPr bwMode="auto">
              <a:xfrm>
                <a:off x="5072237" y="1522505"/>
                <a:ext cx="50397" cy="42208"/>
              </a:xfrm>
              <a:custGeom>
                <a:avLst/>
                <a:gdLst>
                  <a:gd name="T0" fmla="*/ 0 w 7"/>
                  <a:gd name="T1" fmla="*/ 2147483647 h 7"/>
                  <a:gd name="T2" fmla="*/ 2147483647 w 7"/>
                  <a:gd name="T3" fmla="*/ 2147483647 h 7"/>
                  <a:gd name="T4" fmla="*/ 2147483647 w 7"/>
                  <a:gd name="T5" fmla="*/ 2147483647 h 7"/>
                  <a:gd name="T6" fmla="*/ 2147483647 w 7"/>
                  <a:gd name="T7" fmla="*/ 2147483647 h 7"/>
                  <a:gd name="T8" fmla="*/ 2147483647 w 7"/>
                  <a:gd name="T9" fmla="*/ 0 h 7"/>
                  <a:gd name="T10" fmla="*/ 2147483647 w 7"/>
                  <a:gd name="T11" fmla="*/ 0 h 7"/>
                  <a:gd name="T12" fmla="*/ 0 w 7"/>
                  <a:gd name="T13" fmla="*/ 2147483647 h 7"/>
                  <a:gd name="T14" fmla="*/ 0 60000 65536"/>
                  <a:gd name="T15" fmla="*/ 0 60000 65536"/>
                  <a:gd name="T16" fmla="*/ 0 60000 65536"/>
                  <a:gd name="T17" fmla="*/ 0 60000 65536"/>
                  <a:gd name="T18" fmla="*/ 0 60000 65536"/>
                  <a:gd name="T19" fmla="*/ 0 60000 65536"/>
                  <a:gd name="T20" fmla="*/ 0 60000 65536"/>
                  <a:gd name="T21" fmla="*/ 0 w 7"/>
                  <a:gd name="T22" fmla="*/ 0 h 7"/>
                  <a:gd name="T23" fmla="*/ 7 w 7"/>
                  <a:gd name="T24" fmla="*/ 7 h 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7" h="7">
                    <a:moveTo>
                      <a:pt x="0" y="4"/>
                    </a:moveTo>
                    <a:lnTo>
                      <a:pt x="2" y="6"/>
                    </a:lnTo>
                    <a:lnTo>
                      <a:pt x="7" y="7"/>
                    </a:lnTo>
                    <a:lnTo>
                      <a:pt x="7" y="4"/>
                    </a:lnTo>
                    <a:lnTo>
                      <a:pt x="4" y="0"/>
                    </a:lnTo>
                    <a:lnTo>
                      <a:pt x="1" y="0"/>
                    </a:lnTo>
                    <a:lnTo>
                      <a:pt x="0" y="4"/>
                    </a:lnTo>
                  </a:path>
                </a:pathLst>
              </a:custGeom>
              <a:grpFill/>
              <a:ln w="0">
                <a:solidFill>
                  <a:srgbClr val="002060"/>
                </a:solidFill>
                <a:round/>
                <a:headEnd/>
                <a:tailEnd/>
              </a:ln>
            </p:spPr>
            <p:txBody>
              <a:bodyPr/>
              <a:lstStyle/>
              <a:p>
                <a:endParaRPr lang="en-US"/>
              </a:p>
            </p:txBody>
          </p:sp>
          <p:sp>
            <p:nvSpPr>
              <p:cNvPr id="394" name="Freeform 393"/>
              <p:cNvSpPr>
                <a:spLocks/>
              </p:cNvSpPr>
              <p:nvPr/>
            </p:nvSpPr>
            <p:spPr bwMode="auto">
              <a:xfrm>
                <a:off x="5065237" y="1495973"/>
                <a:ext cx="13999" cy="26531"/>
              </a:xfrm>
              <a:custGeom>
                <a:avLst/>
                <a:gdLst>
                  <a:gd name="T0" fmla="*/ 0 w 2"/>
                  <a:gd name="T1" fmla="*/ 0 h 4"/>
                  <a:gd name="T2" fmla="*/ 0 w 2"/>
                  <a:gd name="T3" fmla="*/ 2147483647 h 4"/>
                  <a:gd name="T4" fmla="*/ 2147483647 w 2"/>
                  <a:gd name="T5" fmla="*/ 2147483647 h 4"/>
                  <a:gd name="T6" fmla="*/ 2147483647 w 2"/>
                  <a:gd name="T7" fmla="*/ 0 h 4"/>
                  <a:gd name="T8" fmla="*/ 0 w 2"/>
                  <a:gd name="T9" fmla="*/ 0 h 4"/>
                  <a:gd name="T10" fmla="*/ 0 60000 65536"/>
                  <a:gd name="T11" fmla="*/ 0 60000 65536"/>
                  <a:gd name="T12" fmla="*/ 0 60000 65536"/>
                  <a:gd name="T13" fmla="*/ 0 60000 65536"/>
                  <a:gd name="T14" fmla="*/ 0 60000 65536"/>
                  <a:gd name="T15" fmla="*/ 0 w 2"/>
                  <a:gd name="T16" fmla="*/ 0 h 4"/>
                  <a:gd name="T17" fmla="*/ 2 w 2"/>
                  <a:gd name="T18" fmla="*/ 4 h 4"/>
                </a:gdLst>
                <a:ahLst/>
                <a:cxnLst>
                  <a:cxn ang="T10">
                    <a:pos x="T0" y="T1"/>
                  </a:cxn>
                  <a:cxn ang="T11">
                    <a:pos x="T2" y="T3"/>
                  </a:cxn>
                  <a:cxn ang="T12">
                    <a:pos x="T4" y="T5"/>
                  </a:cxn>
                  <a:cxn ang="T13">
                    <a:pos x="T6" y="T7"/>
                  </a:cxn>
                  <a:cxn ang="T14">
                    <a:pos x="T8" y="T9"/>
                  </a:cxn>
                </a:cxnLst>
                <a:rect l="T15" t="T16" r="T17" b="T18"/>
                <a:pathLst>
                  <a:path w="2" h="4">
                    <a:moveTo>
                      <a:pt x="0" y="0"/>
                    </a:moveTo>
                    <a:lnTo>
                      <a:pt x="0" y="4"/>
                    </a:lnTo>
                    <a:lnTo>
                      <a:pt x="2" y="3"/>
                    </a:lnTo>
                    <a:lnTo>
                      <a:pt x="2" y="0"/>
                    </a:lnTo>
                    <a:lnTo>
                      <a:pt x="0" y="0"/>
                    </a:lnTo>
                  </a:path>
                </a:pathLst>
              </a:custGeom>
              <a:grpFill/>
              <a:ln w="0">
                <a:solidFill>
                  <a:srgbClr val="002060"/>
                </a:solidFill>
                <a:round/>
                <a:headEnd/>
                <a:tailEnd/>
              </a:ln>
            </p:spPr>
            <p:txBody>
              <a:bodyPr/>
              <a:lstStyle/>
              <a:p>
                <a:endParaRPr lang="en-US"/>
              </a:p>
            </p:txBody>
          </p:sp>
          <p:sp>
            <p:nvSpPr>
              <p:cNvPr id="395" name="Freeform 394"/>
              <p:cNvSpPr>
                <a:spLocks/>
              </p:cNvSpPr>
              <p:nvPr/>
            </p:nvSpPr>
            <p:spPr bwMode="auto">
              <a:xfrm>
                <a:off x="5187030" y="1412762"/>
                <a:ext cx="89595" cy="50650"/>
              </a:xfrm>
              <a:custGeom>
                <a:avLst/>
                <a:gdLst>
                  <a:gd name="T0" fmla="*/ 0 w 12"/>
                  <a:gd name="T1" fmla="*/ 0 h 8"/>
                  <a:gd name="T2" fmla="*/ 2147483647 w 12"/>
                  <a:gd name="T3" fmla="*/ 2147483647 h 8"/>
                  <a:gd name="T4" fmla="*/ 2147483647 w 12"/>
                  <a:gd name="T5" fmla="*/ 2147483647 h 8"/>
                  <a:gd name="T6" fmla="*/ 2147483647 w 12"/>
                  <a:gd name="T7" fmla="*/ 2147483647 h 8"/>
                  <a:gd name="T8" fmla="*/ 2147483647 w 12"/>
                  <a:gd name="T9" fmla="*/ 2147483647 h 8"/>
                  <a:gd name="T10" fmla="*/ 2147483647 w 12"/>
                  <a:gd name="T11" fmla="*/ 2147483647 h 8"/>
                  <a:gd name="T12" fmla="*/ 0 w 12"/>
                  <a:gd name="T13" fmla="*/ 0 h 8"/>
                  <a:gd name="T14" fmla="*/ 0 60000 65536"/>
                  <a:gd name="T15" fmla="*/ 0 60000 65536"/>
                  <a:gd name="T16" fmla="*/ 0 60000 65536"/>
                  <a:gd name="T17" fmla="*/ 0 60000 65536"/>
                  <a:gd name="T18" fmla="*/ 0 60000 65536"/>
                  <a:gd name="T19" fmla="*/ 0 60000 65536"/>
                  <a:gd name="T20" fmla="*/ 0 60000 65536"/>
                  <a:gd name="T21" fmla="*/ 0 w 12"/>
                  <a:gd name="T22" fmla="*/ 0 h 8"/>
                  <a:gd name="T23" fmla="*/ 12 w 12"/>
                  <a:gd name="T24" fmla="*/ 8 h 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2" h="8">
                    <a:moveTo>
                      <a:pt x="0" y="0"/>
                    </a:moveTo>
                    <a:lnTo>
                      <a:pt x="2" y="5"/>
                    </a:lnTo>
                    <a:lnTo>
                      <a:pt x="7" y="8"/>
                    </a:lnTo>
                    <a:lnTo>
                      <a:pt x="10" y="8"/>
                    </a:lnTo>
                    <a:lnTo>
                      <a:pt x="12" y="4"/>
                    </a:lnTo>
                    <a:lnTo>
                      <a:pt x="2" y="1"/>
                    </a:lnTo>
                    <a:lnTo>
                      <a:pt x="0" y="0"/>
                    </a:lnTo>
                  </a:path>
                </a:pathLst>
              </a:custGeom>
              <a:grpFill/>
              <a:ln w="0">
                <a:solidFill>
                  <a:srgbClr val="002060"/>
                </a:solidFill>
                <a:round/>
                <a:headEnd/>
                <a:tailEnd/>
              </a:ln>
            </p:spPr>
            <p:txBody>
              <a:bodyPr/>
              <a:lstStyle/>
              <a:p>
                <a:endParaRPr lang="en-US"/>
              </a:p>
            </p:txBody>
          </p:sp>
          <p:sp>
            <p:nvSpPr>
              <p:cNvPr id="396" name="Freeform 395"/>
              <p:cNvSpPr>
                <a:spLocks/>
              </p:cNvSpPr>
              <p:nvPr/>
            </p:nvSpPr>
            <p:spPr bwMode="auto">
              <a:xfrm>
                <a:off x="5006441" y="1370554"/>
                <a:ext cx="153991" cy="101300"/>
              </a:xfrm>
              <a:custGeom>
                <a:avLst/>
                <a:gdLst>
                  <a:gd name="T0" fmla="*/ 0 w 21"/>
                  <a:gd name="T1" fmla="*/ 2147483647 h 16"/>
                  <a:gd name="T2" fmla="*/ 2147483647 w 21"/>
                  <a:gd name="T3" fmla="*/ 2147483647 h 16"/>
                  <a:gd name="T4" fmla="*/ 2147483647 w 21"/>
                  <a:gd name="T5" fmla="*/ 2147483647 h 16"/>
                  <a:gd name="T6" fmla="*/ 2147483647 w 21"/>
                  <a:gd name="T7" fmla="*/ 2147483647 h 16"/>
                  <a:gd name="T8" fmla="*/ 2147483647 w 21"/>
                  <a:gd name="T9" fmla="*/ 2147483647 h 16"/>
                  <a:gd name="T10" fmla="*/ 2147483647 w 21"/>
                  <a:gd name="T11" fmla="*/ 2147483647 h 16"/>
                  <a:gd name="T12" fmla="*/ 2147483647 w 21"/>
                  <a:gd name="T13" fmla="*/ 2147483647 h 16"/>
                  <a:gd name="T14" fmla="*/ 2147483647 w 21"/>
                  <a:gd name="T15" fmla="*/ 2147483647 h 16"/>
                  <a:gd name="T16" fmla="*/ 2147483647 w 21"/>
                  <a:gd name="T17" fmla="*/ 2147483647 h 16"/>
                  <a:gd name="T18" fmla="*/ 2147483647 w 21"/>
                  <a:gd name="T19" fmla="*/ 0 h 16"/>
                  <a:gd name="T20" fmla="*/ 2147483647 w 21"/>
                  <a:gd name="T21" fmla="*/ 2147483647 h 16"/>
                  <a:gd name="T22" fmla="*/ 2147483647 w 21"/>
                  <a:gd name="T23" fmla="*/ 0 h 16"/>
                  <a:gd name="T24" fmla="*/ 0 w 21"/>
                  <a:gd name="T25" fmla="*/ 2147483647 h 16"/>
                  <a:gd name="T26" fmla="*/ 0 w 21"/>
                  <a:gd name="T27" fmla="*/ 2147483647 h 1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21"/>
                  <a:gd name="T43" fmla="*/ 0 h 16"/>
                  <a:gd name="T44" fmla="*/ 21 w 21"/>
                  <a:gd name="T45" fmla="*/ 16 h 1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21" h="16">
                    <a:moveTo>
                      <a:pt x="0" y="10"/>
                    </a:moveTo>
                    <a:lnTo>
                      <a:pt x="2" y="15"/>
                    </a:lnTo>
                    <a:lnTo>
                      <a:pt x="5" y="16"/>
                    </a:lnTo>
                    <a:lnTo>
                      <a:pt x="12" y="13"/>
                    </a:lnTo>
                    <a:lnTo>
                      <a:pt x="15" y="15"/>
                    </a:lnTo>
                    <a:lnTo>
                      <a:pt x="21" y="8"/>
                    </a:lnTo>
                    <a:lnTo>
                      <a:pt x="21" y="6"/>
                    </a:lnTo>
                    <a:lnTo>
                      <a:pt x="18" y="4"/>
                    </a:lnTo>
                    <a:lnTo>
                      <a:pt x="16" y="4"/>
                    </a:lnTo>
                    <a:lnTo>
                      <a:pt x="12" y="0"/>
                    </a:lnTo>
                    <a:lnTo>
                      <a:pt x="10" y="5"/>
                    </a:lnTo>
                    <a:lnTo>
                      <a:pt x="4" y="0"/>
                    </a:lnTo>
                    <a:lnTo>
                      <a:pt x="0" y="3"/>
                    </a:lnTo>
                    <a:lnTo>
                      <a:pt x="0" y="10"/>
                    </a:lnTo>
                  </a:path>
                </a:pathLst>
              </a:custGeom>
              <a:grpFill/>
              <a:ln w="0">
                <a:solidFill>
                  <a:srgbClr val="002060"/>
                </a:solidFill>
                <a:round/>
                <a:headEnd/>
                <a:tailEnd/>
              </a:ln>
            </p:spPr>
            <p:txBody>
              <a:bodyPr/>
              <a:lstStyle/>
              <a:p>
                <a:endParaRPr lang="en-US"/>
              </a:p>
            </p:txBody>
          </p:sp>
          <p:sp>
            <p:nvSpPr>
              <p:cNvPr id="397" name="Freeform 396"/>
              <p:cNvSpPr>
                <a:spLocks/>
              </p:cNvSpPr>
              <p:nvPr/>
            </p:nvSpPr>
            <p:spPr bwMode="auto">
              <a:xfrm>
                <a:off x="3322338" y="1306637"/>
                <a:ext cx="342981" cy="396760"/>
              </a:xfrm>
              <a:custGeom>
                <a:avLst/>
                <a:gdLst>
                  <a:gd name="T0" fmla="*/ 0 w 47"/>
                  <a:gd name="T1" fmla="*/ 2147483647 h 63"/>
                  <a:gd name="T2" fmla="*/ 2147483647 w 47"/>
                  <a:gd name="T3" fmla="*/ 2147483647 h 63"/>
                  <a:gd name="T4" fmla="*/ 2147483647 w 47"/>
                  <a:gd name="T5" fmla="*/ 2147483647 h 63"/>
                  <a:gd name="T6" fmla="*/ 2147483647 w 47"/>
                  <a:gd name="T7" fmla="*/ 2147483647 h 63"/>
                  <a:gd name="T8" fmla="*/ 2147483647 w 47"/>
                  <a:gd name="T9" fmla="*/ 2147483647 h 63"/>
                  <a:gd name="T10" fmla="*/ 2147483647 w 47"/>
                  <a:gd name="T11" fmla="*/ 2147483647 h 63"/>
                  <a:gd name="T12" fmla="*/ 2147483647 w 47"/>
                  <a:gd name="T13" fmla="*/ 2147483647 h 63"/>
                  <a:gd name="T14" fmla="*/ 2147483647 w 47"/>
                  <a:gd name="T15" fmla="*/ 2147483647 h 63"/>
                  <a:gd name="T16" fmla="*/ 2147483647 w 47"/>
                  <a:gd name="T17" fmla="*/ 2147483647 h 63"/>
                  <a:gd name="T18" fmla="*/ 2147483647 w 47"/>
                  <a:gd name="T19" fmla="*/ 2147483647 h 63"/>
                  <a:gd name="T20" fmla="*/ 2147483647 w 47"/>
                  <a:gd name="T21" fmla="*/ 2147483647 h 63"/>
                  <a:gd name="T22" fmla="*/ 2147483647 w 47"/>
                  <a:gd name="T23" fmla="*/ 2147483647 h 63"/>
                  <a:gd name="T24" fmla="*/ 2147483647 w 47"/>
                  <a:gd name="T25" fmla="*/ 0 h 63"/>
                  <a:gd name="T26" fmla="*/ 2147483647 w 47"/>
                  <a:gd name="T27" fmla="*/ 2147483647 h 63"/>
                  <a:gd name="T28" fmla="*/ 2147483647 w 47"/>
                  <a:gd name="T29" fmla="*/ 2147483647 h 63"/>
                  <a:gd name="T30" fmla="*/ 2147483647 w 47"/>
                  <a:gd name="T31" fmla="*/ 2147483647 h 63"/>
                  <a:gd name="T32" fmla="*/ 2147483647 w 47"/>
                  <a:gd name="T33" fmla="*/ 2147483647 h 63"/>
                  <a:gd name="T34" fmla="*/ 2147483647 w 47"/>
                  <a:gd name="T35" fmla="*/ 2147483647 h 63"/>
                  <a:gd name="T36" fmla="*/ 2147483647 w 47"/>
                  <a:gd name="T37" fmla="*/ 2147483647 h 63"/>
                  <a:gd name="T38" fmla="*/ 2147483647 w 47"/>
                  <a:gd name="T39" fmla="*/ 2147483647 h 63"/>
                  <a:gd name="T40" fmla="*/ 2147483647 w 47"/>
                  <a:gd name="T41" fmla="*/ 2147483647 h 63"/>
                  <a:gd name="T42" fmla="*/ 2147483647 w 47"/>
                  <a:gd name="T43" fmla="*/ 2147483647 h 63"/>
                  <a:gd name="T44" fmla="*/ 2147483647 w 47"/>
                  <a:gd name="T45" fmla="*/ 2147483647 h 63"/>
                  <a:gd name="T46" fmla="*/ 2147483647 w 47"/>
                  <a:gd name="T47" fmla="*/ 2147483647 h 63"/>
                  <a:gd name="T48" fmla="*/ 2147483647 w 47"/>
                  <a:gd name="T49" fmla="*/ 2147483647 h 63"/>
                  <a:gd name="T50" fmla="*/ 2147483647 w 47"/>
                  <a:gd name="T51" fmla="*/ 2147483647 h 63"/>
                  <a:gd name="T52" fmla="*/ 2147483647 w 47"/>
                  <a:gd name="T53" fmla="*/ 2147483647 h 63"/>
                  <a:gd name="T54" fmla="*/ 0 w 47"/>
                  <a:gd name="T55" fmla="*/ 2147483647 h 63"/>
                  <a:gd name="T56" fmla="*/ 0 w 47"/>
                  <a:gd name="T57" fmla="*/ 2147483647 h 63"/>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47"/>
                  <a:gd name="T88" fmla="*/ 0 h 63"/>
                  <a:gd name="T89" fmla="*/ 47 w 47"/>
                  <a:gd name="T90" fmla="*/ 63 h 63"/>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47" h="63">
                    <a:moveTo>
                      <a:pt x="0" y="55"/>
                    </a:moveTo>
                    <a:lnTo>
                      <a:pt x="6" y="61"/>
                    </a:lnTo>
                    <a:lnTo>
                      <a:pt x="14" y="63"/>
                    </a:lnTo>
                    <a:lnTo>
                      <a:pt x="16" y="62"/>
                    </a:lnTo>
                    <a:lnTo>
                      <a:pt x="12" y="59"/>
                    </a:lnTo>
                    <a:lnTo>
                      <a:pt x="11" y="56"/>
                    </a:lnTo>
                    <a:lnTo>
                      <a:pt x="10" y="47"/>
                    </a:lnTo>
                    <a:lnTo>
                      <a:pt x="12" y="43"/>
                    </a:lnTo>
                    <a:lnTo>
                      <a:pt x="24" y="23"/>
                    </a:lnTo>
                    <a:lnTo>
                      <a:pt x="33" y="16"/>
                    </a:lnTo>
                    <a:lnTo>
                      <a:pt x="46" y="8"/>
                    </a:lnTo>
                    <a:lnTo>
                      <a:pt x="47" y="3"/>
                    </a:lnTo>
                    <a:lnTo>
                      <a:pt x="43" y="0"/>
                    </a:lnTo>
                    <a:lnTo>
                      <a:pt x="38" y="4"/>
                    </a:lnTo>
                    <a:lnTo>
                      <a:pt x="36" y="7"/>
                    </a:lnTo>
                    <a:lnTo>
                      <a:pt x="31" y="9"/>
                    </a:lnTo>
                    <a:lnTo>
                      <a:pt x="25" y="9"/>
                    </a:lnTo>
                    <a:lnTo>
                      <a:pt x="20" y="13"/>
                    </a:lnTo>
                    <a:lnTo>
                      <a:pt x="16" y="19"/>
                    </a:lnTo>
                    <a:lnTo>
                      <a:pt x="11" y="22"/>
                    </a:lnTo>
                    <a:lnTo>
                      <a:pt x="11" y="25"/>
                    </a:lnTo>
                    <a:lnTo>
                      <a:pt x="8" y="31"/>
                    </a:lnTo>
                    <a:lnTo>
                      <a:pt x="6" y="35"/>
                    </a:lnTo>
                    <a:lnTo>
                      <a:pt x="7" y="39"/>
                    </a:lnTo>
                    <a:lnTo>
                      <a:pt x="4" y="41"/>
                    </a:lnTo>
                    <a:lnTo>
                      <a:pt x="2" y="45"/>
                    </a:lnTo>
                    <a:lnTo>
                      <a:pt x="3" y="48"/>
                    </a:lnTo>
                    <a:lnTo>
                      <a:pt x="0" y="51"/>
                    </a:lnTo>
                    <a:lnTo>
                      <a:pt x="0" y="55"/>
                    </a:lnTo>
                  </a:path>
                </a:pathLst>
              </a:custGeom>
              <a:grpFill/>
              <a:ln w="0">
                <a:solidFill>
                  <a:srgbClr val="002060"/>
                </a:solidFill>
                <a:round/>
                <a:headEnd/>
                <a:tailEnd/>
              </a:ln>
            </p:spPr>
            <p:txBody>
              <a:bodyPr/>
              <a:lstStyle/>
              <a:p>
                <a:endParaRPr lang="en-US"/>
              </a:p>
            </p:txBody>
          </p:sp>
          <p:sp>
            <p:nvSpPr>
              <p:cNvPr id="398" name="Freeform 397"/>
              <p:cNvSpPr>
                <a:spLocks/>
              </p:cNvSpPr>
              <p:nvPr/>
            </p:nvSpPr>
            <p:spPr bwMode="auto">
              <a:xfrm>
                <a:off x="3256541" y="1754049"/>
                <a:ext cx="36398" cy="39796"/>
              </a:xfrm>
              <a:custGeom>
                <a:avLst/>
                <a:gdLst>
                  <a:gd name="T0" fmla="*/ 2147483647 w 5"/>
                  <a:gd name="T1" fmla="*/ 2147483647 h 6"/>
                  <a:gd name="T2" fmla="*/ 2147483647 w 5"/>
                  <a:gd name="T3" fmla="*/ 2147483647 h 6"/>
                  <a:gd name="T4" fmla="*/ 2147483647 w 5"/>
                  <a:gd name="T5" fmla="*/ 2147483647 h 6"/>
                  <a:gd name="T6" fmla="*/ 2147483647 w 5"/>
                  <a:gd name="T7" fmla="*/ 0 h 6"/>
                  <a:gd name="T8" fmla="*/ 0 w 5"/>
                  <a:gd name="T9" fmla="*/ 2147483647 h 6"/>
                  <a:gd name="T10" fmla="*/ 2147483647 w 5"/>
                  <a:gd name="T11" fmla="*/ 2147483647 h 6"/>
                  <a:gd name="T12" fmla="*/ 0 60000 65536"/>
                  <a:gd name="T13" fmla="*/ 0 60000 65536"/>
                  <a:gd name="T14" fmla="*/ 0 60000 65536"/>
                  <a:gd name="T15" fmla="*/ 0 60000 65536"/>
                  <a:gd name="T16" fmla="*/ 0 60000 65536"/>
                  <a:gd name="T17" fmla="*/ 0 60000 65536"/>
                  <a:gd name="T18" fmla="*/ 0 w 5"/>
                  <a:gd name="T19" fmla="*/ 0 h 6"/>
                  <a:gd name="T20" fmla="*/ 5 w 5"/>
                  <a:gd name="T21" fmla="*/ 6 h 6"/>
                </a:gdLst>
                <a:ahLst/>
                <a:cxnLst>
                  <a:cxn ang="T12">
                    <a:pos x="T0" y="T1"/>
                  </a:cxn>
                  <a:cxn ang="T13">
                    <a:pos x="T2" y="T3"/>
                  </a:cxn>
                  <a:cxn ang="T14">
                    <a:pos x="T4" y="T5"/>
                  </a:cxn>
                  <a:cxn ang="T15">
                    <a:pos x="T6" y="T7"/>
                  </a:cxn>
                  <a:cxn ang="T16">
                    <a:pos x="T8" y="T9"/>
                  </a:cxn>
                  <a:cxn ang="T17">
                    <a:pos x="T10" y="T11"/>
                  </a:cxn>
                </a:cxnLst>
                <a:rect l="T18" t="T19" r="T20" b="T21"/>
                <a:pathLst>
                  <a:path w="5" h="6">
                    <a:moveTo>
                      <a:pt x="1" y="6"/>
                    </a:moveTo>
                    <a:lnTo>
                      <a:pt x="4" y="5"/>
                    </a:lnTo>
                    <a:lnTo>
                      <a:pt x="5" y="3"/>
                    </a:lnTo>
                    <a:lnTo>
                      <a:pt x="2" y="0"/>
                    </a:lnTo>
                    <a:lnTo>
                      <a:pt x="0" y="3"/>
                    </a:lnTo>
                    <a:lnTo>
                      <a:pt x="1" y="6"/>
                    </a:lnTo>
                  </a:path>
                </a:pathLst>
              </a:custGeom>
              <a:grpFill/>
              <a:ln w="0">
                <a:solidFill>
                  <a:srgbClr val="002060"/>
                </a:solidFill>
                <a:round/>
                <a:headEnd/>
                <a:tailEnd/>
              </a:ln>
            </p:spPr>
            <p:txBody>
              <a:bodyPr/>
              <a:lstStyle/>
              <a:p>
                <a:endParaRPr lang="en-US"/>
              </a:p>
            </p:txBody>
          </p:sp>
          <p:sp>
            <p:nvSpPr>
              <p:cNvPr id="399" name="Freeform 398"/>
              <p:cNvSpPr>
                <a:spLocks/>
              </p:cNvSpPr>
              <p:nvPr/>
            </p:nvSpPr>
            <p:spPr bwMode="auto">
              <a:xfrm>
                <a:off x="2154805" y="2059157"/>
                <a:ext cx="23800" cy="12060"/>
              </a:xfrm>
              <a:custGeom>
                <a:avLst/>
                <a:gdLst>
                  <a:gd name="T0" fmla="*/ 0 w 3"/>
                  <a:gd name="T1" fmla="*/ 2147483647 h 2"/>
                  <a:gd name="T2" fmla="*/ 2147483647 w 3"/>
                  <a:gd name="T3" fmla="*/ 2147483647 h 2"/>
                  <a:gd name="T4" fmla="*/ 2147483647 w 3"/>
                  <a:gd name="T5" fmla="*/ 0 h 2"/>
                  <a:gd name="T6" fmla="*/ 2147483647 w 3"/>
                  <a:gd name="T7" fmla="*/ 2147483647 h 2"/>
                  <a:gd name="T8" fmla="*/ 0 w 3"/>
                  <a:gd name="T9" fmla="*/ 2147483647 h 2"/>
                  <a:gd name="T10" fmla="*/ 0 60000 65536"/>
                  <a:gd name="T11" fmla="*/ 0 60000 65536"/>
                  <a:gd name="T12" fmla="*/ 0 60000 65536"/>
                  <a:gd name="T13" fmla="*/ 0 60000 65536"/>
                  <a:gd name="T14" fmla="*/ 0 60000 65536"/>
                  <a:gd name="T15" fmla="*/ 0 w 3"/>
                  <a:gd name="T16" fmla="*/ 0 h 2"/>
                  <a:gd name="T17" fmla="*/ 3 w 3"/>
                  <a:gd name="T18" fmla="*/ 2 h 2"/>
                </a:gdLst>
                <a:ahLst/>
                <a:cxnLst>
                  <a:cxn ang="T10">
                    <a:pos x="T0" y="T1"/>
                  </a:cxn>
                  <a:cxn ang="T11">
                    <a:pos x="T2" y="T3"/>
                  </a:cxn>
                  <a:cxn ang="T12">
                    <a:pos x="T4" y="T5"/>
                  </a:cxn>
                  <a:cxn ang="T13">
                    <a:pos x="T6" y="T7"/>
                  </a:cxn>
                  <a:cxn ang="T14">
                    <a:pos x="T8" y="T9"/>
                  </a:cxn>
                </a:cxnLst>
                <a:rect l="T15" t="T16" r="T17" b="T18"/>
                <a:pathLst>
                  <a:path w="3" h="2">
                    <a:moveTo>
                      <a:pt x="0" y="2"/>
                    </a:moveTo>
                    <a:lnTo>
                      <a:pt x="2" y="2"/>
                    </a:lnTo>
                    <a:lnTo>
                      <a:pt x="3" y="0"/>
                    </a:lnTo>
                    <a:lnTo>
                      <a:pt x="1" y="1"/>
                    </a:lnTo>
                    <a:lnTo>
                      <a:pt x="0" y="2"/>
                    </a:lnTo>
                  </a:path>
                </a:pathLst>
              </a:custGeom>
              <a:grpFill/>
              <a:ln w="0">
                <a:solidFill>
                  <a:srgbClr val="002060"/>
                </a:solidFill>
                <a:round/>
                <a:headEnd/>
                <a:tailEnd/>
              </a:ln>
            </p:spPr>
            <p:txBody>
              <a:bodyPr/>
              <a:lstStyle/>
              <a:p>
                <a:endParaRPr lang="en-US"/>
              </a:p>
            </p:txBody>
          </p:sp>
          <p:sp>
            <p:nvSpPr>
              <p:cNvPr id="400" name="Freeform 399"/>
              <p:cNvSpPr>
                <a:spLocks/>
              </p:cNvSpPr>
              <p:nvPr/>
            </p:nvSpPr>
            <p:spPr bwMode="auto">
              <a:xfrm>
                <a:off x="2164604" y="2193018"/>
                <a:ext cx="21000" cy="30148"/>
              </a:xfrm>
              <a:custGeom>
                <a:avLst/>
                <a:gdLst>
                  <a:gd name="T0" fmla="*/ 0 w 3"/>
                  <a:gd name="T1" fmla="*/ 2147483647 h 5"/>
                  <a:gd name="T2" fmla="*/ 2147483647 w 3"/>
                  <a:gd name="T3" fmla="*/ 2147483647 h 5"/>
                  <a:gd name="T4" fmla="*/ 2147483647 w 3"/>
                  <a:gd name="T5" fmla="*/ 0 h 5"/>
                  <a:gd name="T6" fmla="*/ 2147483647 w 3"/>
                  <a:gd name="T7" fmla="*/ 2147483647 h 5"/>
                  <a:gd name="T8" fmla="*/ 0 w 3"/>
                  <a:gd name="T9" fmla="*/ 2147483647 h 5"/>
                  <a:gd name="T10" fmla="*/ 0 60000 65536"/>
                  <a:gd name="T11" fmla="*/ 0 60000 65536"/>
                  <a:gd name="T12" fmla="*/ 0 60000 65536"/>
                  <a:gd name="T13" fmla="*/ 0 60000 65536"/>
                  <a:gd name="T14" fmla="*/ 0 60000 65536"/>
                  <a:gd name="T15" fmla="*/ 0 w 3"/>
                  <a:gd name="T16" fmla="*/ 0 h 5"/>
                  <a:gd name="T17" fmla="*/ 3 w 3"/>
                  <a:gd name="T18" fmla="*/ 5 h 5"/>
                </a:gdLst>
                <a:ahLst/>
                <a:cxnLst>
                  <a:cxn ang="T10">
                    <a:pos x="T0" y="T1"/>
                  </a:cxn>
                  <a:cxn ang="T11">
                    <a:pos x="T2" y="T3"/>
                  </a:cxn>
                  <a:cxn ang="T12">
                    <a:pos x="T4" y="T5"/>
                  </a:cxn>
                  <a:cxn ang="T13">
                    <a:pos x="T6" y="T7"/>
                  </a:cxn>
                  <a:cxn ang="T14">
                    <a:pos x="T8" y="T9"/>
                  </a:cxn>
                </a:cxnLst>
                <a:rect l="T15" t="T16" r="T17" b="T18"/>
                <a:pathLst>
                  <a:path w="3" h="5">
                    <a:moveTo>
                      <a:pt x="0" y="5"/>
                    </a:moveTo>
                    <a:lnTo>
                      <a:pt x="2" y="3"/>
                    </a:lnTo>
                    <a:lnTo>
                      <a:pt x="3" y="0"/>
                    </a:lnTo>
                    <a:lnTo>
                      <a:pt x="1" y="2"/>
                    </a:lnTo>
                    <a:lnTo>
                      <a:pt x="0" y="5"/>
                    </a:lnTo>
                  </a:path>
                </a:pathLst>
              </a:custGeom>
              <a:grpFill/>
              <a:ln w="0">
                <a:solidFill>
                  <a:srgbClr val="002060"/>
                </a:solidFill>
                <a:round/>
                <a:headEnd/>
                <a:tailEnd/>
              </a:ln>
            </p:spPr>
            <p:txBody>
              <a:bodyPr/>
              <a:lstStyle/>
              <a:p>
                <a:endParaRPr lang="en-US"/>
              </a:p>
            </p:txBody>
          </p:sp>
          <p:sp>
            <p:nvSpPr>
              <p:cNvPr id="401" name="Freeform 400"/>
              <p:cNvSpPr>
                <a:spLocks/>
              </p:cNvSpPr>
              <p:nvPr/>
            </p:nvSpPr>
            <p:spPr bwMode="auto">
              <a:xfrm>
                <a:off x="2499185" y="2287082"/>
                <a:ext cx="15399" cy="12060"/>
              </a:xfrm>
              <a:custGeom>
                <a:avLst/>
                <a:gdLst>
                  <a:gd name="T0" fmla="*/ 0 w 2"/>
                  <a:gd name="T1" fmla="*/ 0 h 2"/>
                  <a:gd name="T2" fmla="*/ 2147483647 w 2"/>
                  <a:gd name="T3" fmla="*/ 2147483647 h 2"/>
                  <a:gd name="T4" fmla="*/ 2147483647 w 2"/>
                  <a:gd name="T5" fmla="*/ 2147483647 h 2"/>
                  <a:gd name="T6" fmla="*/ 2147483647 w 2"/>
                  <a:gd name="T7" fmla="*/ 2147483647 h 2"/>
                  <a:gd name="T8" fmla="*/ 2147483647 w 2"/>
                  <a:gd name="T9" fmla="*/ 0 h 2"/>
                  <a:gd name="T10" fmla="*/ 0 w 2"/>
                  <a:gd name="T11" fmla="*/ 0 h 2"/>
                  <a:gd name="T12" fmla="*/ 0 60000 65536"/>
                  <a:gd name="T13" fmla="*/ 0 60000 65536"/>
                  <a:gd name="T14" fmla="*/ 0 60000 65536"/>
                  <a:gd name="T15" fmla="*/ 0 60000 65536"/>
                  <a:gd name="T16" fmla="*/ 0 60000 65536"/>
                  <a:gd name="T17" fmla="*/ 0 60000 65536"/>
                  <a:gd name="T18" fmla="*/ 0 w 2"/>
                  <a:gd name="T19" fmla="*/ 0 h 2"/>
                  <a:gd name="T20" fmla="*/ 2 w 2"/>
                  <a:gd name="T21" fmla="*/ 2 h 2"/>
                </a:gdLst>
                <a:ahLst/>
                <a:cxnLst>
                  <a:cxn ang="T12">
                    <a:pos x="T0" y="T1"/>
                  </a:cxn>
                  <a:cxn ang="T13">
                    <a:pos x="T2" y="T3"/>
                  </a:cxn>
                  <a:cxn ang="T14">
                    <a:pos x="T4" y="T5"/>
                  </a:cxn>
                  <a:cxn ang="T15">
                    <a:pos x="T6" y="T7"/>
                  </a:cxn>
                  <a:cxn ang="T16">
                    <a:pos x="T8" y="T9"/>
                  </a:cxn>
                  <a:cxn ang="T17">
                    <a:pos x="T10" y="T11"/>
                  </a:cxn>
                </a:cxnLst>
                <a:rect l="T18" t="T19" r="T20" b="T21"/>
                <a:pathLst>
                  <a:path w="2" h="2">
                    <a:moveTo>
                      <a:pt x="0" y="0"/>
                    </a:moveTo>
                    <a:lnTo>
                      <a:pt x="1" y="2"/>
                    </a:lnTo>
                    <a:lnTo>
                      <a:pt x="2" y="2"/>
                    </a:lnTo>
                    <a:lnTo>
                      <a:pt x="2" y="1"/>
                    </a:lnTo>
                    <a:lnTo>
                      <a:pt x="1" y="0"/>
                    </a:lnTo>
                    <a:lnTo>
                      <a:pt x="0" y="0"/>
                    </a:lnTo>
                  </a:path>
                </a:pathLst>
              </a:custGeom>
              <a:grpFill/>
              <a:ln w="0">
                <a:solidFill>
                  <a:srgbClr val="002060"/>
                </a:solidFill>
                <a:round/>
                <a:headEnd/>
                <a:tailEnd/>
              </a:ln>
            </p:spPr>
            <p:txBody>
              <a:bodyPr/>
              <a:lstStyle/>
              <a:p>
                <a:endParaRPr lang="en-US"/>
              </a:p>
            </p:txBody>
          </p:sp>
          <p:sp>
            <p:nvSpPr>
              <p:cNvPr id="402" name="Freeform 401"/>
              <p:cNvSpPr>
                <a:spLocks/>
              </p:cNvSpPr>
              <p:nvPr/>
            </p:nvSpPr>
            <p:spPr bwMode="auto">
              <a:xfrm>
                <a:off x="2521583" y="2267787"/>
                <a:ext cx="27999" cy="26531"/>
              </a:xfrm>
              <a:custGeom>
                <a:avLst/>
                <a:gdLst>
                  <a:gd name="T0" fmla="*/ 0 w 4"/>
                  <a:gd name="T1" fmla="*/ 2147483647 h 4"/>
                  <a:gd name="T2" fmla="*/ 2147483647 w 4"/>
                  <a:gd name="T3" fmla="*/ 2147483647 h 4"/>
                  <a:gd name="T4" fmla="*/ 2147483647 w 4"/>
                  <a:gd name="T5" fmla="*/ 2147483647 h 4"/>
                  <a:gd name="T6" fmla="*/ 2147483647 w 4"/>
                  <a:gd name="T7" fmla="*/ 2147483647 h 4"/>
                  <a:gd name="T8" fmla="*/ 2147483647 w 4"/>
                  <a:gd name="T9" fmla="*/ 2147483647 h 4"/>
                  <a:gd name="T10" fmla="*/ 2147483647 w 4"/>
                  <a:gd name="T11" fmla="*/ 0 h 4"/>
                  <a:gd name="T12" fmla="*/ 0 w 4"/>
                  <a:gd name="T13" fmla="*/ 2147483647 h 4"/>
                  <a:gd name="T14" fmla="*/ 0 60000 65536"/>
                  <a:gd name="T15" fmla="*/ 0 60000 65536"/>
                  <a:gd name="T16" fmla="*/ 0 60000 65536"/>
                  <a:gd name="T17" fmla="*/ 0 60000 65536"/>
                  <a:gd name="T18" fmla="*/ 0 60000 65536"/>
                  <a:gd name="T19" fmla="*/ 0 60000 65536"/>
                  <a:gd name="T20" fmla="*/ 0 60000 65536"/>
                  <a:gd name="T21" fmla="*/ 0 w 4"/>
                  <a:gd name="T22" fmla="*/ 0 h 4"/>
                  <a:gd name="T23" fmla="*/ 4 w 4"/>
                  <a:gd name="T24" fmla="*/ 4 h 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 h="4">
                    <a:moveTo>
                      <a:pt x="0" y="2"/>
                    </a:moveTo>
                    <a:lnTo>
                      <a:pt x="1" y="4"/>
                    </a:lnTo>
                    <a:lnTo>
                      <a:pt x="4" y="4"/>
                    </a:lnTo>
                    <a:lnTo>
                      <a:pt x="3" y="3"/>
                    </a:lnTo>
                    <a:lnTo>
                      <a:pt x="4" y="2"/>
                    </a:lnTo>
                    <a:lnTo>
                      <a:pt x="4" y="0"/>
                    </a:lnTo>
                    <a:lnTo>
                      <a:pt x="0" y="2"/>
                    </a:lnTo>
                  </a:path>
                </a:pathLst>
              </a:custGeom>
              <a:grpFill/>
              <a:ln w="0">
                <a:solidFill>
                  <a:srgbClr val="002060"/>
                </a:solidFill>
                <a:round/>
                <a:headEnd/>
                <a:tailEnd/>
              </a:ln>
            </p:spPr>
            <p:txBody>
              <a:bodyPr/>
              <a:lstStyle/>
              <a:p>
                <a:endParaRPr lang="en-US"/>
              </a:p>
            </p:txBody>
          </p:sp>
          <p:sp>
            <p:nvSpPr>
              <p:cNvPr id="403" name="Freeform 402"/>
              <p:cNvSpPr>
                <a:spLocks/>
              </p:cNvSpPr>
              <p:nvPr/>
            </p:nvSpPr>
            <p:spPr bwMode="auto">
              <a:xfrm>
                <a:off x="2521583" y="2307583"/>
                <a:ext cx="22399" cy="4824"/>
              </a:xfrm>
              <a:custGeom>
                <a:avLst/>
                <a:gdLst>
                  <a:gd name="T0" fmla="*/ 0 w 3"/>
                  <a:gd name="T1" fmla="*/ 0 h 1"/>
                  <a:gd name="T2" fmla="*/ 2147483647 w 3"/>
                  <a:gd name="T3" fmla="*/ 2147483647 h 1"/>
                  <a:gd name="T4" fmla="*/ 2147483647 w 3"/>
                  <a:gd name="T5" fmla="*/ 0 h 1"/>
                  <a:gd name="T6" fmla="*/ 0 w 3"/>
                  <a:gd name="T7" fmla="*/ 0 h 1"/>
                  <a:gd name="T8" fmla="*/ 0 60000 65536"/>
                  <a:gd name="T9" fmla="*/ 0 60000 65536"/>
                  <a:gd name="T10" fmla="*/ 0 60000 65536"/>
                  <a:gd name="T11" fmla="*/ 0 60000 65536"/>
                  <a:gd name="T12" fmla="*/ 0 w 3"/>
                  <a:gd name="T13" fmla="*/ 0 h 1"/>
                  <a:gd name="T14" fmla="*/ 3 w 3"/>
                  <a:gd name="T15" fmla="*/ 1 h 1"/>
                </a:gdLst>
                <a:ahLst/>
                <a:cxnLst>
                  <a:cxn ang="T8">
                    <a:pos x="T0" y="T1"/>
                  </a:cxn>
                  <a:cxn ang="T9">
                    <a:pos x="T2" y="T3"/>
                  </a:cxn>
                  <a:cxn ang="T10">
                    <a:pos x="T4" y="T5"/>
                  </a:cxn>
                  <a:cxn ang="T11">
                    <a:pos x="T6" y="T7"/>
                  </a:cxn>
                </a:cxnLst>
                <a:rect l="T12" t="T13" r="T14" b="T15"/>
                <a:pathLst>
                  <a:path w="3" h="1">
                    <a:moveTo>
                      <a:pt x="0" y="0"/>
                    </a:moveTo>
                    <a:lnTo>
                      <a:pt x="1" y="1"/>
                    </a:lnTo>
                    <a:lnTo>
                      <a:pt x="3" y="0"/>
                    </a:lnTo>
                    <a:lnTo>
                      <a:pt x="0" y="0"/>
                    </a:lnTo>
                  </a:path>
                </a:pathLst>
              </a:custGeom>
              <a:grpFill/>
              <a:ln w="0">
                <a:solidFill>
                  <a:srgbClr val="002060"/>
                </a:solidFill>
                <a:round/>
                <a:headEnd/>
                <a:tailEnd/>
              </a:ln>
            </p:spPr>
            <p:txBody>
              <a:bodyPr/>
              <a:lstStyle/>
              <a:p>
                <a:endParaRPr lang="en-US"/>
              </a:p>
            </p:txBody>
          </p:sp>
          <p:sp>
            <p:nvSpPr>
              <p:cNvPr id="404" name="Freeform 403"/>
              <p:cNvSpPr>
                <a:spLocks/>
              </p:cNvSpPr>
              <p:nvPr/>
            </p:nvSpPr>
            <p:spPr bwMode="auto">
              <a:xfrm>
                <a:off x="2660175" y="2211107"/>
                <a:ext cx="21000" cy="25325"/>
              </a:xfrm>
              <a:custGeom>
                <a:avLst/>
                <a:gdLst>
                  <a:gd name="T0" fmla="*/ 0 w 3"/>
                  <a:gd name="T1" fmla="*/ 2147483647 h 4"/>
                  <a:gd name="T2" fmla="*/ 0 w 3"/>
                  <a:gd name="T3" fmla="*/ 2147483647 h 4"/>
                  <a:gd name="T4" fmla="*/ 2147483647 w 3"/>
                  <a:gd name="T5" fmla="*/ 2147483647 h 4"/>
                  <a:gd name="T6" fmla="*/ 2147483647 w 3"/>
                  <a:gd name="T7" fmla="*/ 2147483647 h 4"/>
                  <a:gd name="T8" fmla="*/ 2147483647 w 3"/>
                  <a:gd name="T9" fmla="*/ 0 h 4"/>
                  <a:gd name="T10" fmla="*/ 0 w 3"/>
                  <a:gd name="T11" fmla="*/ 2147483647 h 4"/>
                  <a:gd name="T12" fmla="*/ 0 60000 65536"/>
                  <a:gd name="T13" fmla="*/ 0 60000 65536"/>
                  <a:gd name="T14" fmla="*/ 0 60000 65536"/>
                  <a:gd name="T15" fmla="*/ 0 60000 65536"/>
                  <a:gd name="T16" fmla="*/ 0 60000 65536"/>
                  <a:gd name="T17" fmla="*/ 0 60000 65536"/>
                  <a:gd name="T18" fmla="*/ 0 w 3"/>
                  <a:gd name="T19" fmla="*/ 0 h 4"/>
                  <a:gd name="T20" fmla="*/ 3 w 3"/>
                  <a:gd name="T21" fmla="*/ 4 h 4"/>
                </a:gdLst>
                <a:ahLst/>
                <a:cxnLst>
                  <a:cxn ang="T12">
                    <a:pos x="T0" y="T1"/>
                  </a:cxn>
                  <a:cxn ang="T13">
                    <a:pos x="T2" y="T3"/>
                  </a:cxn>
                  <a:cxn ang="T14">
                    <a:pos x="T4" y="T5"/>
                  </a:cxn>
                  <a:cxn ang="T15">
                    <a:pos x="T6" y="T7"/>
                  </a:cxn>
                  <a:cxn ang="T16">
                    <a:pos x="T8" y="T9"/>
                  </a:cxn>
                  <a:cxn ang="T17">
                    <a:pos x="T10" y="T11"/>
                  </a:cxn>
                </a:cxnLst>
                <a:rect l="T18" t="T19" r="T20" b="T21"/>
                <a:pathLst>
                  <a:path w="3" h="4">
                    <a:moveTo>
                      <a:pt x="0" y="2"/>
                    </a:moveTo>
                    <a:lnTo>
                      <a:pt x="0" y="4"/>
                    </a:lnTo>
                    <a:lnTo>
                      <a:pt x="2" y="3"/>
                    </a:lnTo>
                    <a:lnTo>
                      <a:pt x="2" y="1"/>
                    </a:lnTo>
                    <a:lnTo>
                      <a:pt x="3" y="0"/>
                    </a:lnTo>
                    <a:lnTo>
                      <a:pt x="0" y="2"/>
                    </a:lnTo>
                  </a:path>
                </a:pathLst>
              </a:custGeom>
              <a:grpFill/>
              <a:ln w="0">
                <a:solidFill>
                  <a:srgbClr val="002060"/>
                </a:solidFill>
                <a:round/>
                <a:headEnd/>
                <a:tailEnd/>
              </a:ln>
            </p:spPr>
            <p:txBody>
              <a:bodyPr/>
              <a:lstStyle/>
              <a:p>
                <a:endParaRPr lang="en-US"/>
              </a:p>
            </p:txBody>
          </p:sp>
          <p:sp>
            <p:nvSpPr>
              <p:cNvPr id="405" name="Freeform 404"/>
              <p:cNvSpPr>
                <a:spLocks/>
              </p:cNvSpPr>
              <p:nvPr/>
            </p:nvSpPr>
            <p:spPr bwMode="auto">
              <a:xfrm>
                <a:off x="2732970" y="2193018"/>
                <a:ext cx="27999" cy="13266"/>
              </a:xfrm>
              <a:custGeom>
                <a:avLst/>
                <a:gdLst>
                  <a:gd name="T0" fmla="*/ 0 w 4"/>
                  <a:gd name="T1" fmla="*/ 2147483647 h 2"/>
                  <a:gd name="T2" fmla="*/ 2147483647 w 4"/>
                  <a:gd name="T3" fmla="*/ 2147483647 h 2"/>
                  <a:gd name="T4" fmla="*/ 2147483647 w 4"/>
                  <a:gd name="T5" fmla="*/ 0 h 2"/>
                  <a:gd name="T6" fmla="*/ 2147483647 w 4"/>
                  <a:gd name="T7" fmla="*/ 0 h 2"/>
                  <a:gd name="T8" fmla="*/ 0 w 4"/>
                  <a:gd name="T9" fmla="*/ 2147483647 h 2"/>
                  <a:gd name="T10" fmla="*/ 0 60000 65536"/>
                  <a:gd name="T11" fmla="*/ 0 60000 65536"/>
                  <a:gd name="T12" fmla="*/ 0 60000 65536"/>
                  <a:gd name="T13" fmla="*/ 0 60000 65536"/>
                  <a:gd name="T14" fmla="*/ 0 60000 65536"/>
                  <a:gd name="T15" fmla="*/ 0 w 4"/>
                  <a:gd name="T16" fmla="*/ 0 h 2"/>
                  <a:gd name="T17" fmla="*/ 4 w 4"/>
                  <a:gd name="T18" fmla="*/ 2 h 2"/>
                </a:gdLst>
                <a:ahLst/>
                <a:cxnLst>
                  <a:cxn ang="T10">
                    <a:pos x="T0" y="T1"/>
                  </a:cxn>
                  <a:cxn ang="T11">
                    <a:pos x="T2" y="T3"/>
                  </a:cxn>
                  <a:cxn ang="T12">
                    <a:pos x="T4" y="T5"/>
                  </a:cxn>
                  <a:cxn ang="T13">
                    <a:pos x="T6" y="T7"/>
                  </a:cxn>
                  <a:cxn ang="T14">
                    <a:pos x="T8" y="T9"/>
                  </a:cxn>
                </a:cxnLst>
                <a:rect l="T15" t="T16" r="T17" b="T18"/>
                <a:pathLst>
                  <a:path w="4" h="2">
                    <a:moveTo>
                      <a:pt x="0" y="1"/>
                    </a:moveTo>
                    <a:lnTo>
                      <a:pt x="1" y="2"/>
                    </a:lnTo>
                    <a:lnTo>
                      <a:pt x="4" y="0"/>
                    </a:lnTo>
                    <a:lnTo>
                      <a:pt x="2" y="0"/>
                    </a:lnTo>
                    <a:lnTo>
                      <a:pt x="0" y="1"/>
                    </a:lnTo>
                  </a:path>
                </a:pathLst>
              </a:custGeom>
              <a:grpFill/>
              <a:ln w="0">
                <a:solidFill>
                  <a:srgbClr val="002060"/>
                </a:solidFill>
                <a:round/>
                <a:headEnd/>
                <a:tailEnd/>
              </a:ln>
            </p:spPr>
            <p:txBody>
              <a:bodyPr/>
              <a:lstStyle/>
              <a:p>
                <a:endParaRPr lang="en-US"/>
              </a:p>
            </p:txBody>
          </p:sp>
          <p:sp>
            <p:nvSpPr>
              <p:cNvPr id="406" name="Freeform 405"/>
              <p:cNvSpPr>
                <a:spLocks/>
              </p:cNvSpPr>
              <p:nvPr/>
            </p:nvSpPr>
            <p:spPr bwMode="auto">
              <a:xfrm>
                <a:off x="2746970" y="2172517"/>
                <a:ext cx="8399" cy="13266"/>
              </a:xfrm>
              <a:custGeom>
                <a:avLst/>
                <a:gdLst>
                  <a:gd name="T0" fmla="*/ 0 w 1"/>
                  <a:gd name="T1" fmla="*/ 2147483647 h 2"/>
                  <a:gd name="T2" fmla="*/ 0 w 1"/>
                  <a:gd name="T3" fmla="*/ 2147483647 h 2"/>
                  <a:gd name="T4" fmla="*/ 2147483647 w 1"/>
                  <a:gd name="T5" fmla="*/ 2147483647 h 2"/>
                  <a:gd name="T6" fmla="*/ 0 w 1"/>
                  <a:gd name="T7" fmla="*/ 0 h 2"/>
                  <a:gd name="T8" fmla="*/ 0 w 1"/>
                  <a:gd name="T9" fmla="*/ 2147483647 h 2"/>
                  <a:gd name="T10" fmla="*/ 0 60000 65536"/>
                  <a:gd name="T11" fmla="*/ 0 60000 65536"/>
                  <a:gd name="T12" fmla="*/ 0 60000 65536"/>
                  <a:gd name="T13" fmla="*/ 0 60000 65536"/>
                  <a:gd name="T14" fmla="*/ 0 60000 65536"/>
                  <a:gd name="T15" fmla="*/ 0 w 1"/>
                  <a:gd name="T16" fmla="*/ 0 h 2"/>
                  <a:gd name="T17" fmla="*/ 1 w 1"/>
                  <a:gd name="T18" fmla="*/ 2 h 2"/>
                </a:gdLst>
                <a:ahLst/>
                <a:cxnLst>
                  <a:cxn ang="T10">
                    <a:pos x="T0" y="T1"/>
                  </a:cxn>
                  <a:cxn ang="T11">
                    <a:pos x="T2" y="T3"/>
                  </a:cxn>
                  <a:cxn ang="T12">
                    <a:pos x="T4" y="T5"/>
                  </a:cxn>
                  <a:cxn ang="T13">
                    <a:pos x="T6" y="T7"/>
                  </a:cxn>
                  <a:cxn ang="T14">
                    <a:pos x="T8" y="T9"/>
                  </a:cxn>
                </a:cxnLst>
                <a:rect l="T15" t="T16" r="T17" b="T18"/>
                <a:pathLst>
                  <a:path w="1" h="2">
                    <a:moveTo>
                      <a:pt x="0" y="1"/>
                    </a:moveTo>
                    <a:lnTo>
                      <a:pt x="0" y="2"/>
                    </a:lnTo>
                    <a:lnTo>
                      <a:pt x="1" y="1"/>
                    </a:lnTo>
                    <a:lnTo>
                      <a:pt x="0" y="0"/>
                    </a:lnTo>
                    <a:lnTo>
                      <a:pt x="0" y="1"/>
                    </a:lnTo>
                  </a:path>
                </a:pathLst>
              </a:custGeom>
              <a:grpFill/>
              <a:ln w="0">
                <a:solidFill>
                  <a:srgbClr val="002060"/>
                </a:solidFill>
                <a:round/>
                <a:headEnd/>
                <a:tailEnd/>
              </a:ln>
            </p:spPr>
            <p:txBody>
              <a:bodyPr/>
              <a:lstStyle/>
              <a:p>
                <a:endParaRPr lang="en-US"/>
              </a:p>
            </p:txBody>
          </p:sp>
          <p:sp>
            <p:nvSpPr>
              <p:cNvPr id="407" name="Freeform 406"/>
              <p:cNvSpPr>
                <a:spLocks/>
              </p:cNvSpPr>
              <p:nvPr/>
            </p:nvSpPr>
            <p:spPr bwMode="auto">
              <a:xfrm>
                <a:off x="2170203" y="2193018"/>
                <a:ext cx="169391" cy="246015"/>
              </a:xfrm>
              <a:custGeom>
                <a:avLst/>
                <a:gdLst>
                  <a:gd name="T0" fmla="*/ 2147483647 w 23"/>
                  <a:gd name="T1" fmla="*/ 2147483647 h 39"/>
                  <a:gd name="T2" fmla="*/ 2147483647 w 23"/>
                  <a:gd name="T3" fmla="*/ 2147483647 h 39"/>
                  <a:gd name="T4" fmla="*/ 2147483647 w 23"/>
                  <a:gd name="T5" fmla="*/ 2147483647 h 39"/>
                  <a:gd name="T6" fmla="*/ 2147483647 w 23"/>
                  <a:gd name="T7" fmla="*/ 2147483647 h 39"/>
                  <a:gd name="T8" fmla="*/ 2147483647 w 23"/>
                  <a:gd name="T9" fmla="*/ 2147483647 h 39"/>
                  <a:gd name="T10" fmla="*/ 2147483647 w 23"/>
                  <a:gd name="T11" fmla="*/ 2147483647 h 39"/>
                  <a:gd name="T12" fmla="*/ 2147483647 w 23"/>
                  <a:gd name="T13" fmla="*/ 2147483647 h 39"/>
                  <a:gd name="T14" fmla="*/ 2147483647 w 23"/>
                  <a:gd name="T15" fmla="*/ 2147483647 h 39"/>
                  <a:gd name="T16" fmla="*/ 2147483647 w 23"/>
                  <a:gd name="T17" fmla="*/ 2147483647 h 39"/>
                  <a:gd name="T18" fmla="*/ 2147483647 w 23"/>
                  <a:gd name="T19" fmla="*/ 2147483647 h 39"/>
                  <a:gd name="T20" fmla="*/ 2147483647 w 23"/>
                  <a:gd name="T21" fmla="*/ 2147483647 h 39"/>
                  <a:gd name="T22" fmla="*/ 2147483647 w 23"/>
                  <a:gd name="T23" fmla="*/ 2147483647 h 39"/>
                  <a:gd name="T24" fmla="*/ 2147483647 w 23"/>
                  <a:gd name="T25" fmla="*/ 2147483647 h 39"/>
                  <a:gd name="T26" fmla="*/ 2147483647 w 23"/>
                  <a:gd name="T27" fmla="*/ 2147483647 h 39"/>
                  <a:gd name="T28" fmla="*/ 2147483647 w 23"/>
                  <a:gd name="T29" fmla="*/ 2147483647 h 39"/>
                  <a:gd name="T30" fmla="*/ 2147483647 w 23"/>
                  <a:gd name="T31" fmla="*/ 2147483647 h 39"/>
                  <a:gd name="T32" fmla="*/ 2147483647 w 23"/>
                  <a:gd name="T33" fmla="*/ 2147483647 h 39"/>
                  <a:gd name="T34" fmla="*/ 2147483647 w 23"/>
                  <a:gd name="T35" fmla="*/ 2147483647 h 39"/>
                  <a:gd name="T36" fmla="*/ 2147483647 w 23"/>
                  <a:gd name="T37" fmla="*/ 2147483647 h 39"/>
                  <a:gd name="T38" fmla="*/ 2147483647 w 23"/>
                  <a:gd name="T39" fmla="*/ 2147483647 h 39"/>
                  <a:gd name="T40" fmla="*/ 2147483647 w 23"/>
                  <a:gd name="T41" fmla="*/ 2147483647 h 39"/>
                  <a:gd name="T42" fmla="*/ 2147483647 w 23"/>
                  <a:gd name="T43" fmla="*/ 2147483647 h 39"/>
                  <a:gd name="T44" fmla="*/ 2147483647 w 23"/>
                  <a:gd name="T45" fmla="*/ 2147483647 h 39"/>
                  <a:gd name="T46" fmla="*/ 2147483647 w 23"/>
                  <a:gd name="T47" fmla="*/ 2147483647 h 39"/>
                  <a:gd name="T48" fmla="*/ 2147483647 w 23"/>
                  <a:gd name="T49" fmla="*/ 2147483647 h 39"/>
                  <a:gd name="T50" fmla="*/ 2147483647 w 23"/>
                  <a:gd name="T51" fmla="*/ 2147483647 h 39"/>
                  <a:gd name="T52" fmla="*/ 2147483647 w 23"/>
                  <a:gd name="T53" fmla="*/ 0 h 39"/>
                  <a:gd name="T54" fmla="*/ 2147483647 w 23"/>
                  <a:gd name="T55" fmla="*/ 0 h 39"/>
                  <a:gd name="T56" fmla="*/ 2147483647 w 23"/>
                  <a:gd name="T57" fmla="*/ 2147483647 h 39"/>
                  <a:gd name="T58" fmla="*/ 2147483647 w 23"/>
                  <a:gd name="T59" fmla="*/ 2147483647 h 39"/>
                  <a:gd name="T60" fmla="*/ 0 w 23"/>
                  <a:gd name="T61" fmla="*/ 2147483647 h 39"/>
                  <a:gd name="T62" fmla="*/ 2147483647 w 23"/>
                  <a:gd name="T63" fmla="*/ 2147483647 h 39"/>
                  <a:gd name="T64" fmla="*/ 2147483647 w 23"/>
                  <a:gd name="T65" fmla="*/ 2147483647 h 39"/>
                  <a:gd name="T66" fmla="*/ 2147483647 w 23"/>
                  <a:gd name="T67" fmla="*/ 2147483647 h 39"/>
                  <a:gd name="T68" fmla="*/ 2147483647 w 23"/>
                  <a:gd name="T69" fmla="*/ 2147483647 h 39"/>
                  <a:gd name="T70" fmla="*/ 2147483647 w 23"/>
                  <a:gd name="T71" fmla="*/ 2147483647 h 39"/>
                  <a:gd name="T72" fmla="*/ 2147483647 w 23"/>
                  <a:gd name="T73" fmla="*/ 2147483647 h 39"/>
                  <a:gd name="T74" fmla="*/ 2147483647 w 23"/>
                  <a:gd name="T75" fmla="*/ 2147483647 h 39"/>
                  <a:gd name="T76" fmla="*/ 2147483647 w 23"/>
                  <a:gd name="T77" fmla="*/ 2147483647 h 39"/>
                  <a:gd name="T78" fmla="*/ 2147483647 w 23"/>
                  <a:gd name="T79" fmla="*/ 2147483647 h 39"/>
                  <a:gd name="T80" fmla="*/ 2147483647 w 23"/>
                  <a:gd name="T81" fmla="*/ 2147483647 h 39"/>
                  <a:gd name="T82" fmla="*/ 2147483647 w 23"/>
                  <a:gd name="T83" fmla="*/ 2147483647 h 39"/>
                  <a:gd name="T84" fmla="*/ 2147483647 w 23"/>
                  <a:gd name="T85" fmla="*/ 2147483647 h 39"/>
                  <a:gd name="T86" fmla="*/ 2147483647 w 23"/>
                  <a:gd name="T87" fmla="*/ 2147483647 h 39"/>
                  <a:gd name="T88" fmla="*/ 2147483647 w 23"/>
                  <a:gd name="T89" fmla="*/ 2147483647 h 39"/>
                  <a:gd name="T90" fmla="*/ 2147483647 w 23"/>
                  <a:gd name="T91" fmla="*/ 2147483647 h 39"/>
                  <a:gd name="T92" fmla="*/ 2147483647 w 23"/>
                  <a:gd name="T93" fmla="*/ 2147483647 h 39"/>
                  <a:gd name="T94" fmla="*/ 2147483647 w 23"/>
                  <a:gd name="T95" fmla="*/ 2147483647 h 39"/>
                  <a:gd name="T96" fmla="*/ 2147483647 w 23"/>
                  <a:gd name="T97" fmla="*/ 2147483647 h 39"/>
                  <a:gd name="T98" fmla="*/ 2147483647 w 23"/>
                  <a:gd name="T99" fmla="*/ 2147483647 h 39"/>
                  <a:gd name="T100" fmla="*/ 2147483647 w 23"/>
                  <a:gd name="T101" fmla="*/ 2147483647 h 39"/>
                  <a:gd name="T102" fmla="*/ 2147483647 w 23"/>
                  <a:gd name="T103" fmla="*/ 2147483647 h 39"/>
                  <a:gd name="T104" fmla="*/ 2147483647 w 23"/>
                  <a:gd name="T105" fmla="*/ 2147483647 h 39"/>
                  <a:gd name="T106" fmla="*/ 2147483647 w 23"/>
                  <a:gd name="T107" fmla="*/ 2147483647 h 39"/>
                  <a:gd name="T108" fmla="*/ 2147483647 w 23"/>
                  <a:gd name="T109" fmla="*/ 2147483647 h 39"/>
                  <a:gd name="T110" fmla="*/ 2147483647 w 23"/>
                  <a:gd name="T111" fmla="*/ 2147483647 h 39"/>
                  <a:gd name="T112" fmla="*/ 2147483647 w 23"/>
                  <a:gd name="T113" fmla="*/ 2147483647 h 39"/>
                  <a:gd name="T114" fmla="*/ 2147483647 w 23"/>
                  <a:gd name="T115" fmla="*/ 2147483647 h 39"/>
                  <a:gd name="T116" fmla="*/ 2147483647 w 23"/>
                  <a:gd name="T117" fmla="*/ 2147483647 h 39"/>
                  <a:gd name="T118" fmla="*/ 2147483647 w 23"/>
                  <a:gd name="T119" fmla="*/ 2147483647 h 39"/>
                  <a:gd name="T120" fmla="*/ 2147483647 w 23"/>
                  <a:gd name="T121" fmla="*/ 2147483647 h 39"/>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23"/>
                  <a:gd name="T184" fmla="*/ 0 h 39"/>
                  <a:gd name="T185" fmla="*/ 23 w 23"/>
                  <a:gd name="T186" fmla="*/ 39 h 39"/>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23" h="39">
                    <a:moveTo>
                      <a:pt x="3" y="39"/>
                    </a:moveTo>
                    <a:lnTo>
                      <a:pt x="5" y="39"/>
                    </a:lnTo>
                    <a:lnTo>
                      <a:pt x="6" y="38"/>
                    </a:lnTo>
                    <a:lnTo>
                      <a:pt x="9" y="39"/>
                    </a:lnTo>
                    <a:lnTo>
                      <a:pt x="9" y="37"/>
                    </a:lnTo>
                    <a:lnTo>
                      <a:pt x="11" y="37"/>
                    </a:lnTo>
                    <a:lnTo>
                      <a:pt x="13" y="37"/>
                    </a:lnTo>
                    <a:lnTo>
                      <a:pt x="15" y="36"/>
                    </a:lnTo>
                    <a:lnTo>
                      <a:pt x="21" y="36"/>
                    </a:lnTo>
                    <a:lnTo>
                      <a:pt x="22" y="34"/>
                    </a:lnTo>
                    <a:lnTo>
                      <a:pt x="20" y="34"/>
                    </a:lnTo>
                    <a:lnTo>
                      <a:pt x="23" y="29"/>
                    </a:lnTo>
                    <a:lnTo>
                      <a:pt x="21" y="27"/>
                    </a:lnTo>
                    <a:lnTo>
                      <a:pt x="19" y="28"/>
                    </a:lnTo>
                    <a:lnTo>
                      <a:pt x="18" y="27"/>
                    </a:lnTo>
                    <a:lnTo>
                      <a:pt x="19" y="26"/>
                    </a:lnTo>
                    <a:lnTo>
                      <a:pt x="19" y="25"/>
                    </a:lnTo>
                    <a:lnTo>
                      <a:pt x="17" y="20"/>
                    </a:lnTo>
                    <a:lnTo>
                      <a:pt x="15" y="19"/>
                    </a:lnTo>
                    <a:lnTo>
                      <a:pt x="13" y="13"/>
                    </a:lnTo>
                    <a:lnTo>
                      <a:pt x="9" y="13"/>
                    </a:lnTo>
                    <a:lnTo>
                      <a:pt x="14" y="6"/>
                    </a:lnTo>
                    <a:lnTo>
                      <a:pt x="13" y="4"/>
                    </a:lnTo>
                    <a:lnTo>
                      <a:pt x="7" y="5"/>
                    </a:lnTo>
                    <a:lnTo>
                      <a:pt x="8" y="3"/>
                    </a:lnTo>
                    <a:lnTo>
                      <a:pt x="10" y="1"/>
                    </a:lnTo>
                    <a:lnTo>
                      <a:pt x="10" y="0"/>
                    </a:lnTo>
                    <a:lnTo>
                      <a:pt x="5" y="0"/>
                    </a:lnTo>
                    <a:lnTo>
                      <a:pt x="3" y="6"/>
                    </a:lnTo>
                    <a:lnTo>
                      <a:pt x="1" y="5"/>
                    </a:lnTo>
                    <a:lnTo>
                      <a:pt x="0" y="6"/>
                    </a:lnTo>
                    <a:lnTo>
                      <a:pt x="2" y="7"/>
                    </a:lnTo>
                    <a:lnTo>
                      <a:pt x="3" y="7"/>
                    </a:lnTo>
                    <a:lnTo>
                      <a:pt x="2" y="11"/>
                    </a:lnTo>
                    <a:lnTo>
                      <a:pt x="4" y="10"/>
                    </a:lnTo>
                    <a:lnTo>
                      <a:pt x="4" y="12"/>
                    </a:lnTo>
                    <a:lnTo>
                      <a:pt x="2" y="14"/>
                    </a:lnTo>
                    <a:lnTo>
                      <a:pt x="3" y="14"/>
                    </a:lnTo>
                    <a:lnTo>
                      <a:pt x="3" y="15"/>
                    </a:lnTo>
                    <a:lnTo>
                      <a:pt x="5" y="13"/>
                    </a:lnTo>
                    <a:lnTo>
                      <a:pt x="6" y="15"/>
                    </a:lnTo>
                    <a:lnTo>
                      <a:pt x="5" y="18"/>
                    </a:lnTo>
                    <a:lnTo>
                      <a:pt x="6" y="19"/>
                    </a:lnTo>
                    <a:lnTo>
                      <a:pt x="10" y="18"/>
                    </a:lnTo>
                    <a:lnTo>
                      <a:pt x="9" y="20"/>
                    </a:lnTo>
                    <a:lnTo>
                      <a:pt x="10" y="21"/>
                    </a:lnTo>
                    <a:lnTo>
                      <a:pt x="11" y="21"/>
                    </a:lnTo>
                    <a:lnTo>
                      <a:pt x="10" y="25"/>
                    </a:lnTo>
                    <a:lnTo>
                      <a:pt x="6" y="25"/>
                    </a:lnTo>
                    <a:lnTo>
                      <a:pt x="7" y="26"/>
                    </a:lnTo>
                    <a:lnTo>
                      <a:pt x="6" y="28"/>
                    </a:lnTo>
                    <a:lnTo>
                      <a:pt x="7" y="28"/>
                    </a:lnTo>
                    <a:lnTo>
                      <a:pt x="7" y="30"/>
                    </a:lnTo>
                    <a:lnTo>
                      <a:pt x="4" y="32"/>
                    </a:lnTo>
                    <a:lnTo>
                      <a:pt x="5" y="33"/>
                    </a:lnTo>
                    <a:lnTo>
                      <a:pt x="7" y="32"/>
                    </a:lnTo>
                    <a:lnTo>
                      <a:pt x="9" y="34"/>
                    </a:lnTo>
                    <a:lnTo>
                      <a:pt x="11" y="33"/>
                    </a:lnTo>
                    <a:lnTo>
                      <a:pt x="10" y="35"/>
                    </a:lnTo>
                    <a:lnTo>
                      <a:pt x="7" y="35"/>
                    </a:lnTo>
                    <a:lnTo>
                      <a:pt x="3" y="39"/>
                    </a:lnTo>
                  </a:path>
                </a:pathLst>
              </a:custGeom>
              <a:grpFill/>
              <a:ln w="0">
                <a:solidFill>
                  <a:srgbClr val="002060"/>
                </a:solidFill>
                <a:round/>
                <a:headEnd/>
                <a:tailEnd/>
              </a:ln>
            </p:spPr>
            <p:txBody>
              <a:bodyPr/>
              <a:lstStyle/>
              <a:p>
                <a:endParaRPr lang="en-US"/>
              </a:p>
            </p:txBody>
          </p:sp>
          <p:sp>
            <p:nvSpPr>
              <p:cNvPr id="408" name="Freeform 407"/>
              <p:cNvSpPr>
                <a:spLocks/>
              </p:cNvSpPr>
              <p:nvPr/>
            </p:nvSpPr>
            <p:spPr bwMode="auto">
              <a:xfrm>
                <a:off x="2475385" y="2616309"/>
                <a:ext cx="15399" cy="37384"/>
              </a:xfrm>
              <a:custGeom>
                <a:avLst/>
                <a:gdLst>
                  <a:gd name="T0" fmla="*/ 0 w 2"/>
                  <a:gd name="T1" fmla="*/ 2147483647 h 6"/>
                  <a:gd name="T2" fmla="*/ 0 w 2"/>
                  <a:gd name="T3" fmla="*/ 2147483647 h 6"/>
                  <a:gd name="T4" fmla="*/ 2147483647 w 2"/>
                  <a:gd name="T5" fmla="*/ 2147483647 h 6"/>
                  <a:gd name="T6" fmla="*/ 2147483647 w 2"/>
                  <a:gd name="T7" fmla="*/ 0 h 6"/>
                  <a:gd name="T8" fmla="*/ 0 w 2"/>
                  <a:gd name="T9" fmla="*/ 2147483647 h 6"/>
                  <a:gd name="T10" fmla="*/ 0 60000 65536"/>
                  <a:gd name="T11" fmla="*/ 0 60000 65536"/>
                  <a:gd name="T12" fmla="*/ 0 60000 65536"/>
                  <a:gd name="T13" fmla="*/ 0 60000 65536"/>
                  <a:gd name="T14" fmla="*/ 0 60000 65536"/>
                  <a:gd name="T15" fmla="*/ 0 w 2"/>
                  <a:gd name="T16" fmla="*/ 0 h 6"/>
                  <a:gd name="T17" fmla="*/ 2 w 2"/>
                  <a:gd name="T18" fmla="*/ 6 h 6"/>
                </a:gdLst>
                <a:ahLst/>
                <a:cxnLst>
                  <a:cxn ang="T10">
                    <a:pos x="T0" y="T1"/>
                  </a:cxn>
                  <a:cxn ang="T11">
                    <a:pos x="T2" y="T3"/>
                  </a:cxn>
                  <a:cxn ang="T12">
                    <a:pos x="T4" y="T5"/>
                  </a:cxn>
                  <a:cxn ang="T13">
                    <a:pos x="T6" y="T7"/>
                  </a:cxn>
                  <a:cxn ang="T14">
                    <a:pos x="T8" y="T9"/>
                  </a:cxn>
                </a:cxnLst>
                <a:rect l="T15" t="T16" r="T17" b="T18"/>
                <a:pathLst>
                  <a:path w="2" h="6">
                    <a:moveTo>
                      <a:pt x="0" y="2"/>
                    </a:moveTo>
                    <a:lnTo>
                      <a:pt x="0" y="4"/>
                    </a:lnTo>
                    <a:lnTo>
                      <a:pt x="1" y="6"/>
                    </a:lnTo>
                    <a:lnTo>
                      <a:pt x="2" y="0"/>
                    </a:lnTo>
                    <a:lnTo>
                      <a:pt x="0" y="2"/>
                    </a:lnTo>
                  </a:path>
                </a:pathLst>
              </a:custGeom>
              <a:grpFill/>
              <a:ln w="0">
                <a:solidFill>
                  <a:srgbClr val="002060"/>
                </a:solidFill>
                <a:round/>
                <a:headEnd/>
                <a:tailEnd/>
              </a:ln>
            </p:spPr>
            <p:txBody>
              <a:bodyPr/>
              <a:lstStyle/>
              <a:p>
                <a:endParaRPr lang="en-US"/>
              </a:p>
            </p:txBody>
          </p:sp>
          <p:sp>
            <p:nvSpPr>
              <p:cNvPr id="409" name="Freeform 408"/>
              <p:cNvSpPr>
                <a:spLocks/>
              </p:cNvSpPr>
              <p:nvPr/>
            </p:nvSpPr>
            <p:spPr bwMode="auto">
              <a:xfrm>
                <a:off x="2462787" y="2653694"/>
                <a:ext cx="27999" cy="57886"/>
              </a:xfrm>
              <a:custGeom>
                <a:avLst/>
                <a:gdLst>
                  <a:gd name="T0" fmla="*/ 0 w 4"/>
                  <a:gd name="T1" fmla="*/ 2147483647 h 9"/>
                  <a:gd name="T2" fmla="*/ 2147483647 w 4"/>
                  <a:gd name="T3" fmla="*/ 2147483647 h 9"/>
                  <a:gd name="T4" fmla="*/ 2147483647 w 4"/>
                  <a:gd name="T5" fmla="*/ 2147483647 h 9"/>
                  <a:gd name="T6" fmla="*/ 2147483647 w 4"/>
                  <a:gd name="T7" fmla="*/ 2147483647 h 9"/>
                  <a:gd name="T8" fmla="*/ 2147483647 w 4"/>
                  <a:gd name="T9" fmla="*/ 2147483647 h 9"/>
                  <a:gd name="T10" fmla="*/ 2147483647 w 4"/>
                  <a:gd name="T11" fmla="*/ 0 h 9"/>
                  <a:gd name="T12" fmla="*/ 0 w 4"/>
                  <a:gd name="T13" fmla="*/ 2147483647 h 9"/>
                  <a:gd name="T14" fmla="*/ 0 60000 65536"/>
                  <a:gd name="T15" fmla="*/ 0 60000 65536"/>
                  <a:gd name="T16" fmla="*/ 0 60000 65536"/>
                  <a:gd name="T17" fmla="*/ 0 60000 65536"/>
                  <a:gd name="T18" fmla="*/ 0 60000 65536"/>
                  <a:gd name="T19" fmla="*/ 0 60000 65536"/>
                  <a:gd name="T20" fmla="*/ 0 60000 65536"/>
                  <a:gd name="T21" fmla="*/ 0 w 4"/>
                  <a:gd name="T22" fmla="*/ 0 h 9"/>
                  <a:gd name="T23" fmla="*/ 4 w 4"/>
                  <a:gd name="T24" fmla="*/ 9 h 9"/>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 h="9">
                    <a:moveTo>
                      <a:pt x="0" y="1"/>
                    </a:moveTo>
                    <a:lnTo>
                      <a:pt x="1" y="7"/>
                    </a:lnTo>
                    <a:lnTo>
                      <a:pt x="2" y="9"/>
                    </a:lnTo>
                    <a:lnTo>
                      <a:pt x="4" y="7"/>
                    </a:lnTo>
                    <a:lnTo>
                      <a:pt x="4" y="2"/>
                    </a:lnTo>
                    <a:lnTo>
                      <a:pt x="3" y="0"/>
                    </a:lnTo>
                    <a:lnTo>
                      <a:pt x="0" y="1"/>
                    </a:lnTo>
                  </a:path>
                </a:pathLst>
              </a:custGeom>
              <a:grpFill/>
              <a:ln w="0">
                <a:solidFill>
                  <a:srgbClr val="002060"/>
                </a:solidFill>
                <a:round/>
                <a:headEnd/>
                <a:tailEnd/>
              </a:ln>
            </p:spPr>
            <p:txBody>
              <a:bodyPr/>
              <a:lstStyle/>
              <a:p>
                <a:endParaRPr lang="en-US"/>
              </a:p>
            </p:txBody>
          </p:sp>
          <p:sp>
            <p:nvSpPr>
              <p:cNvPr id="410" name="Freeform 409"/>
              <p:cNvSpPr>
                <a:spLocks/>
              </p:cNvSpPr>
              <p:nvPr/>
            </p:nvSpPr>
            <p:spPr bwMode="auto">
              <a:xfrm>
                <a:off x="2549582" y="2722433"/>
                <a:ext cx="67197" cy="32560"/>
              </a:xfrm>
              <a:custGeom>
                <a:avLst/>
                <a:gdLst>
                  <a:gd name="T0" fmla="*/ 0 w 9"/>
                  <a:gd name="T1" fmla="*/ 2147483647 h 5"/>
                  <a:gd name="T2" fmla="*/ 0 w 9"/>
                  <a:gd name="T3" fmla="*/ 2147483647 h 5"/>
                  <a:gd name="T4" fmla="*/ 2147483647 w 9"/>
                  <a:gd name="T5" fmla="*/ 2147483647 h 5"/>
                  <a:gd name="T6" fmla="*/ 2147483647 w 9"/>
                  <a:gd name="T7" fmla="*/ 0 h 5"/>
                  <a:gd name="T8" fmla="*/ 2147483647 w 9"/>
                  <a:gd name="T9" fmla="*/ 0 h 5"/>
                  <a:gd name="T10" fmla="*/ 2147483647 w 9"/>
                  <a:gd name="T11" fmla="*/ 0 h 5"/>
                  <a:gd name="T12" fmla="*/ 0 w 9"/>
                  <a:gd name="T13" fmla="*/ 2147483647 h 5"/>
                  <a:gd name="T14" fmla="*/ 0 60000 65536"/>
                  <a:gd name="T15" fmla="*/ 0 60000 65536"/>
                  <a:gd name="T16" fmla="*/ 0 60000 65536"/>
                  <a:gd name="T17" fmla="*/ 0 60000 65536"/>
                  <a:gd name="T18" fmla="*/ 0 60000 65536"/>
                  <a:gd name="T19" fmla="*/ 0 60000 65536"/>
                  <a:gd name="T20" fmla="*/ 0 60000 65536"/>
                  <a:gd name="T21" fmla="*/ 0 w 9"/>
                  <a:gd name="T22" fmla="*/ 0 h 5"/>
                  <a:gd name="T23" fmla="*/ 9 w 9"/>
                  <a:gd name="T24" fmla="*/ 5 h 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9" h="5">
                    <a:moveTo>
                      <a:pt x="0" y="1"/>
                    </a:moveTo>
                    <a:lnTo>
                      <a:pt x="0" y="2"/>
                    </a:lnTo>
                    <a:lnTo>
                      <a:pt x="7" y="5"/>
                    </a:lnTo>
                    <a:lnTo>
                      <a:pt x="9" y="0"/>
                    </a:lnTo>
                    <a:lnTo>
                      <a:pt x="5" y="0"/>
                    </a:lnTo>
                    <a:lnTo>
                      <a:pt x="1" y="0"/>
                    </a:lnTo>
                    <a:lnTo>
                      <a:pt x="0" y="1"/>
                    </a:lnTo>
                  </a:path>
                </a:pathLst>
              </a:custGeom>
              <a:grpFill/>
              <a:ln w="0">
                <a:solidFill>
                  <a:srgbClr val="002060"/>
                </a:solidFill>
                <a:round/>
                <a:headEnd/>
                <a:tailEnd/>
              </a:ln>
            </p:spPr>
            <p:txBody>
              <a:bodyPr/>
              <a:lstStyle/>
              <a:p>
                <a:endParaRPr lang="en-US"/>
              </a:p>
            </p:txBody>
          </p:sp>
          <p:sp>
            <p:nvSpPr>
              <p:cNvPr id="411" name="Freeform 410"/>
              <p:cNvSpPr>
                <a:spLocks/>
              </p:cNvSpPr>
              <p:nvPr/>
            </p:nvSpPr>
            <p:spPr bwMode="auto">
              <a:xfrm>
                <a:off x="2717572" y="2722433"/>
                <a:ext cx="43398" cy="39796"/>
              </a:xfrm>
              <a:custGeom>
                <a:avLst/>
                <a:gdLst>
                  <a:gd name="T0" fmla="*/ 0 w 6"/>
                  <a:gd name="T1" fmla="*/ 2147483647 h 6"/>
                  <a:gd name="T2" fmla="*/ 2147483647 w 6"/>
                  <a:gd name="T3" fmla="*/ 2147483647 h 6"/>
                  <a:gd name="T4" fmla="*/ 2147483647 w 6"/>
                  <a:gd name="T5" fmla="*/ 2147483647 h 6"/>
                  <a:gd name="T6" fmla="*/ 2147483647 w 6"/>
                  <a:gd name="T7" fmla="*/ 2147483647 h 6"/>
                  <a:gd name="T8" fmla="*/ 2147483647 w 6"/>
                  <a:gd name="T9" fmla="*/ 2147483647 h 6"/>
                  <a:gd name="T10" fmla="*/ 2147483647 w 6"/>
                  <a:gd name="T11" fmla="*/ 2147483647 h 6"/>
                  <a:gd name="T12" fmla="*/ 2147483647 w 6"/>
                  <a:gd name="T13" fmla="*/ 2147483647 h 6"/>
                  <a:gd name="T14" fmla="*/ 2147483647 w 6"/>
                  <a:gd name="T15" fmla="*/ 2147483647 h 6"/>
                  <a:gd name="T16" fmla="*/ 2147483647 w 6"/>
                  <a:gd name="T17" fmla="*/ 2147483647 h 6"/>
                  <a:gd name="T18" fmla="*/ 2147483647 w 6"/>
                  <a:gd name="T19" fmla="*/ 0 h 6"/>
                  <a:gd name="T20" fmla="*/ 0 w 6"/>
                  <a:gd name="T21" fmla="*/ 2147483647 h 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6"/>
                  <a:gd name="T34" fmla="*/ 0 h 6"/>
                  <a:gd name="T35" fmla="*/ 6 w 6"/>
                  <a:gd name="T36" fmla="*/ 6 h 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6" h="6">
                    <a:moveTo>
                      <a:pt x="0" y="1"/>
                    </a:moveTo>
                    <a:lnTo>
                      <a:pt x="1" y="2"/>
                    </a:lnTo>
                    <a:lnTo>
                      <a:pt x="2" y="5"/>
                    </a:lnTo>
                    <a:lnTo>
                      <a:pt x="4" y="6"/>
                    </a:lnTo>
                    <a:lnTo>
                      <a:pt x="4" y="5"/>
                    </a:lnTo>
                    <a:lnTo>
                      <a:pt x="6" y="6"/>
                    </a:lnTo>
                    <a:lnTo>
                      <a:pt x="4" y="2"/>
                    </a:lnTo>
                    <a:lnTo>
                      <a:pt x="6" y="3"/>
                    </a:lnTo>
                    <a:lnTo>
                      <a:pt x="5" y="1"/>
                    </a:lnTo>
                    <a:lnTo>
                      <a:pt x="2" y="0"/>
                    </a:lnTo>
                    <a:lnTo>
                      <a:pt x="0" y="1"/>
                    </a:lnTo>
                  </a:path>
                </a:pathLst>
              </a:custGeom>
              <a:grpFill/>
              <a:ln w="0">
                <a:solidFill>
                  <a:srgbClr val="002060"/>
                </a:solidFill>
                <a:round/>
                <a:headEnd/>
                <a:tailEnd/>
              </a:ln>
            </p:spPr>
            <p:txBody>
              <a:bodyPr/>
              <a:lstStyle/>
              <a:p>
                <a:endParaRPr lang="en-US"/>
              </a:p>
            </p:txBody>
          </p:sp>
          <p:sp>
            <p:nvSpPr>
              <p:cNvPr id="412" name="Freeform 411"/>
              <p:cNvSpPr>
                <a:spLocks/>
              </p:cNvSpPr>
              <p:nvPr/>
            </p:nvSpPr>
            <p:spPr bwMode="auto">
              <a:xfrm>
                <a:off x="2770769" y="2781525"/>
                <a:ext cx="48997" cy="10854"/>
              </a:xfrm>
              <a:custGeom>
                <a:avLst/>
                <a:gdLst>
                  <a:gd name="T0" fmla="*/ 0 w 7"/>
                  <a:gd name="T1" fmla="*/ 2147483647 h 2"/>
                  <a:gd name="T2" fmla="*/ 2147483647 w 7"/>
                  <a:gd name="T3" fmla="*/ 2147483647 h 2"/>
                  <a:gd name="T4" fmla="*/ 2147483647 w 7"/>
                  <a:gd name="T5" fmla="*/ 2147483647 h 2"/>
                  <a:gd name="T6" fmla="*/ 2147483647 w 7"/>
                  <a:gd name="T7" fmla="*/ 0 h 2"/>
                  <a:gd name="T8" fmla="*/ 2147483647 w 7"/>
                  <a:gd name="T9" fmla="*/ 2147483647 h 2"/>
                  <a:gd name="T10" fmla="*/ 2147483647 w 7"/>
                  <a:gd name="T11" fmla="*/ 0 h 2"/>
                  <a:gd name="T12" fmla="*/ 0 w 7"/>
                  <a:gd name="T13" fmla="*/ 0 h 2"/>
                  <a:gd name="T14" fmla="*/ 0 w 7"/>
                  <a:gd name="T15" fmla="*/ 2147483647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0" y="1"/>
                    </a:moveTo>
                    <a:lnTo>
                      <a:pt x="3" y="2"/>
                    </a:lnTo>
                    <a:lnTo>
                      <a:pt x="7" y="1"/>
                    </a:lnTo>
                    <a:lnTo>
                      <a:pt x="7" y="0"/>
                    </a:lnTo>
                    <a:lnTo>
                      <a:pt x="6" y="1"/>
                    </a:lnTo>
                    <a:lnTo>
                      <a:pt x="6" y="0"/>
                    </a:lnTo>
                    <a:lnTo>
                      <a:pt x="0" y="0"/>
                    </a:lnTo>
                    <a:lnTo>
                      <a:pt x="0" y="1"/>
                    </a:lnTo>
                  </a:path>
                </a:pathLst>
              </a:custGeom>
              <a:grpFill/>
              <a:ln w="0">
                <a:solidFill>
                  <a:srgbClr val="002060"/>
                </a:solidFill>
                <a:round/>
                <a:headEnd/>
                <a:tailEnd/>
              </a:ln>
            </p:spPr>
            <p:txBody>
              <a:bodyPr/>
              <a:lstStyle/>
              <a:p>
                <a:endParaRPr lang="en-US"/>
              </a:p>
            </p:txBody>
          </p:sp>
          <p:sp>
            <p:nvSpPr>
              <p:cNvPr id="413" name="Freeform 412"/>
              <p:cNvSpPr>
                <a:spLocks/>
              </p:cNvSpPr>
              <p:nvPr/>
            </p:nvSpPr>
            <p:spPr bwMode="auto">
              <a:xfrm>
                <a:off x="2935959" y="2781525"/>
                <a:ext cx="44797" cy="18090"/>
              </a:xfrm>
              <a:custGeom>
                <a:avLst/>
                <a:gdLst>
                  <a:gd name="T0" fmla="*/ 0 w 6"/>
                  <a:gd name="T1" fmla="*/ 2147483647 h 3"/>
                  <a:gd name="T2" fmla="*/ 2147483647 w 6"/>
                  <a:gd name="T3" fmla="*/ 2147483647 h 3"/>
                  <a:gd name="T4" fmla="*/ 2147483647 w 6"/>
                  <a:gd name="T5" fmla="*/ 2147483647 h 3"/>
                  <a:gd name="T6" fmla="*/ 2147483647 w 6"/>
                  <a:gd name="T7" fmla="*/ 2147483647 h 3"/>
                  <a:gd name="T8" fmla="*/ 2147483647 w 6"/>
                  <a:gd name="T9" fmla="*/ 2147483647 h 3"/>
                  <a:gd name="T10" fmla="*/ 2147483647 w 6"/>
                  <a:gd name="T11" fmla="*/ 0 h 3"/>
                  <a:gd name="T12" fmla="*/ 0 w 6"/>
                  <a:gd name="T13" fmla="*/ 2147483647 h 3"/>
                  <a:gd name="T14" fmla="*/ 0 60000 65536"/>
                  <a:gd name="T15" fmla="*/ 0 60000 65536"/>
                  <a:gd name="T16" fmla="*/ 0 60000 65536"/>
                  <a:gd name="T17" fmla="*/ 0 60000 65536"/>
                  <a:gd name="T18" fmla="*/ 0 60000 65536"/>
                  <a:gd name="T19" fmla="*/ 0 60000 65536"/>
                  <a:gd name="T20" fmla="*/ 0 60000 65536"/>
                  <a:gd name="T21" fmla="*/ 0 w 6"/>
                  <a:gd name="T22" fmla="*/ 0 h 3"/>
                  <a:gd name="T23" fmla="*/ 6 w 6"/>
                  <a:gd name="T24" fmla="*/ 3 h 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6" h="3">
                    <a:moveTo>
                      <a:pt x="0" y="1"/>
                    </a:moveTo>
                    <a:lnTo>
                      <a:pt x="1" y="3"/>
                    </a:lnTo>
                    <a:lnTo>
                      <a:pt x="4" y="2"/>
                    </a:lnTo>
                    <a:lnTo>
                      <a:pt x="5" y="2"/>
                    </a:lnTo>
                    <a:lnTo>
                      <a:pt x="5" y="1"/>
                    </a:lnTo>
                    <a:lnTo>
                      <a:pt x="6" y="0"/>
                    </a:lnTo>
                    <a:lnTo>
                      <a:pt x="0" y="1"/>
                    </a:lnTo>
                  </a:path>
                </a:pathLst>
              </a:custGeom>
              <a:grpFill/>
              <a:ln w="0">
                <a:solidFill>
                  <a:srgbClr val="002060"/>
                </a:solidFill>
                <a:round/>
                <a:headEnd/>
                <a:tailEnd/>
              </a:ln>
            </p:spPr>
            <p:txBody>
              <a:bodyPr/>
              <a:lstStyle/>
              <a:p>
                <a:endParaRPr lang="en-US"/>
              </a:p>
            </p:txBody>
          </p:sp>
          <p:sp>
            <p:nvSpPr>
              <p:cNvPr id="414" name="Freeform 413"/>
              <p:cNvSpPr>
                <a:spLocks/>
              </p:cNvSpPr>
              <p:nvPr/>
            </p:nvSpPr>
            <p:spPr bwMode="auto">
              <a:xfrm>
                <a:off x="2354992" y="2685049"/>
                <a:ext cx="21000" cy="13266"/>
              </a:xfrm>
              <a:custGeom>
                <a:avLst/>
                <a:gdLst>
                  <a:gd name="T0" fmla="*/ 0 w 3"/>
                  <a:gd name="T1" fmla="*/ 2147483647 h 2"/>
                  <a:gd name="T2" fmla="*/ 2147483647 w 3"/>
                  <a:gd name="T3" fmla="*/ 2147483647 h 2"/>
                  <a:gd name="T4" fmla="*/ 2147483647 w 3"/>
                  <a:gd name="T5" fmla="*/ 2147483647 h 2"/>
                  <a:gd name="T6" fmla="*/ 2147483647 w 3"/>
                  <a:gd name="T7" fmla="*/ 0 h 2"/>
                  <a:gd name="T8" fmla="*/ 0 w 3"/>
                  <a:gd name="T9" fmla="*/ 2147483647 h 2"/>
                  <a:gd name="T10" fmla="*/ 0 60000 65536"/>
                  <a:gd name="T11" fmla="*/ 0 60000 65536"/>
                  <a:gd name="T12" fmla="*/ 0 60000 65536"/>
                  <a:gd name="T13" fmla="*/ 0 60000 65536"/>
                  <a:gd name="T14" fmla="*/ 0 60000 65536"/>
                  <a:gd name="T15" fmla="*/ 0 w 3"/>
                  <a:gd name="T16" fmla="*/ 0 h 2"/>
                  <a:gd name="T17" fmla="*/ 3 w 3"/>
                  <a:gd name="T18" fmla="*/ 2 h 2"/>
                </a:gdLst>
                <a:ahLst/>
                <a:cxnLst>
                  <a:cxn ang="T10">
                    <a:pos x="T0" y="T1"/>
                  </a:cxn>
                  <a:cxn ang="T11">
                    <a:pos x="T2" y="T3"/>
                  </a:cxn>
                  <a:cxn ang="T12">
                    <a:pos x="T4" y="T5"/>
                  </a:cxn>
                  <a:cxn ang="T13">
                    <a:pos x="T6" y="T7"/>
                  </a:cxn>
                  <a:cxn ang="T14">
                    <a:pos x="T8" y="T9"/>
                  </a:cxn>
                </a:cxnLst>
                <a:rect l="T15" t="T16" r="T17" b="T18"/>
                <a:pathLst>
                  <a:path w="3" h="2">
                    <a:moveTo>
                      <a:pt x="0" y="1"/>
                    </a:moveTo>
                    <a:lnTo>
                      <a:pt x="2" y="2"/>
                    </a:lnTo>
                    <a:lnTo>
                      <a:pt x="3" y="1"/>
                    </a:lnTo>
                    <a:lnTo>
                      <a:pt x="1" y="0"/>
                    </a:lnTo>
                    <a:lnTo>
                      <a:pt x="0" y="1"/>
                    </a:lnTo>
                  </a:path>
                </a:pathLst>
              </a:custGeom>
              <a:grpFill/>
              <a:ln w="0">
                <a:solidFill>
                  <a:srgbClr val="002060"/>
                </a:solidFill>
                <a:round/>
                <a:headEnd/>
                <a:tailEnd/>
              </a:ln>
            </p:spPr>
            <p:txBody>
              <a:bodyPr/>
              <a:lstStyle/>
              <a:p>
                <a:endParaRPr lang="en-US"/>
              </a:p>
            </p:txBody>
          </p:sp>
          <p:sp>
            <p:nvSpPr>
              <p:cNvPr id="415" name="Freeform 414"/>
              <p:cNvSpPr>
                <a:spLocks/>
              </p:cNvSpPr>
              <p:nvPr/>
            </p:nvSpPr>
            <p:spPr bwMode="auto">
              <a:xfrm>
                <a:off x="2850564" y="2762230"/>
                <a:ext cx="5600" cy="6030"/>
              </a:xfrm>
              <a:custGeom>
                <a:avLst/>
                <a:gdLst>
                  <a:gd name="T0" fmla="*/ 0 w 1"/>
                  <a:gd name="T1" fmla="*/ 2147483647 h 1"/>
                  <a:gd name="T2" fmla="*/ 0 w 1"/>
                  <a:gd name="T3" fmla="*/ 2147483647 h 1"/>
                  <a:gd name="T4" fmla="*/ 2147483647 w 1"/>
                  <a:gd name="T5" fmla="*/ 0 h 1"/>
                  <a:gd name="T6" fmla="*/ 0 w 1"/>
                  <a:gd name="T7" fmla="*/ 2147483647 h 1"/>
                  <a:gd name="T8" fmla="*/ 0 60000 65536"/>
                  <a:gd name="T9" fmla="*/ 0 60000 65536"/>
                  <a:gd name="T10" fmla="*/ 0 60000 65536"/>
                  <a:gd name="T11" fmla="*/ 0 60000 65536"/>
                  <a:gd name="T12" fmla="*/ 0 w 1"/>
                  <a:gd name="T13" fmla="*/ 0 h 1"/>
                  <a:gd name="T14" fmla="*/ 1 w 1"/>
                  <a:gd name="T15" fmla="*/ 1 h 1"/>
                </a:gdLst>
                <a:ahLst/>
                <a:cxnLst>
                  <a:cxn ang="T8">
                    <a:pos x="T0" y="T1"/>
                  </a:cxn>
                  <a:cxn ang="T9">
                    <a:pos x="T2" y="T3"/>
                  </a:cxn>
                  <a:cxn ang="T10">
                    <a:pos x="T4" y="T5"/>
                  </a:cxn>
                  <a:cxn ang="T11">
                    <a:pos x="T6" y="T7"/>
                  </a:cxn>
                </a:cxnLst>
                <a:rect l="T12" t="T13" r="T14" b="T15"/>
                <a:pathLst>
                  <a:path w="1" h="1">
                    <a:moveTo>
                      <a:pt x="0" y="1"/>
                    </a:moveTo>
                    <a:lnTo>
                      <a:pt x="0" y="1"/>
                    </a:lnTo>
                    <a:lnTo>
                      <a:pt x="1" y="0"/>
                    </a:lnTo>
                    <a:lnTo>
                      <a:pt x="0" y="1"/>
                    </a:lnTo>
                  </a:path>
                </a:pathLst>
              </a:custGeom>
              <a:grpFill/>
              <a:ln w="0">
                <a:solidFill>
                  <a:srgbClr val="002060"/>
                </a:solidFill>
                <a:round/>
                <a:headEnd/>
                <a:tailEnd/>
              </a:ln>
            </p:spPr>
            <p:txBody>
              <a:bodyPr/>
              <a:lstStyle/>
              <a:p>
                <a:endParaRPr lang="en-US"/>
              </a:p>
            </p:txBody>
          </p:sp>
          <p:sp>
            <p:nvSpPr>
              <p:cNvPr id="416" name="Freeform 415"/>
              <p:cNvSpPr>
                <a:spLocks/>
              </p:cNvSpPr>
              <p:nvPr/>
            </p:nvSpPr>
            <p:spPr bwMode="auto">
              <a:xfrm>
                <a:off x="1974214" y="2920210"/>
                <a:ext cx="13999" cy="4824"/>
              </a:xfrm>
              <a:custGeom>
                <a:avLst/>
                <a:gdLst>
                  <a:gd name="T0" fmla="*/ 0 w 2"/>
                  <a:gd name="T1" fmla="*/ 0 h 1"/>
                  <a:gd name="T2" fmla="*/ 2147483647 w 2"/>
                  <a:gd name="T3" fmla="*/ 2147483647 h 1"/>
                  <a:gd name="T4" fmla="*/ 2147483647 w 2"/>
                  <a:gd name="T5" fmla="*/ 0 h 1"/>
                  <a:gd name="T6" fmla="*/ 0 w 2"/>
                  <a:gd name="T7" fmla="*/ 0 h 1"/>
                  <a:gd name="T8" fmla="*/ 0 60000 65536"/>
                  <a:gd name="T9" fmla="*/ 0 60000 65536"/>
                  <a:gd name="T10" fmla="*/ 0 60000 65536"/>
                  <a:gd name="T11" fmla="*/ 0 60000 65536"/>
                  <a:gd name="T12" fmla="*/ 0 w 2"/>
                  <a:gd name="T13" fmla="*/ 0 h 1"/>
                  <a:gd name="T14" fmla="*/ 2 w 2"/>
                  <a:gd name="T15" fmla="*/ 1 h 1"/>
                </a:gdLst>
                <a:ahLst/>
                <a:cxnLst>
                  <a:cxn ang="T8">
                    <a:pos x="T0" y="T1"/>
                  </a:cxn>
                  <a:cxn ang="T9">
                    <a:pos x="T2" y="T3"/>
                  </a:cxn>
                  <a:cxn ang="T10">
                    <a:pos x="T4" y="T5"/>
                  </a:cxn>
                  <a:cxn ang="T11">
                    <a:pos x="T6" y="T7"/>
                  </a:cxn>
                </a:cxnLst>
                <a:rect l="T12" t="T13" r="T14" b="T15"/>
                <a:pathLst>
                  <a:path w="2" h="1">
                    <a:moveTo>
                      <a:pt x="0" y="0"/>
                    </a:moveTo>
                    <a:lnTo>
                      <a:pt x="1" y="1"/>
                    </a:lnTo>
                    <a:lnTo>
                      <a:pt x="2" y="0"/>
                    </a:lnTo>
                    <a:lnTo>
                      <a:pt x="0" y="0"/>
                    </a:lnTo>
                  </a:path>
                </a:pathLst>
              </a:custGeom>
              <a:grpFill/>
              <a:ln w="0">
                <a:solidFill>
                  <a:srgbClr val="002060"/>
                </a:solidFill>
                <a:round/>
                <a:headEnd/>
                <a:tailEnd/>
              </a:ln>
            </p:spPr>
            <p:txBody>
              <a:bodyPr/>
              <a:lstStyle/>
              <a:p>
                <a:endParaRPr lang="en-US"/>
              </a:p>
            </p:txBody>
          </p:sp>
          <p:sp>
            <p:nvSpPr>
              <p:cNvPr id="417" name="Freeform 416"/>
              <p:cNvSpPr>
                <a:spLocks/>
              </p:cNvSpPr>
              <p:nvPr/>
            </p:nvSpPr>
            <p:spPr bwMode="auto">
              <a:xfrm>
                <a:off x="1995214" y="2925034"/>
                <a:ext cx="8399" cy="8442"/>
              </a:xfrm>
              <a:custGeom>
                <a:avLst/>
                <a:gdLst>
                  <a:gd name="T0" fmla="*/ 0 w 1"/>
                  <a:gd name="T1" fmla="*/ 0 h 1"/>
                  <a:gd name="T2" fmla="*/ 2147483647 w 1"/>
                  <a:gd name="T3" fmla="*/ 2147483647 h 1"/>
                  <a:gd name="T4" fmla="*/ 2147483647 w 1"/>
                  <a:gd name="T5" fmla="*/ 0 h 1"/>
                  <a:gd name="T6" fmla="*/ 0 w 1"/>
                  <a:gd name="T7" fmla="*/ 0 h 1"/>
                  <a:gd name="T8" fmla="*/ 0 60000 65536"/>
                  <a:gd name="T9" fmla="*/ 0 60000 65536"/>
                  <a:gd name="T10" fmla="*/ 0 60000 65536"/>
                  <a:gd name="T11" fmla="*/ 0 60000 65536"/>
                  <a:gd name="T12" fmla="*/ 0 w 1"/>
                  <a:gd name="T13" fmla="*/ 0 h 1"/>
                  <a:gd name="T14" fmla="*/ 1 w 1"/>
                  <a:gd name="T15" fmla="*/ 1 h 1"/>
                </a:gdLst>
                <a:ahLst/>
                <a:cxnLst>
                  <a:cxn ang="T8">
                    <a:pos x="T0" y="T1"/>
                  </a:cxn>
                  <a:cxn ang="T9">
                    <a:pos x="T2" y="T3"/>
                  </a:cxn>
                  <a:cxn ang="T10">
                    <a:pos x="T4" y="T5"/>
                  </a:cxn>
                  <a:cxn ang="T11">
                    <a:pos x="T6" y="T7"/>
                  </a:cxn>
                </a:cxnLst>
                <a:rect l="T12" t="T13" r="T14" b="T15"/>
                <a:pathLst>
                  <a:path w="1" h="1">
                    <a:moveTo>
                      <a:pt x="0" y="0"/>
                    </a:moveTo>
                    <a:lnTo>
                      <a:pt x="1" y="1"/>
                    </a:lnTo>
                    <a:lnTo>
                      <a:pt x="1" y="0"/>
                    </a:lnTo>
                    <a:lnTo>
                      <a:pt x="0" y="0"/>
                    </a:lnTo>
                  </a:path>
                </a:pathLst>
              </a:custGeom>
              <a:grpFill/>
              <a:ln w="0">
                <a:solidFill>
                  <a:srgbClr val="002060"/>
                </a:solidFill>
                <a:round/>
                <a:headEnd/>
                <a:tailEnd/>
              </a:ln>
            </p:spPr>
            <p:txBody>
              <a:bodyPr/>
              <a:lstStyle/>
              <a:p>
                <a:endParaRPr lang="en-US"/>
              </a:p>
            </p:txBody>
          </p:sp>
          <p:sp>
            <p:nvSpPr>
              <p:cNvPr id="418" name="Freeform 417"/>
              <p:cNvSpPr>
                <a:spLocks/>
              </p:cNvSpPr>
              <p:nvPr/>
            </p:nvSpPr>
            <p:spPr bwMode="auto">
              <a:xfrm>
                <a:off x="2033011" y="2906945"/>
                <a:ext cx="7000" cy="13266"/>
              </a:xfrm>
              <a:custGeom>
                <a:avLst/>
                <a:gdLst>
                  <a:gd name="T0" fmla="*/ 0 w 1"/>
                  <a:gd name="T1" fmla="*/ 2147483647 h 2"/>
                  <a:gd name="T2" fmla="*/ 0 w 1"/>
                  <a:gd name="T3" fmla="*/ 2147483647 h 2"/>
                  <a:gd name="T4" fmla="*/ 2147483647 w 1"/>
                  <a:gd name="T5" fmla="*/ 0 h 2"/>
                  <a:gd name="T6" fmla="*/ 0 w 1"/>
                  <a:gd name="T7" fmla="*/ 2147483647 h 2"/>
                  <a:gd name="T8" fmla="*/ 0 60000 65536"/>
                  <a:gd name="T9" fmla="*/ 0 60000 65536"/>
                  <a:gd name="T10" fmla="*/ 0 60000 65536"/>
                  <a:gd name="T11" fmla="*/ 0 60000 65536"/>
                  <a:gd name="T12" fmla="*/ 0 w 1"/>
                  <a:gd name="T13" fmla="*/ 0 h 2"/>
                  <a:gd name="T14" fmla="*/ 1 w 1"/>
                  <a:gd name="T15" fmla="*/ 2 h 2"/>
                </a:gdLst>
                <a:ahLst/>
                <a:cxnLst>
                  <a:cxn ang="T8">
                    <a:pos x="T0" y="T1"/>
                  </a:cxn>
                  <a:cxn ang="T9">
                    <a:pos x="T2" y="T3"/>
                  </a:cxn>
                  <a:cxn ang="T10">
                    <a:pos x="T4" y="T5"/>
                  </a:cxn>
                  <a:cxn ang="T11">
                    <a:pos x="T6" y="T7"/>
                  </a:cxn>
                </a:cxnLst>
                <a:rect l="T12" t="T13" r="T14" b="T15"/>
                <a:pathLst>
                  <a:path w="1" h="2">
                    <a:moveTo>
                      <a:pt x="0" y="2"/>
                    </a:moveTo>
                    <a:lnTo>
                      <a:pt x="0" y="1"/>
                    </a:lnTo>
                    <a:lnTo>
                      <a:pt x="1" y="0"/>
                    </a:lnTo>
                    <a:lnTo>
                      <a:pt x="0" y="2"/>
                    </a:lnTo>
                  </a:path>
                </a:pathLst>
              </a:custGeom>
              <a:grpFill/>
              <a:ln w="0">
                <a:solidFill>
                  <a:srgbClr val="002060"/>
                </a:solidFill>
                <a:round/>
                <a:headEnd/>
                <a:tailEnd/>
              </a:ln>
            </p:spPr>
            <p:txBody>
              <a:bodyPr/>
              <a:lstStyle/>
              <a:p>
                <a:endParaRPr lang="en-US"/>
              </a:p>
            </p:txBody>
          </p:sp>
          <p:sp>
            <p:nvSpPr>
              <p:cNvPr id="419" name="Freeform 418"/>
              <p:cNvSpPr>
                <a:spLocks/>
              </p:cNvSpPr>
              <p:nvPr/>
            </p:nvSpPr>
            <p:spPr bwMode="auto">
              <a:xfrm>
                <a:off x="2024612" y="2920210"/>
                <a:ext cx="8399" cy="4824"/>
              </a:xfrm>
              <a:custGeom>
                <a:avLst/>
                <a:gdLst>
                  <a:gd name="T0" fmla="*/ 2147483647 w 1"/>
                  <a:gd name="T1" fmla="*/ 0 h 1"/>
                  <a:gd name="T2" fmla="*/ 0 w 1"/>
                  <a:gd name="T3" fmla="*/ 2147483647 h 1"/>
                  <a:gd name="T4" fmla="*/ 2147483647 w 1"/>
                  <a:gd name="T5" fmla="*/ 2147483647 h 1"/>
                  <a:gd name="T6" fmla="*/ 2147483647 w 1"/>
                  <a:gd name="T7" fmla="*/ 0 h 1"/>
                  <a:gd name="T8" fmla="*/ 0 60000 65536"/>
                  <a:gd name="T9" fmla="*/ 0 60000 65536"/>
                  <a:gd name="T10" fmla="*/ 0 60000 65536"/>
                  <a:gd name="T11" fmla="*/ 0 60000 65536"/>
                  <a:gd name="T12" fmla="*/ 0 w 1"/>
                  <a:gd name="T13" fmla="*/ 0 h 1"/>
                  <a:gd name="T14" fmla="*/ 1 w 1"/>
                  <a:gd name="T15" fmla="*/ 1 h 1"/>
                </a:gdLst>
                <a:ahLst/>
                <a:cxnLst>
                  <a:cxn ang="T8">
                    <a:pos x="T0" y="T1"/>
                  </a:cxn>
                  <a:cxn ang="T9">
                    <a:pos x="T2" y="T3"/>
                  </a:cxn>
                  <a:cxn ang="T10">
                    <a:pos x="T4" y="T5"/>
                  </a:cxn>
                  <a:cxn ang="T11">
                    <a:pos x="T6" y="T7"/>
                  </a:cxn>
                </a:cxnLst>
                <a:rect l="T12" t="T13" r="T14" b="T15"/>
                <a:pathLst>
                  <a:path w="1" h="1">
                    <a:moveTo>
                      <a:pt x="1" y="0"/>
                    </a:moveTo>
                    <a:lnTo>
                      <a:pt x="0" y="1"/>
                    </a:lnTo>
                    <a:lnTo>
                      <a:pt x="1" y="1"/>
                    </a:lnTo>
                    <a:lnTo>
                      <a:pt x="1" y="0"/>
                    </a:lnTo>
                  </a:path>
                </a:pathLst>
              </a:custGeom>
              <a:grpFill/>
              <a:ln w="0">
                <a:solidFill>
                  <a:srgbClr val="002060"/>
                </a:solidFill>
                <a:round/>
                <a:headEnd/>
                <a:tailEnd/>
              </a:ln>
            </p:spPr>
            <p:txBody>
              <a:bodyPr/>
              <a:lstStyle/>
              <a:p>
                <a:endParaRPr lang="en-US"/>
              </a:p>
            </p:txBody>
          </p:sp>
          <p:sp>
            <p:nvSpPr>
              <p:cNvPr id="420" name="Freeform 419"/>
              <p:cNvSpPr>
                <a:spLocks/>
              </p:cNvSpPr>
              <p:nvPr/>
            </p:nvSpPr>
            <p:spPr bwMode="auto">
              <a:xfrm>
                <a:off x="2469786" y="3356768"/>
                <a:ext cx="5600" cy="7236"/>
              </a:xfrm>
              <a:custGeom>
                <a:avLst/>
                <a:gdLst>
                  <a:gd name="T0" fmla="*/ 0 w 1"/>
                  <a:gd name="T1" fmla="*/ 2147483647 h 1"/>
                  <a:gd name="T2" fmla="*/ 2147483647 w 1"/>
                  <a:gd name="T3" fmla="*/ 2147483647 h 1"/>
                  <a:gd name="T4" fmla="*/ 2147483647 w 1"/>
                  <a:gd name="T5" fmla="*/ 0 h 1"/>
                  <a:gd name="T6" fmla="*/ 0 w 1"/>
                  <a:gd name="T7" fmla="*/ 2147483647 h 1"/>
                  <a:gd name="T8" fmla="*/ 0 60000 65536"/>
                  <a:gd name="T9" fmla="*/ 0 60000 65536"/>
                  <a:gd name="T10" fmla="*/ 0 60000 65536"/>
                  <a:gd name="T11" fmla="*/ 0 60000 65536"/>
                  <a:gd name="T12" fmla="*/ 0 w 1"/>
                  <a:gd name="T13" fmla="*/ 0 h 1"/>
                  <a:gd name="T14" fmla="*/ 1 w 1"/>
                  <a:gd name="T15" fmla="*/ 1 h 1"/>
                </a:gdLst>
                <a:ahLst/>
                <a:cxnLst>
                  <a:cxn ang="T8">
                    <a:pos x="T0" y="T1"/>
                  </a:cxn>
                  <a:cxn ang="T9">
                    <a:pos x="T2" y="T3"/>
                  </a:cxn>
                  <a:cxn ang="T10">
                    <a:pos x="T4" y="T5"/>
                  </a:cxn>
                  <a:cxn ang="T11">
                    <a:pos x="T6" y="T7"/>
                  </a:cxn>
                </a:cxnLst>
                <a:rect l="T12" t="T13" r="T14" b="T15"/>
                <a:pathLst>
                  <a:path w="1" h="1">
                    <a:moveTo>
                      <a:pt x="0" y="1"/>
                    </a:moveTo>
                    <a:lnTo>
                      <a:pt x="1" y="1"/>
                    </a:lnTo>
                    <a:lnTo>
                      <a:pt x="1" y="0"/>
                    </a:lnTo>
                    <a:lnTo>
                      <a:pt x="0" y="1"/>
                    </a:lnTo>
                  </a:path>
                </a:pathLst>
              </a:custGeom>
              <a:grpFill/>
              <a:ln w="0">
                <a:solidFill>
                  <a:srgbClr val="002060"/>
                </a:solidFill>
                <a:round/>
                <a:headEnd/>
                <a:tailEnd/>
              </a:ln>
            </p:spPr>
            <p:txBody>
              <a:bodyPr/>
              <a:lstStyle/>
              <a:p>
                <a:endParaRPr lang="en-US"/>
              </a:p>
            </p:txBody>
          </p:sp>
          <p:sp>
            <p:nvSpPr>
              <p:cNvPr id="421" name="Freeform 421"/>
              <p:cNvSpPr>
                <a:spLocks/>
              </p:cNvSpPr>
              <p:nvPr/>
            </p:nvSpPr>
            <p:spPr bwMode="auto">
              <a:xfrm>
                <a:off x="4860849" y="3617255"/>
                <a:ext cx="30798" cy="13266"/>
              </a:xfrm>
              <a:custGeom>
                <a:avLst/>
                <a:gdLst>
                  <a:gd name="T0" fmla="*/ 0 w 4"/>
                  <a:gd name="T1" fmla="*/ 2147483647 h 2"/>
                  <a:gd name="T2" fmla="*/ 2147483647 w 4"/>
                  <a:gd name="T3" fmla="*/ 2147483647 h 2"/>
                  <a:gd name="T4" fmla="*/ 2147483647 w 4"/>
                  <a:gd name="T5" fmla="*/ 2147483647 h 2"/>
                  <a:gd name="T6" fmla="*/ 2147483647 w 4"/>
                  <a:gd name="T7" fmla="*/ 0 h 2"/>
                  <a:gd name="T8" fmla="*/ 0 w 4"/>
                  <a:gd name="T9" fmla="*/ 2147483647 h 2"/>
                  <a:gd name="T10" fmla="*/ 0 60000 65536"/>
                  <a:gd name="T11" fmla="*/ 0 60000 65536"/>
                  <a:gd name="T12" fmla="*/ 0 60000 65536"/>
                  <a:gd name="T13" fmla="*/ 0 60000 65536"/>
                  <a:gd name="T14" fmla="*/ 0 60000 65536"/>
                  <a:gd name="T15" fmla="*/ 0 w 4"/>
                  <a:gd name="T16" fmla="*/ 0 h 2"/>
                  <a:gd name="T17" fmla="*/ 4 w 4"/>
                  <a:gd name="T18" fmla="*/ 2 h 2"/>
                </a:gdLst>
                <a:ahLst/>
                <a:cxnLst>
                  <a:cxn ang="T10">
                    <a:pos x="T0" y="T1"/>
                  </a:cxn>
                  <a:cxn ang="T11">
                    <a:pos x="T2" y="T3"/>
                  </a:cxn>
                  <a:cxn ang="T12">
                    <a:pos x="T4" y="T5"/>
                  </a:cxn>
                  <a:cxn ang="T13">
                    <a:pos x="T6" y="T7"/>
                  </a:cxn>
                  <a:cxn ang="T14">
                    <a:pos x="T8" y="T9"/>
                  </a:cxn>
                </a:cxnLst>
                <a:rect l="T15" t="T16" r="T17" b="T18"/>
                <a:pathLst>
                  <a:path w="4" h="2">
                    <a:moveTo>
                      <a:pt x="0" y="1"/>
                    </a:moveTo>
                    <a:lnTo>
                      <a:pt x="3" y="2"/>
                    </a:lnTo>
                    <a:lnTo>
                      <a:pt x="4" y="1"/>
                    </a:lnTo>
                    <a:lnTo>
                      <a:pt x="1" y="0"/>
                    </a:lnTo>
                    <a:lnTo>
                      <a:pt x="0" y="1"/>
                    </a:lnTo>
                  </a:path>
                </a:pathLst>
              </a:custGeom>
              <a:grpFill/>
              <a:ln w="0">
                <a:solidFill>
                  <a:srgbClr val="002060"/>
                </a:solidFill>
                <a:round/>
                <a:headEnd/>
                <a:tailEnd/>
              </a:ln>
            </p:spPr>
            <p:txBody>
              <a:bodyPr/>
              <a:lstStyle/>
              <a:p>
                <a:endParaRPr lang="en-US"/>
              </a:p>
            </p:txBody>
          </p:sp>
          <p:sp>
            <p:nvSpPr>
              <p:cNvPr id="422" name="Freeform 422"/>
              <p:cNvSpPr>
                <a:spLocks/>
              </p:cNvSpPr>
              <p:nvPr/>
            </p:nvSpPr>
            <p:spPr bwMode="auto">
              <a:xfrm>
                <a:off x="4992442" y="4073108"/>
                <a:ext cx="29399" cy="4824"/>
              </a:xfrm>
              <a:custGeom>
                <a:avLst/>
                <a:gdLst>
                  <a:gd name="T0" fmla="*/ 0 w 4"/>
                  <a:gd name="T1" fmla="*/ 0 h 1"/>
                  <a:gd name="T2" fmla="*/ 2147483647 w 4"/>
                  <a:gd name="T3" fmla="*/ 2147483647 h 1"/>
                  <a:gd name="T4" fmla="*/ 2147483647 w 4"/>
                  <a:gd name="T5" fmla="*/ 0 h 1"/>
                  <a:gd name="T6" fmla="*/ 2147483647 w 4"/>
                  <a:gd name="T7" fmla="*/ 0 h 1"/>
                  <a:gd name="T8" fmla="*/ 0 w 4"/>
                  <a:gd name="T9" fmla="*/ 0 h 1"/>
                  <a:gd name="T10" fmla="*/ 0 60000 65536"/>
                  <a:gd name="T11" fmla="*/ 0 60000 65536"/>
                  <a:gd name="T12" fmla="*/ 0 60000 65536"/>
                  <a:gd name="T13" fmla="*/ 0 60000 65536"/>
                  <a:gd name="T14" fmla="*/ 0 60000 65536"/>
                  <a:gd name="T15" fmla="*/ 0 w 4"/>
                  <a:gd name="T16" fmla="*/ 0 h 1"/>
                  <a:gd name="T17" fmla="*/ 4 w 4"/>
                  <a:gd name="T18" fmla="*/ 1 h 1"/>
                </a:gdLst>
                <a:ahLst/>
                <a:cxnLst>
                  <a:cxn ang="T10">
                    <a:pos x="T0" y="T1"/>
                  </a:cxn>
                  <a:cxn ang="T11">
                    <a:pos x="T2" y="T3"/>
                  </a:cxn>
                  <a:cxn ang="T12">
                    <a:pos x="T4" y="T5"/>
                  </a:cxn>
                  <a:cxn ang="T13">
                    <a:pos x="T6" y="T7"/>
                  </a:cxn>
                  <a:cxn ang="T14">
                    <a:pos x="T8" y="T9"/>
                  </a:cxn>
                </a:cxnLst>
                <a:rect l="T15" t="T16" r="T17" b="T18"/>
                <a:pathLst>
                  <a:path w="4" h="1">
                    <a:moveTo>
                      <a:pt x="0" y="0"/>
                    </a:moveTo>
                    <a:lnTo>
                      <a:pt x="3" y="1"/>
                    </a:lnTo>
                    <a:lnTo>
                      <a:pt x="4" y="0"/>
                    </a:lnTo>
                    <a:lnTo>
                      <a:pt x="2" y="0"/>
                    </a:lnTo>
                    <a:lnTo>
                      <a:pt x="0" y="0"/>
                    </a:lnTo>
                  </a:path>
                </a:pathLst>
              </a:custGeom>
              <a:grpFill/>
              <a:ln w="0">
                <a:solidFill>
                  <a:srgbClr val="002060"/>
                </a:solidFill>
                <a:round/>
                <a:headEnd/>
                <a:tailEnd/>
              </a:ln>
            </p:spPr>
            <p:txBody>
              <a:bodyPr/>
              <a:lstStyle/>
              <a:p>
                <a:endParaRPr lang="en-US"/>
              </a:p>
            </p:txBody>
          </p:sp>
          <p:sp>
            <p:nvSpPr>
              <p:cNvPr id="423" name="Freeform 423"/>
              <p:cNvSpPr>
                <a:spLocks/>
              </p:cNvSpPr>
              <p:nvPr/>
            </p:nvSpPr>
            <p:spPr bwMode="auto">
              <a:xfrm>
                <a:off x="5150632" y="4179231"/>
                <a:ext cx="74196" cy="63916"/>
              </a:xfrm>
              <a:custGeom>
                <a:avLst/>
                <a:gdLst>
                  <a:gd name="T0" fmla="*/ 0 w 10"/>
                  <a:gd name="T1" fmla="*/ 0 h 10"/>
                  <a:gd name="T2" fmla="*/ 2147483647 w 10"/>
                  <a:gd name="T3" fmla="*/ 2147483647 h 10"/>
                  <a:gd name="T4" fmla="*/ 2147483647 w 10"/>
                  <a:gd name="T5" fmla="*/ 2147483647 h 10"/>
                  <a:gd name="T6" fmla="*/ 2147483647 w 10"/>
                  <a:gd name="T7" fmla="*/ 2147483647 h 10"/>
                  <a:gd name="T8" fmla="*/ 2147483647 w 10"/>
                  <a:gd name="T9" fmla="*/ 2147483647 h 10"/>
                  <a:gd name="T10" fmla="*/ 2147483647 w 10"/>
                  <a:gd name="T11" fmla="*/ 2147483647 h 10"/>
                  <a:gd name="T12" fmla="*/ 2147483647 w 10"/>
                  <a:gd name="T13" fmla="*/ 0 h 10"/>
                  <a:gd name="T14" fmla="*/ 2147483647 w 10"/>
                  <a:gd name="T15" fmla="*/ 2147483647 h 10"/>
                  <a:gd name="T16" fmla="*/ 0 w 10"/>
                  <a:gd name="T17" fmla="*/ 0 h 1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0"/>
                  <a:gd name="T28" fmla="*/ 0 h 10"/>
                  <a:gd name="T29" fmla="*/ 10 w 10"/>
                  <a:gd name="T30" fmla="*/ 10 h 1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0" h="10">
                    <a:moveTo>
                      <a:pt x="0" y="0"/>
                    </a:moveTo>
                    <a:lnTo>
                      <a:pt x="3" y="9"/>
                    </a:lnTo>
                    <a:lnTo>
                      <a:pt x="6" y="10"/>
                    </a:lnTo>
                    <a:lnTo>
                      <a:pt x="7" y="7"/>
                    </a:lnTo>
                    <a:lnTo>
                      <a:pt x="8" y="8"/>
                    </a:lnTo>
                    <a:lnTo>
                      <a:pt x="10" y="1"/>
                    </a:lnTo>
                    <a:lnTo>
                      <a:pt x="9" y="0"/>
                    </a:lnTo>
                    <a:lnTo>
                      <a:pt x="4" y="1"/>
                    </a:lnTo>
                    <a:lnTo>
                      <a:pt x="0" y="0"/>
                    </a:lnTo>
                  </a:path>
                </a:pathLst>
              </a:custGeom>
              <a:grpFill/>
              <a:ln w="0">
                <a:solidFill>
                  <a:srgbClr val="002060"/>
                </a:solidFill>
                <a:round/>
                <a:headEnd/>
                <a:tailEnd/>
              </a:ln>
            </p:spPr>
            <p:txBody>
              <a:bodyPr/>
              <a:lstStyle/>
              <a:p>
                <a:endParaRPr lang="en-US"/>
              </a:p>
            </p:txBody>
          </p:sp>
          <p:sp>
            <p:nvSpPr>
              <p:cNvPr id="424" name="Freeform 424"/>
              <p:cNvSpPr>
                <a:spLocks/>
              </p:cNvSpPr>
              <p:nvPr/>
            </p:nvSpPr>
            <p:spPr bwMode="auto">
              <a:xfrm>
                <a:off x="5707801" y="4047782"/>
                <a:ext cx="107795" cy="151951"/>
              </a:xfrm>
              <a:custGeom>
                <a:avLst/>
                <a:gdLst>
                  <a:gd name="T0" fmla="*/ 2147483647 w 15"/>
                  <a:gd name="T1" fmla="*/ 2147483647 h 24"/>
                  <a:gd name="T2" fmla="*/ 2147483647 w 15"/>
                  <a:gd name="T3" fmla="*/ 2147483647 h 24"/>
                  <a:gd name="T4" fmla="*/ 2147483647 w 15"/>
                  <a:gd name="T5" fmla="*/ 2147483647 h 24"/>
                  <a:gd name="T6" fmla="*/ 2147483647 w 15"/>
                  <a:gd name="T7" fmla="*/ 2147483647 h 24"/>
                  <a:gd name="T8" fmla="*/ 2147483647 w 15"/>
                  <a:gd name="T9" fmla="*/ 2147483647 h 24"/>
                  <a:gd name="T10" fmla="*/ 2147483647 w 15"/>
                  <a:gd name="T11" fmla="*/ 2147483647 h 24"/>
                  <a:gd name="T12" fmla="*/ 2147483647 w 15"/>
                  <a:gd name="T13" fmla="*/ 2147483647 h 24"/>
                  <a:gd name="T14" fmla="*/ 2147483647 w 15"/>
                  <a:gd name="T15" fmla="*/ 2147483647 h 24"/>
                  <a:gd name="T16" fmla="*/ 2147483647 w 15"/>
                  <a:gd name="T17" fmla="*/ 2147483647 h 24"/>
                  <a:gd name="T18" fmla="*/ 2147483647 w 15"/>
                  <a:gd name="T19" fmla="*/ 2147483647 h 24"/>
                  <a:gd name="T20" fmla="*/ 2147483647 w 15"/>
                  <a:gd name="T21" fmla="*/ 2147483647 h 24"/>
                  <a:gd name="T22" fmla="*/ 2147483647 w 15"/>
                  <a:gd name="T23" fmla="*/ 2147483647 h 24"/>
                  <a:gd name="T24" fmla="*/ 2147483647 w 15"/>
                  <a:gd name="T25" fmla="*/ 2147483647 h 24"/>
                  <a:gd name="T26" fmla="*/ 2147483647 w 15"/>
                  <a:gd name="T27" fmla="*/ 2147483647 h 24"/>
                  <a:gd name="T28" fmla="*/ 2147483647 w 15"/>
                  <a:gd name="T29" fmla="*/ 2147483647 h 24"/>
                  <a:gd name="T30" fmla="*/ 2147483647 w 15"/>
                  <a:gd name="T31" fmla="*/ 2147483647 h 24"/>
                  <a:gd name="T32" fmla="*/ 2147483647 w 15"/>
                  <a:gd name="T33" fmla="*/ 2147483647 h 24"/>
                  <a:gd name="T34" fmla="*/ 0 w 15"/>
                  <a:gd name="T35" fmla="*/ 0 h 24"/>
                  <a:gd name="T36" fmla="*/ 2147483647 w 15"/>
                  <a:gd name="T37" fmla="*/ 2147483647 h 24"/>
                  <a:gd name="T38" fmla="*/ 2147483647 w 15"/>
                  <a:gd name="T39" fmla="*/ 2147483647 h 24"/>
                  <a:gd name="T40" fmla="*/ 2147483647 w 15"/>
                  <a:gd name="T41" fmla="*/ 2147483647 h 24"/>
                  <a:gd name="T42" fmla="*/ 2147483647 w 15"/>
                  <a:gd name="T43" fmla="*/ 2147483647 h 24"/>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15"/>
                  <a:gd name="T67" fmla="*/ 0 h 24"/>
                  <a:gd name="T68" fmla="*/ 15 w 15"/>
                  <a:gd name="T69" fmla="*/ 24 h 24"/>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15" h="24">
                    <a:moveTo>
                      <a:pt x="2" y="16"/>
                    </a:moveTo>
                    <a:lnTo>
                      <a:pt x="6" y="18"/>
                    </a:lnTo>
                    <a:lnTo>
                      <a:pt x="5" y="23"/>
                    </a:lnTo>
                    <a:lnTo>
                      <a:pt x="6" y="24"/>
                    </a:lnTo>
                    <a:lnTo>
                      <a:pt x="8" y="23"/>
                    </a:lnTo>
                    <a:lnTo>
                      <a:pt x="11" y="16"/>
                    </a:lnTo>
                    <a:lnTo>
                      <a:pt x="13" y="15"/>
                    </a:lnTo>
                    <a:lnTo>
                      <a:pt x="14" y="13"/>
                    </a:lnTo>
                    <a:lnTo>
                      <a:pt x="15" y="10"/>
                    </a:lnTo>
                    <a:lnTo>
                      <a:pt x="14" y="10"/>
                    </a:lnTo>
                    <a:lnTo>
                      <a:pt x="12" y="11"/>
                    </a:lnTo>
                    <a:lnTo>
                      <a:pt x="9" y="10"/>
                    </a:lnTo>
                    <a:lnTo>
                      <a:pt x="8" y="7"/>
                    </a:lnTo>
                    <a:lnTo>
                      <a:pt x="7" y="7"/>
                    </a:lnTo>
                    <a:lnTo>
                      <a:pt x="7" y="9"/>
                    </a:lnTo>
                    <a:lnTo>
                      <a:pt x="5" y="8"/>
                    </a:lnTo>
                    <a:lnTo>
                      <a:pt x="4" y="3"/>
                    </a:lnTo>
                    <a:lnTo>
                      <a:pt x="0" y="0"/>
                    </a:lnTo>
                    <a:lnTo>
                      <a:pt x="4" y="8"/>
                    </a:lnTo>
                    <a:lnTo>
                      <a:pt x="5" y="8"/>
                    </a:lnTo>
                    <a:lnTo>
                      <a:pt x="4" y="15"/>
                    </a:lnTo>
                    <a:lnTo>
                      <a:pt x="2" y="16"/>
                    </a:lnTo>
                  </a:path>
                </a:pathLst>
              </a:custGeom>
              <a:grpFill/>
              <a:ln w="0">
                <a:solidFill>
                  <a:srgbClr val="002060"/>
                </a:solidFill>
                <a:round/>
                <a:headEnd/>
                <a:tailEnd/>
              </a:ln>
            </p:spPr>
            <p:txBody>
              <a:bodyPr/>
              <a:lstStyle/>
              <a:p>
                <a:endParaRPr lang="en-US"/>
              </a:p>
            </p:txBody>
          </p:sp>
          <p:sp>
            <p:nvSpPr>
              <p:cNvPr id="425" name="Freeform 425"/>
              <p:cNvSpPr>
                <a:spLocks/>
              </p:cNvSpPr>
              <p:nvPr/>
            </p:nvSpPr>
            <p:spPr bwMode="auto">
              <a:xfrm>
                <a:off x="5576208" y="4179231"/>
                <a:ext cx="159591" cy="139892"/>
              </a:xfrm>
              <a:custGeom>
                <a:avLst/>
                <a:gdLst>
                  <a:gd name="T0" fmla="*/ 0 w 22"/>
                  <a:gd name="T1" fmla="*/ 2147483647 h 22"/>
                  <a:gd name="T2" fmla="*/ 2147483647 w 22"/>
                  <a:gd name="T3" fmla="*/ 2147483647 h 22"/>
                  <a:gd name="T4" fmla="*/ 2147483647 w 22"/>
                  <a:gd name="T5" fmla="*/ 2147483647 h 22"/>
                  <a:gd name="T6" fmla="*/ 2147483647 w 22"/>
                  <a:gd name="T7" fmla="*/ 2147483647 h 22"/>
                  <a:gd name="T8" fmla="*/ 2147483647 w 22"/>
                  <a:gd name="T9" fmla="*/ 2147483647 h 22"/>
                  <a:gd name="T10" fmla="*/ 2147483647 w 22"/>
                  <a:gd name="T11" fmla="*/ 2147483647 h 22"/>
                  <a:gd name="T12" fmla="*/ 2147483647 w 22"/>
                  <a:gd name="T13" fmla="*/ 2147483647 h 22"/>
                  <a:gd name="T14" fmla="*/ 2147483647 w 22"/>
                  <a:gd name="T15" fmla="*/ 2147483647 h 22"/>
                  <a:gd name="T16" fmla="*/ 2147483647 w 22"/>
                  <a:gd name="T17" fmla="*/ 2147483647 h 22"/>
                  <a:gd name="T18" fmla="*/ 2147483647 w 22"/>
                  <a:gd name="T19" fmla="*/ 2147483647 h 22"/>
                  <a:gd name="T20" fmla="*/ 2147483647 w 22"/>
                  <a:gd name="T21" fmla="*/ 2147483647 h 22"/>
                  <a:gd name="T22" fmla="*/ 2147483647 w 22"/>
                  <a:gd name="T23" fmla="*/ 2147483647 h 22"/>
                  <a:gd name="T24" fmla="*/ 2147483647 w 22"/>
                  <a:gd name="T25" fmla="*/ 2147483647 h 22"/>
                  <a:gd name="T26" fmla="*/ 2147483647 w 22"/>
                  <a:gd name="T27" fmla="*/ 2147483647 h 22"/>
                  <a:gd name="T28" fmla="*/ 2147483647 w 22"/>
                  <a:gd name="T29" fmla="*/ 2147483647 h 22"/>
                  <a:gd name="T30" fmla="*/ 2147483647 w 22"/>
                  <a:gd name="T31" fmla="*/ 2147483647 h 22"/>
                  <a:gd name="T32" fmla="*/ 2147483647 w 22"/>
                  <a:gd name="T33" fmla="*/ 0 h 22"/>
                  <a:gd name="T34" fmla="*/ 2147483647 w 22"/>
                  <a:gd name="T35" fmla="*/ 2147483647 h 22"/>
                  <a:gd name="T36" fmla="*/ 2147483647 w 22"/>
                  <a:gd name="T37" fmla="*/ 2147483647 h 22"/>
                  <a:gd name="T38" fmla="*/ 2147483647 w 22"/>
                  <a:gd name="T39" fmla="*/ 2147483647 h 22"/>
                  <a:gd name="T40" fmla="*/ 2147483647 w 22"/>
                  <a:gd name="T41" fmla="*/ 2147483647 h 22"/>
                  <a:gd name="T42" fmla="*/ 2147483647 w 22"/>
                  <a:gd name="T43" fmla="*/ 2147483647 h 22"/>
                  <a:gd name="T44" fmla="*/ 0 w 22"/>
                  <a:gd name="T45" fmla="*/ 2147483647 h 22"/>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22"/>
                  <a:gd name="T70" fmla="*/ 0 h 22"/>
                  <a:gd name="T71" fmla="*/ 22 w 22"/>
                  <a:gd name="T72" fmla="*/ 22 h 22"/>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22" h="22">
                    <a:moveTo>
                      <a:pt x="0" y="19"/>
                    </a:moveTo>
                    <a:lnTo>
                      <a:pt x="1" y="20"/>
                    </a:lnTo>
                    <a:lnTo>
                      <a:pt x="3" y="20"/>
                    </a:lnTo>
                    <a:lnTo>
                      <a:pt x="7" y="22"/>
                    </a:lnTo>
                    <a:lnTo>
                      <a:pt x="10" y="20"/>
                    </a:lnTo>
                    <a:lnTo>
                      <a:pt x="13" y="18"/>
                    </a:lnTo>
                    <a:lnTo>
                      <a:pt x="14" y="13"/>
                    </a:lnTo>
                    <a:lnTo>
                      <a:pt x="17" y="11"/>
                    </a:lnTo>
                    <a:lnTo>
                      <a:pt x="18" y="11"/>
                    </a:lnTo>
                    <a:lnTo>
                      <a:pt x="18" y="9"/>
                    </a:lnTo>
                    <a:lnTo>
                      <a:pt x="22" y="4"/>
                    </a:lnTo>
                    <a:lnTo>
                      <a:pt x="22" y="2"/>
                    </a:lnTo>
                    <a:lnTo>
                      <a:pt x="21" y="2"/>
                    </a:lnTo>
                    <a:lnTo>
                      <a:pt x="20" y="1"/>
                    </a:lnTo>
                    <a:lnTo>
                      <a:pt x="19" y="2"/>
                    </a:lnTo>
                    <a:lnTo>
                      <a:pt x="18" y="1"/>
                    </a:lnTo>
                    <a:lnTo>
                      <a:pt x="17" y="0"/>
                    </a:lnTo>
                    <a:lnTo>
                      <a:pt x="16" y="1"/>
                    </a:lnTo>
                    <a:lnTo>
                      <a:pt x="15" y="3"/>
                    </a:lnTo>
                    <a:lnTo>
                      <a:pt x="14" y="4"/>
                    </a:lnTo>
                    <a:lnTo>
                      <a:pt x="13" y="7"/>
                    </a:lnTo>
                    <a:lnTo>
                      <a:pt x="6" y="12"/>
                    </a:lnTo>
                    <a:lnTo>
                      <a:pt x="0" y="19"/>
                    </a:lnTo>
                  </a:path>
                </a:pathLst>
              </a:custGeom>
              <a:grpFill/>
              <a:ln w="0">
                <a:solidFill>
                  <a:srgbClr val="002060"/>
                </a:solidFill>
                <a:round/>
                <a:headEnd/>
                <a:tailEnd/>
              </a:ln>
            </p:spPr>
            <p:txBody>
              <a:bodyPr/>
              <a:lstStyle/>
              <a:p>
                <a:endParaRPr lang="en-US"/>
              </a:p>
            </p:txBody>
          </p:sp>
          <p:sp>
            <p:nvSpPr>
              <p:cNvPr id="426" name="Freeform 426"/>
              <p:cNvSpPr>
                <a:spLocks/>
              </p:cNvSpPr>
              <p:nvPr/>
            </p:nvSpPr>
            <p:spPr bwMode="auto">
              <a:xfrm>
                <a:off x="5597208" y="4319123"/>
                <a:ext cx="15399" cy="19296"/>
              </a:xfrm>
              <a:custGeom>
                <a:avLst/>
                <a:gdLst>
                  <a:gd name="T0" fmla="*/ 0 w 2"/>
                  <a:gd name="T1" fmla="*/ 2147483647 h 3"/>
                  <a:gd name="T2" fmla="*/ 2147483647 w 2"/>
                  <a:gd name="T3" fmla="*/ 2147483647 h 3"/>
                  <a:gd name="T4" fmla="*/ 2147483647 w 2"/>
                  <a:gd name="T5" fmla="*/ 0 h 3"/>
                  <a:gd name="T6" fmla="*/ 0 w 2"/>
                  <a:gd name="T7" fmla="*/ 2147483647 h 3"/>
                  <a:gd name="T8" fmla="*/ 0 60000 65536"/>
                  <a:gd name="T9" fmla="*/ 0 60000 65536"/>
                  <a:gd name="T10" fmla="*/ 0 60000 65536"/>
                  <a:gd name="T11" fmla="*/ 0 60000 65536"/>
                  <a:gd name="T12" fmla="*/ 0 w 2"/>
                  <a:gd name="T13" fmla="*/ 0 h 3"/>
                  <a:gd name="T14" fmla="*/ 2 w 2"/>
                  <a:gd name="T15" fmla="*/ 3 h 3"/>
                </a:gdLst>
                <a:ahLst/>
                <a:cxnLst>
                  <a:cxn ang="T8">
                    <a:pos x="T0" y="T1"/>
                  </a:cxn>
                  <a:cxn ang="T9">
                    <a:pos x="T2" y="T3"/>
                  </a:cxn>
                  <a:cxn ang="T10">
                    <a:pos x="T4" y="T5"/>
                  </a:cxn>
                  <a:cxn ang="T11">
                    <a:pos x="T6" y="T7"/>
                  </a:cxn>
                </a:cxnLst>
                <a:rect l="T12" t="T13" r="T14" b="T15"/>
                <a:pathLst>
                  <a:path w="2" h="3">
                    <a:moveTo>
                      <a:pt x="0" y="3"/>
                    </a:moveTo>
                    <a:lnTo>
                      <a:pt x="2" y="1"/>
                    </a:lnTo>
                    <a:lnTo>
                      <a:pt x="2" y="0"/>
                    </a:lnTo>
                    <a:lnTo>
                      <a:pt x="0" y="3"/>
                    </a:lnTo>
                  </a:path>
                </a:pathLst>
              </a:custGeom>
              <a:grpFill/>
              <a:ln w="0">
                <a:solidFill>
                  <a:srgbClr val="002060"/>
                </a:solidFill>
                <a:round/>
                <a:headEnd/>
                <a:tailEnd/>
              </a:ln>
            </p:spPr>
            <p:txBody>
              <a:bodyPr/>
              <a:lstStyle/>
              <a:p>
                <a:endParaRPr lang="en-US"/>
              </a:p>
            </p:txBody>
          </p:sp>
          <p:sp>
            <p:nvSpPr>
              <p:cNvPr id="427" name="Freeform 427"/>
              <p:cNvSpPr>
                <a:spLocks/>
              </p:cNvSpPr>
              <p:nvPr/>
            </p:nvSpPr>
            <p:spPr bwMode="auto">
              <a:xfrm>
                <a:off x="4183288" y="3326618"/>
                <a:ext cx="209988" cy="194160"/>
              </a:xfrm>
              <a:custGeom>
                <a:avLst/>
                <a:gdLst>
                  <a:gd name="T0" fmla="*/ 0 w 29"/>
                  <a:gd name="T1" fmla="*/ 0 h 31"/>
                  <a:gd name="T2" fmla="*/ 0 w 29"/>
                  <a:gd name="T3" fmla="*/ 2147483647 h 31"/>
                  <a:gd name="T4" fmla="*/ 2147483647 w 29"/>
                  <a:gd name="T5" fmla="*/ 2147483647 h 31"/>
                  <a:gd name="T6" fmla="*/ 2147483647 w 29"/>
                  <a:gd name="T7" fmla="*/ 2147483647 h 31"/>
                  <a:gd name="T8" fmla="*/ 2147483647 w 29"/>
                  <a:gd name="T9" fmla="*/ 2147483647 h 31"/>
                  <a:gd name="T10" fmla="*/ 2147483647 w 29"/>
                  <a:gd name="T11" fmla="*/ 2147483647 h 31"/>
                  <a:gd name="T12" fmla="*/ 2147483647 w 29"/>
                  <a:gd name="T13" fmla="*/ 2147483647 h 31"/>
                  <a:gd name="T14" fmla="*/ 2147483647 w 29"/>
                  <a:gd name="T15" fmla="*/ 2147483647 h 31"/>
                  <a:gd name="T16" fmla="*/ 2147483647 w 29"/>
                  <a:gd name="T17" fmla="*/ 2147483647 h 31"/>
                  <a:gd name="T18" fmla="*/ 2147483647 w 29"/>
                  <a:gd name="T19" fmla="*/ 2147483647 h 31"/>
                  <a:gd name="T20" fmla="*/ 2147483647 w 29"/>
                  <a:gd name="T21" fmla="*/ 2147483647 h 31"/>
                  <a:gd name="T22" fmla="*/ 2147483647 w 29"/>
                  <a:gd name="T23" fmla="*/ 2147483647 h 31"/>
                  <a:gd name="T24" fmla="*/ 2147483647 w 29"/>
                  <a:gd name="T25" fmla="*/ 2147483647 h 31"/>
                  <a:gd name="T26" fmla="*/ 2147483647 w 29"/>
                  <a:gd name="T27" fmla="*/ 2147483647 h 31"/>
                  <a:gd name="T28" fmla="*/ 2147483647 w 29"/>
                  <a:gd name="T29" fmla="*/ 2147483647 h 31"/>
                  <a:gd name="T30" fmla="*/ 2147483647 w 29"/>
                  <a:gd name="T31" fmla="*/ 2147483647 h 31"/>
                  <a:gd name="T32" fmla="*/ 2147483647 w 29"/>
                  <a:gd name="T33" fmla="*/ 2147483647 h 31"/>
                  <a:gd name="T34" fmla="*/ 2147483647 w 29"/>
                  <a:gd name="T35" fmla="*/ 2147483647 h 31"/>
                  <a:gd name="T36" fmla="*/ 2147483647 w 29"/>
                  <a:gd name="T37" fmla="*/ 2147483647 h 31"/>
                  <a:gd name="T38" fmla="*/ 2147483647 w 29"/>
                  <a:gd name="T39" fmla="*/ 2147483647 h 31"/>
                  <a:gd name="T40" fmla="*/ 2147483647 w 29"/>
                  <a:gd name="T41" fmla="*/ 2147483647 h 31"/>
                  <a:gd name="T42" fmla="*/ 0 w 29"/>
                  <a:gd name="T43" fmla="*/ 0 h 31"/>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29"/>
                  <a:gd name="T67" fmla="*/ 0 h 31"/>
                  <a:gd name="T68" fmla="*/ 29 w 29"/>
                  <a:gd name="T69" fmla="*/ 31 h 31"/>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29" h="31">
                    <a:moveTo>
                      <a:pt x="0" y="0"/>
                    </a:moveTo>
                    <a:lnTo>
                      <a:pt x="0" y="3"/>
                    </a:lnTo>
                    <a:lnTo>
                      <a:pt x="4" y="5"/>
                    </a:lnTo>
                    <a:lnTo>
                      <a:pt x="6" y="9"/>
                    </a:lnTo>
                    <a:lnTo>
                      <a:pt x="9" y="10"/>
                    </a:lnTo>
                    <a:lnTo>
                      <a:pt x="10" y="14"/>
                    </a:lnTo>
                    <a:lnTo>
                      <a:pt x="13" y="17"/>
                    </a:lnTo>
                    <a:lnTo>
                      <a:pt x="17" y="24"/>
                    </a:lnTo>
                    <a:lnTo>
                      <a:pt x="24" y="30"/>
                    </a:lnTo>
                    <a:lnTo>
                      <a:pt x="28" y="31"/>
                    </a:lnTo>
                    <a:lnTo>
                      <a:pt x="29" y="23"/>
                    </a:lnTo>
                    <a:lnTo>
                      <a:pt x="27" y="21"/>
                    </a:lnTo>
                    <a:lnTo>
                      <a:pt x="26" y="21"/>
                    </a:lnTo>
                    <a:lnTo>
                      <a:pt x="24" y="18"/>
                    </a:lnTo>
                    <a:lnTo>
                      <a:pt x="22" y="17"/>
                    </a:lnTo>
                    <a:lnTo>
                      <a:pt x="23" y="15"/>
                    </a:lnTo>
                    <a:lnTo>
                      <a:pt x="20" y="14"/>
                    </a:lnTo>
                    <a:lnTo>
                      <a:pt x="21" y="12"/>
                    </a:lnTo>
                    <a:lnTo>
                      <a:pt x="15" y="9"/>
                    </a:lnTo>
                    <a:lnTo>
                      <a:pt x="14" y="10"/>
                    </a:lnTo>
                    <a:lnTo>
                      <a:pt x="6" y="1"/>
                    </a:lnTo>
                    <a:lnTo>
                      <a:pt x="0" y="0"/>
                    </a:lnTo>
                  </a:path>
                </a:pathLst>
              </a:custGeom>
              <a:grpFill/>
              <a:ln w="0">
                <a:solidFill>
                  <a:srgbClr val="002060"/>
                </a:solidFill>
                <a:round/>
                <a:headEnd/>
                <a:tailEnd/>
              </a:ln>
            </p:spPr>
            <p:txBody>
              <a:bodyPr/>
              <a:lstStyle/>
              <a:p>
                <a:endParaRPr lang="en-US"/>
              </a:p>
            </p:txBody>
          </p:sp>
          <p:sp>
            <p:nvSpPr>
              <p:cNvPr id="428" name="Freeform 428"/>
              <p:cNvSpPr>
                <a:spLocks/>
              </p:cNvSpPr>
              <p:nvPr/>
            </p:nvSpPr>
            <p:spPr bwMode="auto">
              <a:xfrm>
                <a:off x="4380677" y="3520778"/>
                <a:ext cx="174990" cy="45826"/>
              </a:xfrm>
              <a:custGeom>
                <a:avLst/>
                <a:gdLst>
                  <a:gd name="T0" fmla="*/ 0 w 24"/>
                  <a:gd name="T1" fmla="*/ 2147483647 h 7"/>
                  <a:gd name="T2" fmla="*/ 2147483647 w 24"/>
                  <a:gd name="T3" fmla="*/ 2147483647 h 7"/>
                  <a:gd name="T4" fmla="*/ 2147483647 w 24"/>
                  <a:gd name="T5" fmla="*/ 2147483647 h 7"/>
                  <a:gd name="T6" fmla="*/ 2147483647 w 24"/>
                  <a:gd name="T7" fmla="*/ 2147483647 h 7"/>
                  <a:gd name="T8" fmla="*/ 2147483647 w 24"/>
                  <a:gd name="T9" fmla="*/ 2147483647 h 7"/>
                  <a:gd name="T10" fmla="*/ 2147483647 w 24"/>
                  <a:gd name="T11" fmla="*/ 2147483647 h 7"/>
                  <a:gd name="T12" fmla="*/ 2147483647 w 24"/>
                  <a:gd name="T13" fmla="*/ 2147483647 h 7"/>
                  <a:gd name="T14" fmla="*/ 2147483647 w 24"/>
                  <a:gd name="T15" fmla="*/ 2147483647 h 7"/>
                  <a:gd name="T16" fmla="*/ 2147483647 w 24"/>
                  <a:gd name="T17" fmla="*/ 2147483647 h 7"/>
                  <a:gd name="T18" fmla="*/ 2147483647 w 24"/>
                  <a:gd name="T19" fmla="*/ 0 h 7"/>
                  <a:gd name="T20" fmla="*/ 2147483647 w 24"/>
                  <a:gd name="T21" fmla="*/ 0 h 7"/>
                  <a:gd name="T22" fmla="*/ 0 w 24"/>
                  <a:gd name="T23" fmla="*/ 2147483647 h 7"/>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24"/>
                  <a:gd name="T37" fmla="*/ 0 h 7"/>
                  <a:gd name="T38" fmla="*/ 24 w 24"/>
                  <a:gd name="T39" fmla="*/ 7 h 7"/>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24" h="7">
                    <a:moveTo>
                      <a:pt x="0" y="2"/>
                    </a:moveTo>
                    <a:lnTo>
                      <a:pt x="7" y="5"/>
                    </a:lnTo>
                    <a:lnTo>
                      <a:pt x="24" y="7"/>
                    </a:lnTo>
                    <a:lnTo>
                      <a:pt x="24" y="5"/>
                    </a:lnTo>
                    <a:lnTo>
                      <a:pt x="20" y="4"/>
                    </a:lnTo>
                    <a:lnTo>
                      <a:pt x="19" y="3"/>
                    </a:lnTo>
                    <a:lnTo>
                      <a:pt x="14" y="1"/>
                    </a:lnTo>
                    <a:lnTo>
                      <a:pt x="13" y="3"/>
                    </a:lnTo>
                    <a:lnTo>
                      <a:pt x="10" y="2"/>
                    </a:lnTo>
                    <a:lnTo>
                      <a:pt x="5" y="0"/>
                    </a:lnTo>
                    <a:lnTo>
                      <a:pt x="2" y="0"/>
                    </a:lnTo>
                    <a:lnTo>
                      <a:pt x="0" y="2"/>
                    </a:lnTo>
                  </a:path>
                </a:pathLst>
              </a:custGeom>
              <a:grpFill/>
              <a:ln w="0">
                <a:solidFill>
                  <a:srgbClr val="002060"/>
                </a:solidFill>
                <a:round/>
                <a:headEnd/>
                <a:tailEnd/>
              </a:ln>
            </p:spPr>
            <p:txBody>
              <a:bodyPr/>
              <a:lstStyle/>
              <a:p>
                <a:endParaRPr lang="en-US"/>
              </a:p>
            </p:txBody>
          </p:sp>
          <p:sp>
            <p:nvSpPr>
              <p:cNvPr id="429" name="Freeform 429"/>
              <p:cNvSpPr>
                <a:spLocks/>
              </p:cNvSpPr>
              <p:nvPr/>
            </p:nvSpPr>
            <p:spPr bwMode="auto">
              <a:xfrm>
                <a:off x="4555666" y="3559368"/>
                <a:ext cx="21000" cy="12060"/>
              </a:xfrm>
              <a:custGeom>
                <a:avLst/>
                <a:gdLst>
                  <a:gd name="T0" fmla="*/ 0 w 3"/>
                  <a:gd name="T1" fmla="*/ 0 h 2"/>
                  <a:gd name="T2" fmla="*/ 2147483647 w 3"/>
                  <a:gd name="T3" fmla="*/ 2147483647 h 2"/>
                  <a:gd name="T4" fmla="*/ 2147483647 w 3"/>
                  <a:gd name="T5" fmla="*/ 2147483647 h 2"/>
                  <a:gd name="T6" fmla="*/ 0 w 3"/>
                  <a:gd name="T7" fmla="*/ 0 h 2"/>
                  <a:gd name="T8" fmla="*/ 0 60000 65536"/>
                  <a:gd name="T9" fmla="*/ 0 60000 65536"/>
                  <a:gd name="T10" fmla="*/ 0 60000 65536"/>
                  <a:gd name="T11" fmla="*/ 0 60000 65536"/>
                  <a:gd name="T12" fmla="*/ 0 w 3"/>
                  <a:gd name="T13" fmla="*/ 0 h 2"/>
                  <a:gd name="T14" fmla="*/ 3 w 3"/>
                  <a:gd name="T15" fmla="*/ 2 h 2"/>
                </a:gdLst>
                <a:ahLst/>
                <a:cxnLst>
                  <a:cxn ang="T8">
                    <a:pos x="T0" y="T1"/>
                  </a:cxn>
                  <a:cxn ang="T9">
                    <a:pos x="T2" y="T3"/>
                  </a:cxn>
                  <a:cxn ang="T10">
                    <a:pos x="T4" y="T5"/>
                  </a:cxn>
                  <a:cxn ang="T11">
                    <a:pos x="T6" y="T7"/>
                  </a:cxn>
                </a:cxnLst>
                <a:rect l="T12" t="T13" r="T14" b="T15"/>
                <a:pathLst>
                  <a:path w="3" h="2">
                    <a:moveTo>
                      <a:pt x="0" y="0"/>
                    </a:moveTo>
                    <a:lnTo>
                      <a:pt x="2" y="2"/>
                    </a:lnTo>
                    <a:lnTo>
                      <a:pt x="3" y="1"/>
                    </a:lnTo>
                    <a:lnTo>
                      <a:pt x="0" y="0"/>
                    </a:lnTo>
                  </a:path>
                </a:pathLst>
              </a:custGeom>
              <a:grpFill/>
              <a:ln w="0">
                <a:solidFill>
                  <a:srgbClr val="002060"/>
                </a:solidFill>
                <a:round/>
                <a:headEnd/>
                <a:tailEnd/>
              </a:ln>
            </p:spPr>
            <p:txBody>
              <a:bodyPr/>
              <a:lstStyle/>
              <a:p>
                <a:endParaRPr lang="en-US"/>
              </a:p>
            </p:txBody>
          </p:sp>
          <p:sp>
            <p:nvSpPr>
              <p:cNvPr id="430" name="Freeform 430"/>
              <p:cNvSpPr>
                <a:spLocks/>
              </p:cNvSpPr>
              <p:nvPr/>
            </p:nvSpPr>
            <p:spPr bwMode="auto">
              <a:xfrm>
                <a:off x="4583665" y="3559368"/>
                <a:ext cx="153991" cy="20502"/>
              </a:xfrm>
              <a:custGeom>
                <a:avLst/>
                <a:gdLst>
                  <a:gd name="T0" fmla="*/ 0 w 21"/>
                  <a:gd name="T1" fmla="*/ 2147483647 h 3"/>
                  <a:gd name="T2" fmla="*/ 2147483647 w 21"/>
                  <a:gd name="T3" fmla="*/ 2147483647 h 3"/>
                  <a:gd name="T4" fmla="*/ 2147483647 w 21"/>
                  <a:gd name="T5" fmla="*/ 2147483647 h 3"/>
                  <a:gd name="T6" fmla="*/ 2147483647 w 21"/>
                  <a:gd name="T7" fmla="*/ 2147483647 h 3"/>
                  <a:gd name="T8" fmla="*/ 2147483647 w 21"/>
                  <a:gd name="T9" fmla="*/ 2147483647 h 3"/>
                  <a:gd name="T10" fmla="*/ 2147483647 w 21"/>
                  <a:gd name="T11" fmla="*/ 0 h 3"/>
                  <a:gd name="T12" fmla="*/ 2147483647 w 21"/>
                  <a:gd name="T13" fmla="*/ 2147483647 h 3"/>
                  <a:gd name="T14" fmla="*/ 2147483647 w 21"/>
                  <a:gd name="T15" fmla="*/ 0 h 3"/>
                  <a:gd name="T16" fmla="*/ 2147483647 w 21"/>
                  <a:gd name="T17" fmla="*/ 2147483647 h 3"/>
                  <a:gd name="T18" fmla="*/ 2147483647 w 21"/>
                  <a:gd name="T19" fmla="*/ 0 h 3"/>
                  <a:gd name="T20" fmla="*/ 2147483647 w 21"/>
                  <a:gd name="T21" fmla="*/ 2147483647 h 3"/>
                  <a:gd name="T22" fmla="*/ 2147483647 w 21"/>
                  <a:gd name="T23" fmla="*/ 2147483647 h 3"/>
                  <a:gd name="T24" fmla="*/ 2147483647 w 21"/>
                  <a:gd name="T25" fmla="*/ 2147483647 h 3"/>
                  <a:gd name="T26" fmla="*/ 0 w 21"/>
                  <a:gd name="T27" fmla="*/ 2147483647 h 3"/>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21"/>
                  <a:gd name="T43" fmla="*/ 0 h 3"/>
                  <a:gd name="T44" fmla="*/ 21 w 21"/>
                  <a:gd name="T45" fmla="*/ 3 h 3"/>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21" h="3">
                    <a:moveTo>
                      <a:pt x="0" y="2"/>
                    </a:moveTo>
                    <a:lnTo>
                      <a:pt x="3" y="3"/>
                    </a:lnTo>
                    <a:lnTo>
                      <a:pt x="10" y="1"/>
                    </a:lnTo>
                    <a:lnTo>
                      <a:pt x="16" y="2"/>
                    </a:lnTo>
                    <a:lnTo>
                      <a:pt x="21" y="1"/>
                    </a:lnTo>
                    <a:lnTo>
                      <a:pt x="19" y="0"/>
                    </a:lnTo>
                    <a:lnTo>
                      <a:pt x="18" y="2"/>
                    </a:lnTo>
                    <a:lnTo>
                      <a:pt x="12" y="0"/>
                    </a:lnTo>
                    <a:lnTo>
                      <a:pt x="10" y="1"/>
                    </a:lnTo>
                    <a:lnTo>
                      <a:pt x="5" y="0"/>
                    </a:lnTo>
                    <a:lnTo>
                      <a:pt x="6" y="1"/>
                    </a:lnTo>
                    <a:lnTo>
                      <a:pt x="2" y="1"/>
                    </a:lnTo>
                    <a:lnTo>
                      <a:pt x="1" y="1"/>
                    </a:lnTo>
                    <a:lnTo>
                      <a:pt x="0" y="2"/>
                    </a:lnTo>
                  </a:path>
                </a:pathLst>
              </a:custGeom>
              <a:grpFill/>
              <a:ln w="0">
                <a:solidFill>
                  <a:srgbClr val="002060"/>
                </a:solidFill>
                <a:round/>
                <a:headEnd/>
                <a:tailEnd/>
              </a:ln>
            </p:spPr>
            <p:txBody>
              <a:bodyPr/>
              <a:lstStyle/>
              <a:p>
                <a:endParaRPr lang="en-US"/>
              </a:p>
            </p:txBody>
          </p:sp>
          <p:sp>
            <p:nvSpPr>
              <p:cNvPr id="431" name="Freeform 431"/>
              <p:cNvSpPr>
                <a:spLocks/>
              </p:cNvSpPr>
              <p:nvPr/>
            </p:nvSpPr>
            <p:spPr bwMode="auto">
              <a:xfrm>
                <a:off x="4750256" y="3559368"/>
                <a:ext cx="15399" cy="7236"/>
              </a:xfrm>
              <a:custGeom>
                <a:avLst/>
                <a:gdLst>
                  <a:gd name="T0" fmla="*/ 0 w 2"/>
                  <a:gd name="T1" fmla="*/ 2147483647 h 1"/>
                  <a:gd name="T2" fmla="*/ 2147483647 w 2"/>
                  <a:gd name="T3" fmla="*/ 2147483647 h 1"/>
                  <a:gd name="T4" fmla="*/ 0 w 2"/>
                  <a:gd name="T5" fmla="*/ 0 h 1"/>
                  <a:gd name="T6" fmla="*/ 0 w 2"/>
                  <a:gd name="T7" fmla="*/ 2147483647 h 1"/>
                  <a:gd name="T8" fmla="*/ 0 60000 65536"/>
                  <a:gd name="T9" fmla="*/ 0 60000 65536"/>
                  <a:gd name="T10" fmla="*/ 0 60000 65536"/>
                  <a:gd name="T11" fmla="*/ 0 60000 65536"/>
                  <a:gd name="T12" fmla="*/ 0 w 2"/>
                  <a:gd name="T13" fmla="*/ 0 h 1"/>
                  <a:gd name="T14" fmla="*/ 2 w 2"/>
                  <a:gd name="T15" fmla="*/ 1 h 1"/>
                </a:gdLst>
                <a:ahLst/>
                <a:cxnLst>
                  <a:cxn ang="T8">
                    <a:pos x="T0" y="T1"/>
                  </a:cxn>
                  <a:cxn ang="T9">
                    <a:pos x="T2" y="T3"/>
                  </a:cxn>
                  <a:cxn ang="T10">
                    <a:pos x="T4" y="T5"/>
                  </a:cxn>
                  <a:cxn ang="T11">
                    <a:pos x="T6" y="T7"/>
                  </a:cxn>
                </a:cxnLst>
                <a:rect l="T12" t="T13" r="T14" b="T15"/>
                <a:pathLst>
                  <a:path w="2" h="1">
                    <a:moveTo>
                      <a:pt x="0" y="1"/>
                    </a:moveTo>
                    <a:lnTo>
                      <a:pt x="2" y="1"/>
                    </a:lnTo>
                    <a:lnTo>
                      <a:pt x="0" y="0"/>
                    </a:lnTo>
                    <a:lnTo>
                      <a:pt x="0" y="1"/>
                    </a:lnTo>
                  </a:path>
                </a:pathLst>
              </a:custGeom>
              <a:grpFill/>
              <a:ln w="0">
                <a:solidFill>
                  <a:srgbClr val="002060"/>
                </a:solidFill>
                <a:round/>
                <a:headEnd/>
                <a:tailEnd/>
              </a:ln>
            </p:spPr>
            <p:txBody>
              <a:bodyPr/>
              <a:lstStyle/>
              <a:p>
                <a:endParaRPr lang="en-US"/>
              </a:p>
            </p:txBody>
          </p:sp>
          <p:sp>
            <p:nvSpPr>
              <p:cNvPr id="432" name="Freeform 432"/>
              <p:cNvSpPr>
                <a:spLocks/>
              </p:cNvSpPr>
              <p:nvPr/>
            </p:nvSpPr>
            <p:spPr bwMode="auto">
              <a:xfrm>
                <a:off x="4781053" y="3547309"/>
                <a:ext cx="15399" cy="6030"/>
              </a:xfrm>
              <a:custGeom>
                <a:avLst/>
                <a:gdLst>
                  <a:gd name="T0" fmla="*/ 0 w 2"/>
                  <a:gd name="T1" fmla="*/ 2147483647 h 1"/>
                  <a:gd name="T2" fmla="*/ 2147483647 w 2"/>
                  <a:gd name="T3" fmla="*/ 2147483647 h 1"/>
                  <a:gd name="T4" fmla="*/ 2147483647 w 2"/>
                  <a:gd name="T5" fmla="*/ 0 h 1"/>
                  <a:gd name="T6" fmla="*/ 0 w 2"/>
                  <a:gd name="T7" fmla="*/ 2147483647 h 1"/>
                  <a:gd name="T8" fmla="*/ 0 60000 65536"/>
                  <a:gd name="T9" fmla="*/ 0 60000 65536"/>
                  <a:gd name="T10" fmla="*/ 0 60000 65536"/>
                  <a:gd name="T11" fmla="*/ 0 60000 65536"/>
                  <a:gd name="T12" fmla="*/ 0 w 2"/>
                  <a:gd name="T13" fmla="*/ 0 h 1"/>
                  <a:gd name="T14" fmla="*/ 2 w 2"/>
                  <a:gd name="T15" fmla="*/ 1 h 1"/>
                </a:gdLst>
                <a:ahLst/>
                <a:cxnLst>
                  <a:cxn ang="T8">
                    <a:pos x="T0" y="T1"/>
                  </a:cxn>
                  <a:cxn ang="T9">
                    <a:pos x="T2" y="T3"/>
                  </a:cxn>
                  <a:cxn ang="T10">
                    <a:pos x="T4" y="T5"/>
                  </a:cxn>
                  <a:cxn ang="T11">
                    <a:pos x="T6" y="T7"/>
                  </a:cxn>
                </a:cxnLst>
                <a:rect l="T12" t="T13" r="T14" b="T15"/>
                <a:pathLst>
                  <a:path w="2" h="1">
                    <a:moveTo>
                      <a:pt x="0" y="1"/>
                    </a:moveTo>
                    <a:lnTo>
                      <a:pt x="1" y="1"/>
                    </a:lnTo>
                    <a:lnTo>
                      <a:pt x="2" y="0"/>
                    </a:lnTo>
                    <a:lnTo>
                      <a:pt x="0" y="1"/>
                    </a:lnTo>
                  </a:path>
                </a:pathLst>
              </a:custGeom>
              <a:grpFill/>
              <a:ln w="0">
                <a:solidFill>
                  <a:srgbClr val="002060"/>
                </a:solidFill>
                <a:round/>
                <a:headEnd/>
                <a:tailEnd/>
              </a:ln>
            </p:spPr>
            <p:txBody>
              <a:bodyPr/>
              <a:lstStyle/>
              <a:p>
                <a:endParaRPr lang="en-US"/>
              </a:p>
            </p:txBody>
          </p:sp>
          <p:sp>
            <p:nvSpPr>
              <p:cNvPr id="433" name="Freeform 433"/>
              <p:cNvSpPr>
                <a:spLocks/>
              </p:cNvSpPr>
              <p:nvPr/>
            </p:nvSpPr>
            <p:spPr bwMode="auto">
              <a:xfrm>
                <a:off x="4642461" y="3579870"/>
                <a:ext cx="43398" cy="18090"/>
              </a:xfrm>
              <a:custGeom>
                <a:avLst/>
                <a:gdLst>
                  <a:gd name="T0" fmla="*/ 0 w 6"/>
                  <a:gd name="T1" fmla="*/ 2147483647 h 3"/>
                  <a:gd name="T2" fmla="*/ 2147483647 w 6"/>
                  <a:gd name="T3" fmla="*/ 2147483647 h 3"/>
                  <a:gd name="T4" fmla="*/ 2147483647 w 6"/>
                  <a:gd name="T5" fmla="*/ 2147483647 h 3"/>
                  <a:gd name="T6" fmla="*/ 2147483647 w 6"/>
                  <a:gd name="T7" fmla="*/ 0 h 3"/>
                  <a:gd name="T8" fmla="*/ 0 w 6"/>
                  <a:gd name="T9" fmla="*/ 2147483647 h 3"/>
                  <a:gd name="T10" fmla="*/ 0 60000 65536"/>
                  <a:gd name="T11" fmla="*/ 0 60000 65536"/>
                  <a:gd name="T12" fmla="*/ 0 60000 65536"/>
                  <a:gd name="T13" fmla="*/ 0 60000 65536"/>
                  <a:gd name="T14" fmla="*/ 0 60000 65536"/>
                  <a:gd name="T15" fmla="*/ 0 w 6"/>
                  <a:gd name="T16" fmla="*/ 0 h 3"/>
                  <a:gd name="T17" fmla="*/ 6 w 6"/>
                  <a:gd name="T18" fmla="*/ 3 h 3"/>
                </a:gdLst>
                <a:ahLst/>
                <a:cxnLst>
                  <a:cxn ang="T10">
                    <a:pos x="T0" y="T1"/>
                  </a:cxn>
                  <a:cxn ang="T11">
                    <a:pos x="T2" y="T3"/>
                  </a:cxn>
                  <a:cxn ang="T12">
                    <a:pos x="T4" y="T5"/>
                  </a:cxn>
                  <a:cxn ang="T13">
                    <a:pos x="T6" y="T7"/>
                  </a:cxn>
                  <a:cxn ang="T14">
                    <a:pos x="T8" y="T9"/>
                  </a:cxn>
                </a:cxnLst>
                <a:rect l="T15" t="T16" r="T17" b="T18"/>
                <a:pathLst>
                  <a:path w="6" h="3">
                    <a:moveTo>
                      <a:pt x="0" y="1"/>
                    </a:moveTo>
                    <a:lnTo>
                      <a:pt x="4" y="3"/>
                    </a:lnTo>
                    <a:lnTo>
                      <a:pt x="6" y="2"/>
                    </a:lnTo>
                    <a:lnTo>
                      <a:pt x="3" y="0"/>
                    </a:lnTo>
                    <a:lnTo>
                      <a:pt x="0" y="1"/>
                    </a:lnTo>
                  </a:path>
                </a:pathLst>
              </a:custGeom>
              <a:grpFill/>
              <a:ln w="0">
                <a:solidFill>
                  <a:srgbClr val="002060"/>
                </a:solidFill>
                <a:round/>
                <a:headEnd/>
                <a:tailEnd/>
              </a:ln>
            </p:spPr>
            <p:txBody>
              <a:bodyPr/>
              <a:lstStyle/>
              <a:p>
                <a:endParaRPr lang="en-US"/>
              </a:p>
            </p:txBody>
          </p:sp>
          <p:sp>
            <p:nvSpPr>
              <p:cNvPr id="434" name="Freeform 434"/>
              <p:cNvSpPr>
                <a:spLocks/>
              </p:cNvSpPr>
              <p:nvPr/>
            </p:nvSpPr>
            <p:spPr bwMode="auto">
              <a:xfrm>
                <a:off x="4737656" y="3566604"/>
                <a:ext cx="71397" cy="31354"/>
              </a:xfrm>
              <a:custGeom>
                <a:avLst/>
                <a:gdLst>
                  <a:gd name="T0" fmla="*/ 0 w 10"/>
                  <a:gd name="T1" fmla="*/ 2147483647 h 5"/>
                  <a:gd name="T2" fmla="*/ 2147483647 w 10"/>
                  <a:gd name="T3" fmla="*/ 2147483647 h 5"/>
                  <a:gd name="T4" fmla="*/ 2147483647 w 10"/>
                  <a:gd name="T5" fmla="*/ 0 h 5"/>
                  <a:gd name="T6" fmla="*/ 2147483647 w 10"/>
                  <a:gd name="T7" fmla="*/ 2147483647 h 5"/>
                  <a:gd name="T8" fmla="*/ 2147483647 w 10"/>
                  <a:gd name="T9" fmla="*/ 2147483647 h 5"/>
                  <a:gd name="T10" fmla="*/ 0 w 10"/>
                  <a:gd name="T11" fmla="*/ 2147483647 h 5"/>
                  <a:gd name="T12" fmla="*/ 0 60000 65536"/>
                  <a:gd name="T13" fmla="*/ 0 60000 65536"/>
                  <a:gd name="T14" fmla="*/ 0 60000 65536"/>
                  <a:gd name="T15" fmla="*/ 0 60000 65536"/>
                  <a:gd name="T16" fmla="*/ 0 60000 65536"/>
                  <a:gd name="T17" fmla="*/ 0 60000 65536"/>
                  <a:gd name="T18" fmla="*/ 0 w 10"/>
                  <a:gd name="T19" fmla="*/ 0 h 5"/>
                  <a:gd name="T20" fmla="*/ 10 w 10"/>
                  <a:gd name="T21" fmla="*/ 5 h 5"/>
                </a:gdLst>
                <a:ahLst/>
                <a:cxnLst>
                  <a:cxn ang="T12">
                    <a:pos x="T0" y="T1"/>
                  </a:cxn>
                  <a:cxn ang="T13">
                    <a:pos x="T2" y="T3"/>
                  </a:cxn>
                  <a:cxn ang="T14">
                    <a:pos x="T4" y="T5"/>
                  </a:cxn>
                  <a:cxn ang="T15">
                    <a:pos x="T6" y="T7"/>
                  </a:cxn>
                  <a:cxn ang="T16">
                    <a:pos x="T8" y="T9"/>
                  </a:cxn>
                  <a:cxn ang="T17">
                    <a:pos x="T10" y="T11"/>
                  </a:cxn>
                </a:cxnLst>
                <a:rect l="T18" t="T19" r="T20" b="T21"/>
                <a:pathLst>
                  <a:path w="10" h="5">
                    <a:moveTo>
                      <a:pt x="0" y="5"/>
                    </a:moveTo>
                    <a:lnTo>
                      <a:pt x="2" y="4"/>
                    </a:lnTo>
                    <a:lnTo>
                      <a:pt x="10" y="0"/>
                    </a:lnTo>
                    <a:lnTo>
                      <a:pt x="4" y="1"/>
                    </a:lnTo>
                    <a:lnTo>
                      <a:pt x="1" y="2"/>
                    </a:lnTo>
                    <a:lnTo>
                      <a:pt x="0" y="5"/>
                    </a:lnTo>
                  </a:path>
                </a:pathLst>
              </a:custGeom>
              <a:grpFill/>
              <a:ln w="0">
                <a:solidFill>
                  <a:srgbClr val="002060"/>
                </a:solidFill>
                <a:round/>
                <a:headEnd/>
                <a:tailEnd/>
              </a:ln>
            </p:spPr>
            <p:txBody>
              <a:bodyPr/>
              <a:lstStyle/>
              <a:p>
                <a:endParaRPr lang="en-US"/>
              </a:p>
            </p:txBody>
          </p:sp>
          <p:sp>
            <p:nvSpPr>
              <p:cNvPr id="435" name="Freeform 435"/>
              <p:cNvSpPr>
                <a:spLocks/>
              </p:cNvSpPr>
              <p:nvPr/>
            </p:nvSpPr>
            <p:spPr bwMode="auto">
              <a:xfrm>
                <a:off x="4940644" y="3515954"/>
                <a:ext cx="15399" cy="24119"/>
              </a:xfrm>
              <a:custGeom>
                <a:avLst/>
                <a:gdLst>
                  <a:gd name="T0" fmla="*/ 0 w 2"/>
                  <a:gd name="T1" fmla="*/ 2147483647 h 4"/>
                  <a:gd name="T2" fmla="*/ 2147483647 w 2"/>
                  <a:gd name="T3" fmla="*/ 2147483647 h 4"/>
                  <a:gd name="T4" fmla="*/ 2147483647 w 2"/>
                  <a:gd name="T5" fmla="*/ 0 h 4"/>
                  <a:gd name="T6" fmla="*/ 0 w 2"/>
                  <a:gd name="T7" fmla="*/ 2147483647 h 4"/>
                  <a:gd name="T8" fmla="*/ 0 60000 65536"/>
                  <a:gd name="T9" fmla="*/ 0 60000 65536"/>
                  <a:gd name="T10" fmla="*/ 0 60000 65536"/>
                  <a:gd name="T11" fmla="*/ 0 60000 65536"/>
                  <a:gd name="T12" fmla="*/ 0 w 2"/>
                  <a:gd name="T13" fmla="*/ 0 h 4"/>
                  <a:gd name="T14" fmla="*/ 2 w 2"/>
                  <a:gd name="T15" fmla="*/ 4 h 4"/>
                </a:gdLst>
                <a:ahLst/>
                <a:cxnLst>
                  <a:cxn ang="T8">
                    <a:pos x="T0" y="T1"/>
                  </a:cxn>
                  <a:cxn ang="T9">
                    <a:pos x="T2" y="T3"/>
                  </a:cxn>
                  <a:cxn ang="T10">
                    <a:pos x="T4" y="T5"/>
                  </a:cxn>
                  <a:cxn ang="T11">
                    <a:pos x="T6" y="T7"/>
                  </a:cxn>
                </a:cxnLst>
                <a:rect l="T12" t="T13" r="T14" b="T15"/>
                <a:pathLst>
                  <a:path w="2" h="4">
                    <a:moveTo>
                      <a:pt x="0" y="4"/>
                    </a:moveTo>
                    <a:lnTo>
                      <a:pt x="2" y="1"/>
                    </a:lnTo>
                    <a:lnTo>
                      <a:pt x="1" y="0"/>
                    </a:lnTo>
                    <a:lnTo>
                      <a:pt x="0" y="4"/>
                    </a:lnTo>
                  </a:path>
                </a:pathLst>
              </a:custGeom>
              <a:grpFill/>
              <a:ln w="0">
                <a:solidFill>
                  <a:srgbClr val="002060"/>
                </a:solidFill>
                <a:round/>
                <a:headEnd/>
                <a:tailEnd/>
              </a:ln>
            </p:spPr>
            <p:txBody>
              <a:bodyPr/>
              <a:lstStyle/>
              <a:p>
                <a:endParaRPr lang="en-US"/>
              </a:p>
            </p:txBody>
          </p:sp>
          <p:sp>
            <p:nvSpPr>
              <p:cNvPr id="436" name="Freeform 436"/>
              <p:cNvSpPr>
                <a:spLocks/>
              </p:cNvSpPr>
              <p:nvPr/>
            </p:nvSpPr>
            <p:spPr bwMode="auto">
              <a:xfrm>
                <a:off x="4372278" y="3446009"/>
                <a:ext cx="29399" cy="24119"/>
              </a:xfrm>
              <a:custGeom>
                <a:avLst/>
                <a:gdLst>
                  <a:gd name="T0" fmla="*/ 0 w 4"/>
                  <a:gd name="T1" fmla="*/ 2147483647 h 4"/>
                  <a:gd name="T2" fmla="*/ 2147483647 w 4"/>
                  <a:gd name="T3" fmla="*/ 2147483647 h 4"/>
                  <a:gd name="T4" fmla="*/ 2147483647 w 4"/>
                  <a:gd name="T5" fmla="*/ 2147483647 h 4"/>
                  <a:gd name="T6" fmla="*/ 2147483647 w 4"/>
                  <a:gd name="T7" fmla="*/ 2147483647 h 4"/>
                  <a:gd name="T8" fmla="*/ 2147483647 w 4"/>
                  <a:gd name="T9" fmla="*/ 2147483647 h 4"/>
                  <a:gd name="T10" fmla="*/ 2147483647 w 4"/>
                  <a:gd name="T11" fmla="*/ 0 h 4"/>
                  <a:gd name="T12" fmla="*/ 0 w 4"/>
                  <a:gd name="T13" fmla="*/ 2147483647 h 4"/>
                  <a:gd name="T14" fmla="*/ 0 60000 65536"/>
                  <a:gd name="T15" fmla="*/ 0 60000 65536"/>
                  <a:gd name="T16" fmla="*/ 0 60000 65536"/>
                  <a:gd name="T17" fmla="*/ 0 60000 65536"/>
                  <a:gd name="T18" fmla="*/ 0 60000 65536"/>
                  <a:gd name="T19" fmla="*/ 0 60000 65536"/>
                  <a:gd name="T20" fmla="*/ 0 60000 65536"/>
                  <a:gd name="T21" fmla="*/ 0 w 4"/>
                  <a:gd name="T22" fmla="*/ 0 h 4"/>
                  <a:gd name="T23" fmla="*/ 4 w 4"/>
                  <a:gd name="T24" fmla="*/ 4 h 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 h="4">
                    <a:moveTo>
                      <a:pt x="0" y="1"/>
                    </a:moveTo>
                    <a:lnTo>
                      <a:pt x="2" y="2"/>
                    </a:lnTo>
                    <a:lnTo>
                      <a:pt x="2" y="4"/>
                    </a:lnTo>
                    <a:lnTo>
                      <a:pt x="4" y="4"/>
                    </a:lnTo>
                    <a:lnTo>
                      <a:pt x="4" y="3"/>
                    </a:lnTo>
                    <a:lnTo>
                      <a:pt x="2" y="0"/>
                    </a:lnTo>
                    <a:lnTo>
                      <a:pt x="0" y="1"/>
                    </a:lnTo>
                  </a:path>
                </a:pathLst>
              </a:custGeom>
              <a:grpFill/>
              <a:ln w="0">
                <a:solidFill>
                  <a:srgbClr val="002060"/>
                </a:solidFill>
                <a:round/>
                <a:headEnd/>
                <a:tailEnd/>
              </a:ln>
            </p:spPr>
            <p:txBody>
              <a:bodyPr/>
              <a:lstStyle/>
              <a:p>
                <a:endParaRPr lang="en-US"/>
              </a:p>
            </p:txBody>
          </p:sp>
          <p:sp>
            <p:nvSpPr>
              <p:cNvPr id="437" name="Freeform 437"/>
              <p:cNvSpPr>
                <a:spLocks/>
              </p:cNvSpPr>
              <p:nvPr/>
            </p:nvSpPr>
            <p:spPr bwMode="auto">
              <a:xfrm>
                <a:off x="4424074" y="3465304"/>
                <a:ext cx="15399" cy="13266"/>
              </a:xfrm>
              <a:custGeom>
                <a:avLst/>
                <a:gdLst>
                  <a:gd name="T0" fmla="*/ 0 w 2"/>
                  <a:gd name="T1" fmla="*/ 2147483647 h 2"/>
                  <a:gd name="T2" fmla="*/ 2147483647 w 2"/>
                  <a:gd name="T3" fmla="*/ 2147483647 h 2"/>
                  <a:gd name="T4" fmla="*/ 2147483647 w 2"/>
                  <a:gd name="T5" fmla="*/ 2147483647 h 2"/>
                  <a:gd name="T6" fmla="*/ 0 w 2"/>
                  <a:gd name="T7" fmla="*/ 0 h 2"/>
                  <a:gd name="T8" fmla="*/ 0 w 2"/>
                  <a:gd name="T9" fmla="*/ 2147483647 h 2"/>
                  <a:gd name="T10" fmla="*/ 0 60000 65536"/>
                  <a:gd name="T11" fmla="*/ 0 60000 65536"/>
                  <a:gd name="T12" fmla="*/ 0 60000 65536"/>
                  <a:gd name="T13" fmla="*/ 0 60000 65536"/>
                  <a:gd name="T14" fmla="*/ 0 60000 65536"/>
                  <a:gd name="T15" fmla="*/ 0 w 2"/>
                  <a:gd name="T16" fmla="*/ 0 h 2"/>
                  <a:gd name="T17" fmla="*/ 2 w 2"/>
                  <a:gd name="T18" fmla="*/ 2 h 2"/>
                </a:gdLst>
                <a:ahLst/>
                <a:cxnLst>
                  <a:cxn ang="T10">
                    <a:pos x="T0" y="T1"/>
                  </a:cxn>
                  <a:cxn ang="T11">
                    <a:pos x="T2" y="T3"/>
                  </a:cxn>
                  <a:cxn ang="T12">
                    <a:pos x="T4" y="T5"/>
                  </a:cxn>
                  <a:cxn ang="T13">
                    <a:pos x="T6" y="T7"/>
                  </a:cxn>
                  <a:cxn ang="T14">
                    <a:pos x="T8" y="T9"/>
                  </a:cxn>
                </a:cxnLst>
                <a:rect l="T15" t="T16" r="T17" b="T18"/>
                <a:pathLst>
                  <a:path w="2" h="2">
                    <a:moveTo>
                      <a:pt x="0" y="2"/>
                    </a:moveTo>
                    <a:lnTo>
                      <a:pt x="1" y="2"/>
                    </a:lnTo>
                    <a:lnTo>
                      <a:pt x="2" y="1"/>
                    </a:lnTo>
                    <a:lnTo>
                      <a:pt x="0" y="0"/>
                    </a:lnTo>
                    <a:lnTo>
                      <a:pt x="0" y="2"/>
                    </a:lnTo>
                  </a:path>
                </a:pathLst>
              </a:custGeom>
              <a:grpFill/>
              <a:ln w="0">
                <a:solidFill>
                  <a:srgbClr val="002060"/>
                </a:solidFill>
                <a:round/>
                <a:headEnd/>
                <a:tailEnd/>
              </a:ln>
            </p:spPr>
            <p:txBody>
              <a:bodyPr/>
              <a:lstStyle/>
              <a:p>
                <a:endParaRPr lang="en-US"/>
              </a:p>
            </p:txBody>
          </p:sp>
          <p:sp>
            <p:nvSpPr>
              <p:cNvPr id="438" name="Freeform 438"/>
              <p:cNvSpPr>
                <a:spLocks/>
              </p:cNvSpPr>
              <p:nvPr/>
            </p:nvSpPr>
            <p:spPr bwMode="auto">
              <a:xfrm>
                <a:off x="4642461" y="3394152"/>
                <a:ext cx="123193" cy="126626"/>
              </a:xfrm>
              <a:custGeom>
                <a:avLst/>
                <a:gdLst>
                  <a:gd name="T0" fmla="*/ 0 w 17"/>
                  <a:gd name="T1" fmla="*/ 2147483647 h 20"/>
                  <a:gd name="T2" fmla="*/ 0 w 17"/>
                  <a:gd name="T3" fmla="*/ 2147483647 h 20"/>
                  <a:gd name="T4" fmla="*/ 2147483647 w 17"/>
                  <a:gd name="T5" fmla="*/ 2147483647 h 20"/>
                  <a:gd name="T6" fmla="*/ 2147483647 w 17"/>
                  <a:gd name="T7" fmla="*/ 2147483647 h 20"/>
                  <a:gd name="T8" fmla="*/ 2147483647 w 17"/>
                  <a:gd name="T9" fmla="*/ 2147483647 h 20"/>
                  <a:gd name="T10" fmla="*/ 2147483647 w 17"/>
                  <a:gd name="T11" fmla="*/ 2147483647 h 20"/>
                  <a:gd name="T12" fmla="*/ 2147483647 w 17"/>
                  <a:gd name="T13" fmla="*/ 2147483647 h 20"/>
                  <a:gd name="T14" fmla="*/ 2147483647 w 17"/>
                  <a:gd name="T15" fmla="*/ 2147483647 h 20"/>
                  <a:gd name="T16" fmla="*/ 2147483647 w 17"/>
                  <a:gd name="T17" fmla="*/ 2147483647 h 20"/>
                  <a:gd name="T18" fmla="*/ 2147483647 w 17"/>
                  <a:gd name="T19" fmla="*/ 2147483647 h 20"/>
                  <a:gd name="T20" fmla="*/ 2147483647 w 17"/>
                  <a:gd name="T21" fmla="*/ 2147483647 h 20"/>
                  <a:gd name="T22" fmla="*/ 2147483647 w 17"/>
                  <a:gd name="T23" fmla="*/ 2147483647 h 20"/>
                  <a:gd name="T24" fmla="*/ 2147483647 w 17"/>
                  <a:gd name="T25" fmla="*/ 2147483647 h 20"/>
                  <a:gd name="T26" fmla="*/ 2147483647 w 17"/>
                  <a:gd name="T27" fmla="*/ 2147483647 h 20"/>
                  <a:gd name="T28" fmla="*/ 2147483647 w 17"/>
                  <a:gd name="T29" fmla="*/ 2147483647 h 20"/>
                  <a:gd name="T30" fmla="*/ 2147483647 w 17"/>
                  <a:gd name="T31" fmla="*/ 2147483647 h 20"/>
                  <a:gd name="T32" fmla="*/ 2147483647 w 17"/>
                  <a:gd name="T33" fmla="*/ 2147483647 h 20"/>
                  <a:gd name="T34" fmla="*/ 2147483647 w 17"/>
                  <a:gd name="T35" fmla="*/ 2147483647 h 20"/>
                  <a:gd name="T36" fmla="*/ 2147483647 w 17"/>
                  <a:gd name="T37" fmla="*/ 2147483647 h 20"/>
                  <a:gd name="T38" fmla="*/ 2147483647 w 17"/>
                  <a:gd name="T39" fmla="*/ 2147483647 h 20"/>
                  <a:gd name="T40" fmla="*/ 2147483647 w 17"/>
                  <a:gd name="T41" fmla="*/ 2147483647 h 20"/>
                  <a:gd name="T42" fmla="*/ 2147483647 w 17"/>
                  <a:gd name="T43" fmla="*/ 2147483647 h 20"/>
                  <a:gd name="T44" fmla="*/ 2147483647 w 17"/>
                  <a:gd name="T45" fmla="*/ 2147483647 h 20"/>
                  <a:gd name="T46" fmla="*/ 2147483647 w 17"/>
                  <a:gd name="T47" fmla="*/ 2147483647 h 20"/>
                  <a:gd name="T48" fmla="*/ 2147483647 w 17"/>
                  <a:gd name="T49" fmla="*/ 2147483647 h 20"/>
                  <a:gd name="T50" fmla="*/ 2147483647 w 17"/>
                  <a:gd name="T51" fmla="*/ 2147483647 h 20"/>
                  <a:gd name="T52" fmla="*/ 2147483647 w 17"/>
                  <a:gd name="T53" fmla="*/ 2147483647 h 20"/>
                  <a:gd name="T54" fmla="*/ 2147483647 w 17"/>
                  <a:gd name="T55" fmla="*/ 0 h 20"/>
                  <a:gd name="T56" fmla="*/ 2147483647 w 17"/>
                  <a:gd name="T57" fmla="*/ 0 h 20"/>
                  <a:gd name="T58" fmla="*/ 2147483647 w 17"/>
                  <a:gd name="T59" fmla="*/ 2147483647 h 20"/>
                  <a:gd name="T60" fmla="*/ 2147483647 w 17"/>
                  <a:gd name="T61" fmla="*/ 2147483647 h 20"/>
                  <a:gd name="T62" fmla="*/ 2147483647 w 17"/>
                  <a:gd name="T63" fmla="*/ 2147483647 h 20"/>
                  <a:gd name="T64" fmla="*/ 2147483647 w 17"/>
                  <a:gd name="T65" fmla="*/ 2147483647 h 20"/>
                  <a:gd name="T66" fmla="*/ 2147483647 w 17"/>
                  <a:gd name="T67" fmla="*/ 2147483647 h 20"/>
                  <a:gd name="T68" fmla="*/ 2147483647 w 17"/>
                  <a:gd name="T69" fmla="*/ 2147483647 h 20"/>
                  <a:gd name="T70" fmla="*/ 0 w 17"/>
                  <a:gd name="T71" fmla="*/ 2147483647 h 20"/>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17"/>
                  <a:gd name="T109" fmla="*/ 0 h 20"/>
                  <a:gd name="T110" fmla="*/ 17 w 17"/>
                  <a:gd name="T111" fmla="*/ 20 h 20"/>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17" h="20">
                    <a:moveTo>
                      <a:pt x="0" y="12"/>
                    </a:moveTo>
                    <a:lnTo>
                      <a:pt x="0" y="14"/>
                    </a:lnTo>
                    <a:lnTo>
                      <a:pt x="2" y="14"/>
                    </a:lnTo>
                    <a:lnTo>
                      <a:pt x="2" y="15"/>
                    </a:lnTo>
                    <a:lnTo>
                      <a:pt x="2" y="19"/>
                    </a:lnTo>
                    <a:lnTo>
                      <a:pt x="4" y="19"/>
                    </a:lnTo>
                    <a:lnTo>
                      <a:pt x="4" y="12"/>
                    </a:lnTo>
                    <a:lnTo>
                      <a:pt x="5" y="12"/>
                    </a:lnTo>
                    <a:lnTo>
                      <a:pt x="6" y="12"/>
                    </a:lnTo>
                    <a:lnTo>
                      <a:pt x="6" y="14"/>
                    </a:lnTo>
                    <a:lnTo>
                      <a:pt x="8" y="15"/>
                    </a:lnTo>
                    <a:lnTo>
                      <a:pt x="7" y="17"/>
                    </a:lnTo>
                    <a:lnTo>
                      <a:pt x="9" y="17"/>
                    </a:lnTo>
                    <a:lnTo>
                      <a:pt x="10" y="20"/>
                    </a:lnTo>
                    <a:lnTo>
                      <a:pt x="12" y="19"/>
                    </a:lnTo>
                    <a:lnTo>
                      <a:pt x="12" y="17"/>
                    </a:lnTo>
                    <a:lnTo>
                      <a:pt x="9" y="14"/>
                    </a:lnTo>
                    <a:lnTo>
                      <a:pt x="10" y="13"/>
                    </a:lnTo>
                    <a:lnTo>
                      <a:pt x="7" y="9"/>
                    </a:lnTo>
                    <a:lnTo>
                      <a:pt x="11" y="7"/>
                    </a:lnTo>
                    <a:lnTo>
                      <a:pt x="13" y="7"/>
                    </a:lnTo>
                    <a:lnTo>
                      <a:pt x="12" y="6"/>
                    </a:lnTo>
                    <a:lnTo>
                      <a:pt x="5" y="8"/>
                    </a:lnTo>
                    <a:lnTo>
                      <a:pt x="3" y="6"/>
                    </a:lnTo>
                    <a:lnTo>
                      <a:pt x="3" y="5"/>
                    </a:lnTo>
                    <a:lnTo>
                      <a:pt x="5" y="3"/>
                    </a:lnTo>
                    <a:lnTo>
                      <a:pt x="15" y="3"/>
                    </a:lnTo>
                    <a:lnTo>
                      <a:pt x="17" y="0"/>
                    </a:lnTo>
                    <a:lnTo>
                      <a:pt x="14" y="2"/>
                    </a:lnTo>
                    <a:lnTo>
                      <a:pt x="11" y="2"/>
                    </a:lnTo>
                    <a:lnTo>
                      <a:pt x="6" y="1"/>
                    </a:lnTo>
                    <a:lnTo>
                      <a:pt x="5" y="2"/>
                    </a:lnTo>
                    <a:lnTo>
                      <a:pt x="3" y="2"/>
                    </a:lnTo>
                    <a:lnTo>
                      <a:pt x="3" y="6"/>
                    </a:lnTo>
                    <a:lnTo>
                      <a:pt x="0" y="12"/>
                    </a:lnTo>
                  </a:path>
                </a:pathLst>
              </a:custGeom>
              <a:grpFill/>
              <a:ln w="0">
                <a:solidFill>
                  <a:srgbClr val="002060"/>
                </a:solidFill>
                <a:round/>
                <a:headEnd/>
                <a:tailEnd/>
              </a:ln>
            </p:spPr>
            <p:txBody>
              <a:bodyPr/>
              <a:lstStyle/>
              <a:p>
                <a:endParaRPr lang="en-US"/>
              </a:p>
            </p:txBody>
          </p:sp>
          <p:sp>
            <p:nvSpPr>
              <p:cNvPr id="439" name="Freeform 439"/>
              <p:cNvSpPr>
                <a:spLocks/>
              </p:cNvSpPr>
              <p:nvPr/>
            </p:nvSpPr>
            <p:spPr bwMode="auto">
              <a:xfrm>
                <a:off x="4809052" y="3388122"/>
                <a:ext cx="23800" cy="50650"/>
              </a:xfrm>
              <a:custGeom>
                <a:avLst/>
                <a:gdLst>
                  <a:gd name="T0" fmla="*/ 0 w 3"/>
                  <a:gd name="T1" fmla="*/ 2147483647 h 8"/>
                  <a:gd name="T2" fmla="*/ 2147483647 w 3"/>
                  <a:gd name="T3" fmla="*/ 2147483647 h 8"/>
                  <a:gd name="T4" fmla="*/ 2147483647 w 3"/>
                  <a:gd name="T5" fmla="*/ 2147483647 h 8"/>
                  <a:gd name="T6" fmla="*/ 2147483647 w 3"/>
                  <a:gd name="T7" fmla="*/ 2147483647 h 8"/>
                  <a:gd name="T8" fmla="*/ 2147483647 w 3"/>
                  <a:gd name="T9" fmla="*/ 2147483647 h 8"/>
                  <a:gd name="T10" fmla="*/ 2147483647 w 3"/>
                  <a:gd name="T11" fmla="*/ 2147483647 h 8"/>
                  <a:gd name="T12" fmla="*/ 2147483647 w 3"/>
                  <a:gd name="T13" fmla="*/ 2147483647 h 8"/>
                  <a:gd name="T14" fmla="*/ 2147483647 w 3"/>
                  <a:gd name="T15" fmla="*/ 2147483647 h 8"/>
                  <a:gd name="T16" fmla="*/ 2147483647 w 3"/>
                  <a:gd name="T17" fmla="*/ 2147483647 h 8"/>
                  <a:gd name="T18" fmla="*/ 2147483647 w 3"/>
                  <a:gd name="T19" fmla="*/ 2147483647 h 8"/>
                  <a:gd name="T20" fmla="*/ 2147483647 w 3"/>
                  <a:gd name="T21" fmla="*/ 0 h 8"/>
                  <a:gd name="T22" fmla="*/ 0 w 3"/>
                  <a:gd name="T23" fmla="*/ 2147483647 h 8"/>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3"/>
                  <a:gd name="T37" fmla="*/ 0 h 8"/>
                  <a:gd name="T38" fmla="*/ 3 w 3"/>
                  <a:gd name="T39" fmla="*/ 8 h 8"/>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3" h="8">
                    <a:moveTo>
                      <a:pt x="0" y="2"/>
                    </a:moveTo>
                    <a:lnTo>
                      <a:pt x="1" y="6"/>
                    </a:lnTo>
                    <a:lnTo>
                      <a:pt x="3" y="8"/>
                    </a:lnTo>
                    <a:lnTo>
                      <a:pt x="2" y="5"/>
                    </a:lnTo>
                    <a:lnTo>
                      <a:pt x="2" y="4"/>
                    </a:lnTo>
                    <a:lnTo>
                      <a:pt x="3" y="4"/>
                    </a:lnTo>
                    <a:lnTo>
                      <a:pt x="2" y="3"/>
                    </a:lnTo>
                    <a:lnTo>
                      <a:pt x="3" y="2"/>
                    </a:lnTo>
                    <a:lnTo>
                      <a:pt x="3" y="1"/>
                    </a:lnTo>
                    <a:lnTo>
                      <a:pt x="2" y="2"/>
                    </a:lnTo>
                    <a:lnTo>
                      <a:pt x="2" y="0"/>
                    </a:lnTo>
                    <a:lnTo>
                      <a:pt x="0" y="2"/>
                    </a:lnTo>
                  </a:path>
                </a:pathLst>
              </a:custGeom>
              <a:grpFill/>
              <a:ln w="0">
                <a:solidFill>
                  <a:srgbClr val="002060"/>
                </a:solidFill>
                <a:round/>
                <a:headEnd/>
                <a:tailEnd/>
              </a:ln>
            </p:spPr>
            <p:txBody>
              <a:bodyPr/>
              <a:lstStyle/>
              <a:p>
                <a:endParaRPr lang="en-US"/>
              </a:p>
            </p:txBody>
          </p:sp>
          <p:sp>
            <p:nvSpPr>
              <p:cNvPr id="440" name="Freeform 440"/>
              <p:cNvSpPr>
                <a:spLocks/>
              </p:cNvSpPr>
              <p:nvPr/>
            </p:nvSpPr>
            <p:spPr bwMode="auto">
              <a:xfrm>
                <a:off x="4781053" y="3478570"/>
                <a:ext cx="21000" cy="10854"/>
              </a:xfrm>
              <a:custGeom>
                <a:avLst/>
                <a:gdLst>
                  <a:gd name="T0" fmla="*/ 0 w 3"/>
                  <a:gd name="T1" fmla="*/ 0 h 2"/>
                  <a:gd name="T2" fmla="*/ 2147483647 w 3"/>
                  <a:gd name="T3" fmla="*/ 2147483647 h 2"/>
                  <a:gd name="T4" fmla="*/ 2147483647 w 3"/>
                  <a:gd name="T5" fmla="*/ 2147483647 h 2"/>
                  <a:gd name="T6" fmla="*/ 2147483647 w 3"/>
                  <a:gd name="T7" fmla="*/ 0 h 2"/>
                  <a:gd name="T8" fmla="*/ 0 w 3"/>
                  <a:gd name="T9" fmla="*/ 0 h 2"/>
                  <a:gd name="T10" fmla="*/ 0 60000 65536"/>
                  <a:gd name="T11" fmla="*/ 0 60000 65536"/>
                  <a:gd name="T12" fmla="*/ 0 60000 65536"/>
                  <a:gd name="T13" fmla="*/ 0 60000 65536"/>
                  <a:gd name="T14" fmla="*/ 0 60000 65536"/>
                  <a:gd name="T15" fmla="*/ 0 w 3"/>
                  <a:gd name="T16" fmla="*/ 0 h 2"/>
                  <a:gd name="T17" fmla="*/ 3 w 3"/>
                  <a:gd name="T18" fmla="*/ 2 h 2"/>
                </a:gdLst>
                <a:ahLst/>
                <a:cxnLst>
                  <a:cxn ang="T10">
                    <a:pos x="T0" y="T1"/>
                  </a:cxn>
                  <a:cxn ang="T11">
                    <a:pos x="T2" y="T3"/>
                  </a:cxn>
                  <a:cxn ang="T12">
                    <a:pos x="T4" y="T5"/>
                  </a:cxn>
                  <a:cxn ang="T13">
                    <a:pos x="T6" y="T7"/>
                  </a:cxn>
                  <a:cxn ang="T14">
                    <a:pos x="T8" y="T9"/>
                  </a:cxn>
                </a:cxnLst>
                <a:rect l="T15" t="T16" r="T17" b="T18"/>
                <a:pathLst>
                  <a:path w="3" h="2">
                    <a:moveTo>
                      <a:pt x="0" y="0"/>
                    </a:moveTo>
                    <a:lnTo>
                      <a:pt x="3" y="2"/>
                    </a:lnTo>
                    <a:lnTo>
                      <a:pt x="3" y="1"/>
                    </a:lnTo>
                    <a:lnTo>
                      <a:pt x="3" y="0"/>
                    </a:lnTo>
                    <a:lnTo>
                      <a:pt x="0" y="0"/>
                    </a:lnTo>
                  </a:path>
                </a:pathLst>
              </a:custGeom>
              <a:grpFill/>
              <a:ln w="0">
                <a:solidFill>
                  <a:srgbClr val="002060"/>
                </a:solidFill>
                <a:round/>
                <a:headEnd/>
                <a:tailEnd/>
              </a:ln>
            </p:spPr>
            <p:txBody>
              <a:bodyPr/>
              <a:lstStyle/>
              <a:p>
                <a:endParaRPr lang="en-US"/>
              </a:p>
            </p:txBody>
          </p:sp>
          <p:sp>
            <p:nvSpPr>
              <p:cNvPr id="441" name="Freeform 441"/>
              <p:cNvSpPr>
                <a:spLocks/>
              </p:cNvSpPr>
              <p:nvPr/>
            </p:nvSpPr>
            <p:spPr bwMode="auto">
              <a:xfrm>
                <a:off x="4824451" y="3470128"/>
                <a:ext cx="51797" cy="19296"/>
              </a:xfrm>
              <a:custGeom>
                <a:avLst/>
                <a:gdLst>
                  <a:gd name="T0" fmla="*/ 0 w 7"/>
                  <a:gd name="T1" fmla="*/ 2147483647 h 3"/>
                  <a:gd name="T2" fmla="*/ 2147483647 w 7"/>
                  <a:gd name="T3" fmla="*/ 2147483647 h 3"/>
                  <a:gd name="T4" fmla="*/ 2147483647 w 7"/>
                  <a:gd name="T5" fmla="*/ 0 h 3"/>
                  <a:gd name="T6" fmla="*/ 2147483647 w 7"/>
                  <a:gd name="T7" fmla="*/ 0 h 3"/>
                  <a:gd name="T8" fmla="*/ 0 w 7"/>
                  <a:gd name="T9" fmla="*/ 0 h 3"/>
                  <a:gd name="T10" fmla="*/ 0 w 7"/>
                  <a:gd name="T11" fmla="*/ 2147483647 h 3"/>
                  <a:gd name="T12" fmla="*/ 0 60000 65536"/>
                  <a:gd name="T13" fmla="*/ 0 60000 65536"/>
                  <a:gd name="T14" fmla="*/ 0 60000 65536"/>
                  <a:gd name="T15" fmla="*/ 0 60000 65536"/>
                  <a:gd name="T16" fmla="*/ 0 60000 65536"/>
                  <a:gd name="T17" fmla="*/ 0 60000 65536"/>
                  <a:gd name="T18" fmla="*/ 0 w 7"/>
                  <a:gd name="T19" fmla="*/ 0 h 3"/>
                  <a:gd name="T20" fmla="*/ 7 w 7"/>
                  <a:gd name="T21" fmla="*/ 3 h 3"/>
                </a:gdLst>
                <a:ahLst/>
                <a:cxnLst>
                  <a:cxn ang="T12">
                    <a:pos x="T0" y="T1"/>
                  </a:cxn>
                  <a:cxn ang="T13">
                    <a:pos x="T2" y="T3"/>
                  </a:cxn>
                  <a:cxn ang="T14">
                    <a:pos x="T4" y="T5"/>
                  </a:cxn>
                  <a:cxn ang="T15">
                    <a:pos x="T6" y="T7"/>
                  </a:cxn>
                  <a:cxn ang="T16">
                    <a:pos x="T8" y="T9"/>
                  </a:cxn>
                  <a:cxn ang="T17">
                    <a:pos x="T10" y="T11"/>
                  </a:cxn>
                </a:cxnLst>
                <a:rect l="T18" t="T19" r="T20" b="T21"/>
                <a:pathLst>
                  <a:path w="7" h="3">
                    <a:moveTo>
                      <a:pt x="0" y="1"/>
                    </a:moveTo>
                    <a:lnTo>
                      <a:pt x="7" y="3"/>
                    </a:lnTo>
                    <a:lnTo>
                      <a:pt x="6" y="0"/>
                    </a:lnTo>
                    <a:lnTo>
                      <a:pt x="4" y="0"/>
                    </a:lnTo>
                    <a:lnTo>
                      <a:pt x="0" y="0"/>
                    </a:lnTo>
                    <a:lnTo>
                      <a:pt x="0" y="1"/>
                    </a:lnTo>
                  </a:path>
                </a:pathLst>
              </a:custGeom>
              <a:grpFill/>
              <a:ln w="0">
                <a:solidFill>
                  <a:srgbClr val="002060"/>
                </a:solidFill>
                <a:round/>
                <a:headEnd/>
                <a:tailEnd/>
              </a:ln>
            </p:spPr>
            <p:txBody>
              <a:bodyPr/>
              <a:lstStyle/>
              <a:p>
                <a:endParaRPr lang="en-US"/>
              </a:p>
            </p:txBody>
          </p:sp>
          <p:sp>
            <p:nvSpPr>
              <p:cNvPr id="442" name="Freeform 442"/>
              <p:cNvSpPr>
                <a:spLocks/>
              </p:cNvSpPr>
              <p:nvPr/>
            </p:nvSpPr>
            <p:spPr bwMode="auto">
              <a:xfrm>
                <a:off x="4809052" y="3446009"/>
                <a:ext cx="15399" cy="6030"/>
              </a:xfrm>
              <a:custGeom>
                <a:avLst/>
                <a:gdLst>
                  <a:gd name="T0" fmla="*/ 0 w 2"/>
                  <a:gd name="T1" fmla="*/ 2147483647 h 1"/>
                  <a:gd name="T2" fmla="*/ 2147483647 w 2"/>
                  <a:gd name="T3" fmla="*/ 2147483647 h 1"/>
                  <a:gd name="T4" fmla="*/ 2147483647 w 2"/>
                  <a:gd name="T5" fmla="*/ 0 h 1"/>
                  <a:gd name="T6" fmla="*/ 0 w 2"/>
                  <a:gd name="T7" fmla="*/ 2147483647 h 1"/>
                  <a:gd name="T8" fmla="*/ 0 60000 65536"/>
                  <a:gd name="T9" fmla="*/ 0 60000 65536"/>
                  <a:gd name="T10" fmla="*/ 0 60000 65536"/>
                  <a:gd name="T11" fmla="*/ 0 60000 65536"/>
                  <a:gd name="T12" fmla="*/ 0 w 2"/>
                  <a:gd name="T13" fmla="*/ 0 h 1"/>
                  <a:gd name="T14" fmla="*/ 2 w 2"/>
                  <a:gd name="T15" fmla="*/ 1 h 1"/>
                </a:gdLst>
                <a:ahLst/>
                <a:cxnLst>
                  <a:cxn ang="T8">
                    <a:pos x="T0" y="T1"/>
                  </a:cxn>
                  <a:cxn ang="T9">
                    <a:pos x="T2" y="T3"/>
                  </a:cxn>
                  <a:cxn ang="T10">
                    <a:pos x="T4" y="T5"/>
                  </a:cxn>
                  <a:cxn ang="T11">
                    <a:pos x="T6" y="T7"/>
                  </a:cxn>
                </a:cxnLst>
                <a:rect l="T12" t="T13" r="T14" b="T15"/>
                <a:pathLst>
                  <a:path w="2" h="1">
                    <a:moveTo>
                      <a:pt x="0" y="1"/>
                    </a:moveTo>
                    <a:lnTo>
                      <a:pt x="2" y="1"/>
                    </a:lnTo>
                    <a:lnTo>
                      <a:pt x="1" y="0"/>
                    </a:lnTo>
                    <a:lnTo>
                      <a:pt x="0" y="1"/>
                    </a:lnTo>
                  </a:path>
                </a:pathLst>
              </a:custGeom>
              <a:grpFill/>
              <a:ln w="0">
                <a:solidFill>
                  <a:srgbClr val="002060"/>
                </a:solidFill>
                <a:round/>
                <a:headEnd/>
                <a:tailEnd/>
              </a:ln>
            </p:spPr>
            <p:txBody>
              <a:bodyPr/>
              <a:lstStyle/>
              <a:p>
                <a:endParaRPr lang="en-US"/>
              </a:p>
            </p:txBody>
          </p:sp>
          <p:sp>
            <p:nvSpPr>
              <p:cNvPr id="443" name="Freeform 443"/>
              <p:cNvSpPr>
                <a:spLocks/>
              </p:cNvSpPr>
              <p:nvPr/>
            </p:nvSpPr>
            <p:spPr bwMode="auto">
              <a:xfrm>
                <a:off x="4971443" y="3432744"/>
                <a:ext cx="12599" cy="6030"/>
              </a:xfrm>
              <a:custGeom>
                <a:avLst/>
                <a:gdLst>
                  <a:gd name="T0" fmla="*/ 0 w 2"/>
                  <a:gd name="T1" fmla="*/ 0 h 1"/>
                  <a:gd name="T2" fmla="*/ 2147483647 w 2"/>
                  <a:gd name="T3" fmla="*/ 2147483647 h 1"/>
                  <a:gd name="T4" fmla="*/ 2147483647 w 2"/>
                  <a:gd name="T5" fmla="*/ 2147483647 h 1"/>
                  <a:gd name="T6" fmla="*/ 2147483647 w 2"/>
                  <a:gd name="T7" fmla="*/ 0 h 1"/>
                  <a:gd name="T8" fmla="*/ 0 w 2"/>
                  <a:gd name="T9" fmla="*/ 0 h 1"/>
                  <a:gd name="T10" fmla="*/ 0 60000 65536"/>
                  <a:gd name="T11" fmla="*/ 0 60000 65536"/>
                  <a:gd name="T12" fmla="*/ 0 60000 65536"/>
                  <a:gd name="T13" fmla="*/ 0 60000 65536"/>
                  <a:gd name="T14" fmla="*/ 0 60000 65536"/>
                  <a:gd name="T15" fmla="*/ 0 w 2"/>
                  <a:gd name="T16" fmla="*/ 0 h 1"/>
                  <a:gd name="T17" fmla="*/ 2 w 2"/>
                  <a:gd name="T18" fmla="*/ 1 h 1"/>
                </a:gdLst>
                <a:ahLst/>
                <a:cxnLst>
                  <a:cxn ang="T10">
                    <a:pos x="T0" y="T1"/>
                  </a:cxn>
                  <a:cxn ang="T11">
                    <a:pos x="T2" y="T3"/>
                  </a:cxn>
                  <a:cxn ang="T12">
                    <a:pos x="T4" y="T5"/>
                  </a:cxn>
                  <a:cxn ang="T13">
                    <a:pos x="T6" y="T7"/>
                  </a:cxn>
                  <a:cxn ang="T14">
                    <a:pos x="T8" y="T9"/>
                  </a:cxn>
                </a:cxnLst>
                <a:rect l="T15" t="T16" r="T17" b="T18"/>
                <a:pathLst>
                  <a:path w="2" h="1">
                    <a:moveTo>
                      <a:pt x="0" y="0"/>
                    </a:moveTo>
                    <a:lnTo>
                      <a:pt x="1" y="1"/>
                    </a:lnTo>
                    <a:lnTo>
                      <a:pt x="2" y="1"/>
                    </a:lnTo>
                    <a:lnTo>
                      <a:pt x="1" y="0"/>
                    </a:lnTo>
                    <a:lnTo>
                      <a:pt x="0" y="0"/>
                    </a:lnTo>
                  </a:path>
                </a:pathLst>
              </a:custGeom>
              <a:grpFill/>
              <a:ln w="0">
                <a:solidFill>
                  <a:srgbClr val="002060"/>
                </a:solidFill>
                <a:round/>
                <a:headEnd/>
                <a:tailEnd/>
              </a:ln>
            </p:spPr>
            <p:txBody>
              <a:bodyPr/>
              <a:lstStyle/>
              <a:p>
                <a:endParaRPr lang="en-US"/>
              </a:p>
            </p:txBody>
          </p:sp>
          <p:sp>
            <p:nvSpPr>
              <p:cNvPr id="444" name="Freeform 444"/>
              <p:cNvSpPr>
                <a:spLocks/>
              </p:cNvSpPr>
              <p:nvPr/>
            </p:nvSpPr>
            <p:spPr bwMode="auto">
              <a:xfrm>
                <a:off x="4664860" y="3103516"/>
                <a:ext cx="79796" cy="101300"/>
              </a:xfrm>
              <a:custGeom>
                <a:avLst/>
                <a:gdLst>
                  <a:gd name="T0" fmla="*/ 0 w 11"/>
                  <a:gd name="T1" fmla="*/ 2147483647 h 16"/>
                  <a:gd name="T2" fmla="*/ 0 w 11"/>
                  <a:gd name="T3" fmla="*/ 2147483647 h 16"/>
                  <a:gd name="T4" fmla="*/ 2147483647 w 11"/>
                  <a:gd name="T5" fmla="*/ 2147483647 h 16"/>
                  <a:gd name="T6" fmla="*/ 2147483647 w 11"/>
                  <a:gd name="T7" fmla="*/ 2147483647 h 16"/>
                  <a:gd name="T8" fmla="*/ 2147483647 w 11"/>
                  <a:gd name="T9" fmla="*/ 2147483647 h 16"/>
                  <a:gd name="T10" fmla="*/ 2147483647 w 11"/>
                  <a:gd name="T11" fmla="*/ 2147483647 h 16"/>
                  <a:gd name="T12" fmla="*/ 2147483647 w 11"/>
                  <a:gd name="T13" fmla="*/ 2147483647 h 16"/>
                  <a:gd name="T14" fmla="*/ 2147483647 w 11"/>
                  <a:gd name="T15" fmla="*/ 2147483647 h 16"/>
                  <a:gd name="T16" fmla="*/ 2147483647 w 11"/>
                  <a:gd name="T17" fmla="*/ 2147483647 h 16"/>
                  <a:gd name="T18" fmla="*/ 2147483647 w 11"/>
                  <a:gd name="T19" fmla="*/ 2147483647 h 16"/>
                  <a:gd name="T20" fmla="*/ 2147483647 w 11"/>
                  <a:gd name="T21" fmla="*/ 2147483647 h 16"/>
                  <a:gd name="T22" fmla="*/ 2147483647 w 11"/>
                  <a:gd name="T23" fmla="*/ 2147483647 h 16"/>
                  <a:gd name="T24" fmla="*/ 2147483647 w 11"/>
                  <a:gd name="T25" fmla="*/ 2147483647 h 16"/>
                  <a:gd name="T26" fmla="*/ 2147483647 w 11"/>
                  <a:gd name="T27" fmla="*/ 2147483647 h 16"/>
                  <a:gd name="T28" fmla="*/ 2147483647 w 11"/>
                  <a:gd name="T29" fmla="*/ 2147483647 h 16"/>
                  <a:gd name="T30" fmla="*/ 2147483647 w 11"/>
                  <a:gd name="T31" fmla="*/ 2147483647 h 16"/>
                  <a:gd name="T32" fmla="*/ 2147483647 w 11"/>
                  <a:gd name="T33" fmla="*/ 2147483647 h 16"/>
                  <a:gd name="T34" fmla="*/ 2147483647 w 11"/>
                  <a:gd name="T35" fmla="*/ 0 h 16"/>
                  <a:gd name="T36" fmla="*/ 2147483647 w 11"/>
                  <a:gd name="T37" fmla="*/ 2147483647 h 16"/>
                  <a:gd name="T38" fmla="*/ 2147483647 w 11"/>
                  <a:gd name="T39" fmla="*/ 0 h 16"/>
                  <a:gd name="T40" fmla="*/ 2147483647 w 11"/>
                  <a:gd name="T41" fmla="*/ 2147483647 h 16"/>
                  <a:gd name="T42" fmla="*/ 0 w 11"/>
                  <a:gd name="T43" fmla="*/ 2147483647 h 1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11"/>
                  <a:gd name="T67" fmla="*/ 0 h 16"/>
                  <a:gd name="T68" fmla="*/ 11 w 11"/>
                  <a:gd name="T69" fmla="*/ 16 h 1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11" h="16">
                    <a:moveTo>
                      <a:pt x="0" y="6"/>
                    </a:moveTo>
                    <a:lnTo>
                      <a:pt x="0" y="11"/>
                    </a:lnTo>
                    <a:lnTo>
                      <a:pt x="3" y="11"/>
                    </a:lnTo>
                    <a:lnTo>
                      <a:pt x="2" y="13"/>
                    </a:lnTo>
                    <a:lnTo>
                      <a:pt x="4" y="14"/>
                    </a:lnTo>
                    <a:lnTo>
                      <a:pt x="5" y="13"/>
                    </a:lnTo>
                    <a:lnTo>
                      <a:pt x="7" y="15"/>
                    </a:lnTo>
                    <a:lnTo>
                      <a:pt x="7" y="13"/>
                    </a:lnTo>
                    <a:lnTo>
                      <a:pt x="9" y="15"/>
                    </a:lnTo>
                    <a:lnTo>
                      <a:pt x="11" y="16"/>
                    </a:lnTo>
                    <a:lnTo>
                      <a:pt x="10" y="14"/>
                    </a:lnTo>
                    <a:lnTo>
                      <a:pt x="11" y="13"/>
                    </a:lnTo>
                    <a:lnTo>
                      <a:pt x="8" y="12"/>
                    </a:lnTo>
                    <a:lnTo>
                      <a:pt x="5" y="12"/>
                    </a:lnTo>
                    <a:lnTo>
                      <a:pt x="4" y="9"/>
                    </a:lnTo>
                    <a:lnTo>
                      <a:pt x="7" y="4"/>
                    </a:lnTo>
                    <a:lnTo>
                      <a:pt x="6" y="3"/>
                    </a:lnTo>
                    <a:lnTo>
                      <a:pt x="6" y="0"/>
                    </a:lnTo>
                    <a:lnTo>
                      <a:pt x="5" y="1"/>
                    </a:lnTo>
                    <a:lnTo>
                      <a:pt x="2" y="0"/>
                    </a:lnTo>
                    <a:lnTo>
                      <a:pt x="1" y="7"/>
                    </a:lnTo>
                    <a:lnTo>
                      <a:pt x="0" y="6"/>
                    </a:lnTo>
                  </a:path>
                </a:pathLst>
              </a:custGeom>
              <a:grpFill/>
              <a:ln w="0">
                <a:solidFill>
                  <a:srgbClr val="002060"/>
                </a:solidFill>
                <a:round/>
                <a:headEnd/>
                <a:tailEnd/>
              </a:ln>
            </p:spPr>
            <p:txBody>
              <a:bodyPr/>
              <a:lstStyle/>
              <a:p>
                <a:endParaRPr lang="en-US"/>
              </a:p>
            </p:txBody>
          </p:sp>
          <p:sp>
            <p:nvSpPr>
              <p:cNvPr id="445" name="Freeform 445"/>
              <p:cNvSpPr>
                <a:spLocks/>
              </p:cNvSpPr>
              <p:nvPr/>
            </p:nvSpPr>
            <p:spPr bwMode="auto">
              <a:xfrm>
                <a:off x="4614463" y="3230142"/>
                <a:ext cx="41998" cy="50650"/>
              </a:xfrm>
              <a:custGeom>
                <a:avLst/>
                <a:gdLst>
                  <a:gd name="T0" fmla="*/ 0 w 6"/>
                  <a:gd name="T1" fmla="*/ 2147483647 h 8"/>
                  <a:gd name="T2" fmla="*/ 2147483647 w 6"/>
                  <a:gd name="T3" fmla="*/ 2147483647 h 8"/>
                  <a:gd name="T4" fmla="*/ 2147483647 w 6"/>
                  <a:gd name="T5" fmla="*/ 0 h 8"/>
                  <a:gd name="T6" fmla="*/ 0 w 6"/>
                  <a:gd name="T7" fmla="*/ 2147483647 h 8"/>
                  <a:gd name="T8" fmla="*/ 0 60000 65536"/>
                  <a:gd name="T9" fmla="*/ 0 60000 65536"/>
                  <a:gd name="T10" fmla="*/ 0 60000 65536"/>
                  <a:gd name="T11" fmla="*/ 0 60000 65536"/>
                  <a:gd name="T12" fmla="*/ 0 w 6"/>
                  <a:gd name="T13" fmla="*/ 0 h 8"/>
                  <a:gd name="T14" fmla="*/ 6 w 6"/>
                  <a:gd name="T15" fmla="*/ 8 h 8"/>
                </a:gdLst>
                <a:ahLst/>
                <a:cxnLst>
                  <a:cxn ang="T8">
                    <a:pos x="T0" y="T1"/>
                  </a:cxn>
                  <a:cxn ang="T9">
                    <a:pos x="T2" y="T3"/>
                  </a:cxn>
                  <a:cxn ang="T10">
                    <a:pos x="T4" y="T5"/>
                  </a:cxn>
                  <a:cxn ang="T11">
                    <a:pos x="T6" y="T7"/>
                  </a:cxn>
                </a:cxnLst>
                <a:rect l="T12" t="T13" r="T14" b="T15"/>
                <a:pathLst>
                  <a:path w="6" h="8">
                    <a:moveTo>
                      <a:pt x="0" y="8"/>
                    </a:moveTo>
                    <a:lnTo>
                      <a:pt x="6" y="2"/>
                    </a:lnTo>
                    <a:lnTo>
                      <a:pt x="6" y="0"/>
                    </a:lnTo>
                    <a:lnTo>
                      <a:pt x="0" y="8"/>
                    </a:lnTo>
                  </a:path>
                </a:pathLst>
              </a:custGeom>
              <a:grpFill/>
              <a:ln w="0">
                <a:solidFill>
                  <a:srgbClr val="002060"/>
                </a:solidFill>
                <a:round/>
                <a:headEnd/>
                <a:tailEnd/>
              </a:ln>
            </p:spPr>
            <p:txBody>
              <a:bodyPr/>
              <a:lstStyle/>
              <a:p>
                <a:endParaRPr lang="en-US"/>
              </a:p>
            </p:txBody>
          </p:sp>
          <p:sp>
            <p:nvSpPr>
              <p:cNvPr id="446" name="Freeform 446"/>
              <p:cNvSpPr>
                <a:spLocks/>
              </p:cNvSpPr>
              <p:nvPr/>
            </p:nvSpPr>
            <p:spPr bwMode="auto">
              <a:xfrm>
                <a:off x="4670460" y="3191552"/>
                <a:ext cx="23800" cy="25325"/>
              </a:xfrm>
              <a:custGeom>
                <a:avLst/>
                <a:gdLst>
                  <a:gd name="T0" fmla="*/ 0 w 3"/>
                  <a:gd name="T1" fmla="*/ 0 h 4"/>
                  <a:gd name="T2" fmla="*/ 2147483647 w 3"/>
                  <a:gd name="T3" fmla="*/ 2147483647 h 4"/>
                  <a:gd name="T4" fmla="*/ 2147483647 w 3"/>
                  <a:gd name="T5" fmla="*/ 2147483647 h 4"/>
                  <a:gd name="T6" fmla="*/ 2147483647 w 3"/>
                  <a:gd name="T7" fmla="*/ 0 h 4"/>
                  <a:gd name="T8" fmla="*/ 0 w 3"/>
                  <a:gd name="T9" fmla="*/ 0 h 4"/>
                  <a:gd name="T10" fmla="*/ 0 60000 65536"/>
                  <a:gd name="T11" fmla="*/ 0 60000 65536"/>
                  <a:gd name="T12" fmla="*/ 0 60000 65536"/>
                  <a:gd name="T13" fmla="*/ 0 60000 65536"/>
                  <a:gd name="T14" fmla="*/ 0 60000 65536"/>
                  <a:gd name="T15" fmla="*/ 0 w 3"/>
                  <a:gd name="T16" fmla="*/ 0 h 4"/>
                  <a:gd name="T17" fmla="*/ 3 w 3"/>
                  <a:gd name="T18" fmla="*/ 4 h 4"/>
                </a:gdLst>
                <a:ahLst/>
                <a:cxnLst>
                  <a:cxn ang="T10">
                    <a:pos x="T0" y="T1"/>
                  </a:cxn>
                  <a:cxn ang="T11">
                    <a:pos x="T2" y="T3"/>
                  </a:cxn>
                  <a:cxn ang="T12">
                    <a:pos x="T4" y="T5"/>
                  </a:cxn>
                  <a:cxn ang="T13">
                    <a:pos x="T6" y="T7"/>
                  </a:cxn>
                  <a:cxn ang="T14">
                    <a:pos x="T8" y="T9"/>
                  </a:cxn>
                </a:cxnLst>
                <a:rect l="T15" t="T16" r="T17" b="T18"/>
                <a:pathLst>
                  <a:path w="3" h="4">
                    <a:moveTo>
                      <a:pt x="0" y="0"/>
                    </a:moveTo>
                    <a:lnTo>
                      <a:pt x="2" y="4"/>
                    </a:lnTo>
                    <a:lnTo>
                      <a:pt x="3" y="3"/>
                    </a:lnTo>
                    <a:lnTo>
                      <a:pt x="3" y="0"/>
                    </a:lnTo>
                    <a:lnTo>
                      <a:pt x="0" y="0"/>
                    </a:lnTo>
                  </a:path>
                </a:pathLst>
              </a:custGeom>
              <a:grpFill/>
              <a:ln w="0">
                <a:solidFill>
                  <a:srgbClr val="002060"/>
                </a:solidFill>
                <a:round/>
                <a:headEnd/>
                <a:tailEnd/>
              </a:ln>
            </p:spPr>
            <p:txBody>
              <a:bodyPr/>
              <a:lstStyle/>
              <a:p>
                <a:endParaRPr lang="en-US"/>
              </a:p>
            </p:txBody>
          </p:sp>
          <p:sp>
            <p:nvSpPr>
              <p:cNvPr id="447" name="Freeform 447"/>
              <p:cNvSpPr>
                <a:spLocks/>
              </p:cNvSpPr>
              <p:nvPr/>
            </p:nvSpPr>
            <p:spPr bwMode="auto">
              <a:xfrm>
                <a:off x="4750256" y="3212053"/>
                <a:ext cx="23800" cy="37384"/>
              </a:xfrm>
              <a:custGeom>
                <a:avLst/>
                <a:gdLst>
                  <a:gd name="T0" fmla="*/ 0 w 3"/>
                  <a:gd name="T1" fmla="*/ 0 h 6"/>
                  <a:gd name="T2" fmla="*/ 2147483647 w 3"/>
                  <a:gd name="T3" fmla="*/ 2147483647 h 6"/>
                  <a:gd name="T4" fmla="*/ 2147483647 w 3"/>
                  <a:gd name="T5" fmla="*/ 2147483647 h 6"/>
                  <a:gd name="T6" fmla="*/ 0 w 3"/>
                  <a:gd name="T7" fmla="*/ 2147483647 h 6"/>
                  <a:gd name="T8" fmla="*/ 0 w 3"/>
                  <a:gd name="T9" fmla="*/ 2147483647 h 6"/>
                  <a:gd name="T10" fmla="*/ 2147483647 w 3"/>
                  <a:gd name="T11" fmla="*/ 2147483647 h 6"/>
                  <a:gd name="T12" fmla="*/ 2147483647 w 3"/>
                  <a:gd name="T13" fmla="*/ 2147483647 h 6"/>
                  <a:gd name="T14" fmla="*/ 2147483647 w 3"/>
                  <a:gd name="T15" fmla="*/ 2147483647 h 6"/>
                  <a:gd name="T16" fmla="*/ 2147483647 w 3"/>
                  <a:gd name="T17" fmla="*/ 2147483647 h 6"/>
                  <a:gd name="T18" fmla="*/ 2147483647 w 3"/>
                  <a:gd name="T19" fmla="*/ 2147483647 h 6"/>
                  <a:gd name="T20" fmla="*/ 2147483647 w 3"/>
                  <a:gd name="T21" fmla="*/ 2147483647 h 6"/>
                  <a:gd name="T22" fmla="*/ 2147483647 w 3"/>
                  <a:gd name="T23" fmla="*/ 0 h 6"/>
                  <a:gd name="T24" fmla="*/ 0 w 3"/>
                  <a:gd name="T25" fmla="*/ 0 h 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3"/>
                  <a:gd name="T40" fmla="*/ 0 h 6"/>
                  <a:gd name="T41" fmla="*/ 3 w 3"/>
                  <a:gd name="T42" fmla="*/ 6 h 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3" h="6">
                    <a:moveTo>
                      <a:pt x="0" y="0"/>
                    </a:moveTo>
                    <a:lnTo>
                      <a:pt x="2" y="2"/>
                    </a:lnTo>
                    <a:lnTo>
                      <a:pt x="1" y="3"/>
                    </a:lnTo>
                    <a:lnTo>
                      <a:pt x="0" y="3"/>
                    </a:lnTo>
                    <a:lnTo>
                      <a:pt x="0" y="4"/>
                    </a:lnTo>
                    <a:lnTo>
                      <a:pt x="1" y="5"/>
                    </a:lnTo>
                    <a:lnTo>
                      <a:pt x="1" y="6"/>
                    </a:lnTo>
                    <a:lnTo>
                      <a:pt x="2" y="6"/>
                    </a:lnTo>
                    <a:lnTo>
                      <a:pt x="2" y="4"/>
                    </a:lnTo>
                    <a:lnTo>
                      <a:pt x="3" y="4"/>
                    </a:lnTo>
                    <a:lnTo>
                      <a:pt x="3" y="1"/>
                    </a:lnTo>
                    <a:lnTo>
                      <a:pt x="2" y="0"/>
                    </a:lnTo>
                    <a:lnTo>
                      <a:pt x="0" y="0"/>
                    </a:lnTo>
                  </a:path>
                </a:pathLst>
              </a:custGeom>
              <a:grpFill/>
              <a:ln w="0">
                <a:solidFill>
                  <a:srgbClr val="002060"/>
                </a:solidFill>
                <a:round/>
                <a:headEnd/>
                <a:tailEnd/>
              </a:ln>
            </p:spPr>
            <p:txBody>
              <a:bodyPr/>
              <a:lstStyle/>
              <a:p>
                <a:endParaRPr lang="en-US"/>
              </a:p>
            </p:txBody>
          </p:sp>
          <p:sp>
            <p:nvSpPr>
              <p:cNvPr id="448" name="Freeform 448"/>
              <p:cNvSpPr>
                <a:spLocks/>
              </p:cNvSpPr>
              <p:nvPr/>
            </p:nvSpPr>
            <p:spPr bwMode="auto">
              <a:xfrm>
                <a:off x="4701258" y="3224113"/>
                <a:ext cx="48997" cy="43414"/>
              </a:xfrm>
              <a:custGeom>
                <a:avLst/>
                <a:gdLst>
                  <a:gd name="T0" fmla="*/ 0 w 7"/>
                  <a:gd name="T1" fmla="*/ 2147483647 h 7"/>
                  <a:gd name="T2" fmla="*/ 2147483647 w 7"/>
                  <a:gd name="T3" fmla="*/ 2147483647 h 7"/>
                  <a:gd name="T4" fmla="*/ 2147483647 w 7"/>
                  <a:gd name="T5" fmla="*/ 2147483647 h 7"/>
                  <a:gd name="T6" fmla="*/ 2147483647 w 7"/>
                  <a:gd name="T7" fmla="*/ 2147483647 h 7"/>
                  <a:gd name="T8" fmla="*/ 2147483647 w 7"/>
                  <a:gd name="T9" fmla="*/ 2147483647 h 7"/>
                  <a:gd name="T10" fmla="*/ 2147483647 w 7"/>
                  <a:gd name="T11" fmla="*/ 2147483647 h 7"/>
                  <a:gd name="T12" fmla="*/ 2147483647 w 7"/>
                  <a:gd name="T13" fmla="*/ 2147483647 h 7"/>
                  <a:gd name="T14" fmla="*/ 2147483647 w 7"/>
                  <a:gd name="T15" fmla="*/ 2147483647 h 7"/>
                  <a:gd name="T16" fmla="*/ 2147483647 w 7"/>
                  <a:gd name="T17" fmla="*/ 2147483647 h 7"/>
                  <a:gd name="T18" fmla="*/ 2147483647 w 7"/>
                  <a:gd name="T19" fmla="*/ 2147483647 h 7"/>
                  <a:gd name="T20" fmla="*/ 2147483647 w 7"/>
                  <a:gd name="T21" fmla="*/ 2147483647 h 7"/>
                  <a:gd name="T22" fmla="*/ 2147483647 w 7"/>
                  <a:gd name="T23" fmla="*/ 0 h 7"/>
                  <a:gd name="T24" fmla="*/ 2147483647 w 7"/>
                  <a:gd name="T25" fmla="*/ 0 h 7"/>
                  <a:gd name="T26" fmla="*/ 0 w 7"/>
                  <a:gd name="T27" fmla="*/ 0 h 7"/>
                  <a:gd name="T28" fmla="*/ 0 w 7"/>
                  <a:gd name="T29" fmla="*/ 2147483647 h 7"/>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7"/>
                  <a:gd name="T46" fmla="*/ 0 h 7"/>
                  <a:gd name="T47" fmla="*/ 7 w 7"/>
                  <a:gd name="T48" fmla="*/ 7 h 7"/>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7" h="7">
                    <a:moveTo>
                      <a:pt x="0" y="3"/>
                    </a:moveTo>
                    <a:lnTo>
                      <a:pt x="3" y="4"/>
                    </a:lnTo>
                    <a:lnTo>
                      <a:pt x="2" y="5"/>
                    </a:lnTo>
                    <a:lnTo>
                      <a:pt x="3" y="7"/>
                    </a:lnTo>
                    <a:lnTo>
                      <a:pt x="4" y="7"/>
                    </a:lnTo>
                    <a:lnTo>
                      <a:pt x="4" y="5"/>
                    </a:lnTo>
                    <a:lnTo>
                      <a:pt x="7" y="6"/>
                    </a:lnTo>
                    <a:lnTo>
                      <a:pt x="7" y="4"/>
                    </a:lnTo>
                    <a:lnTo>
                      <a:pt x="6" y="4"/>
                    </a:lnTo>
                    <a:lnTo>
                      <a:pt x="6" y="2"/>
                    </a:lnTo>
                    <a:lnTo>
                      <a:pt x="4" y="4"/>
                    </a:lnTo>
                    <a:lnTo>
                      <a:pt x="4" y="0"/>
                    </a:lnTo>
                    <a:lnTo>
                      <a:pt x="2" y="0"/>
                    </a:lnTo>
                    <a:lnTo>
                      <a:pt x="0" y="0"/>
                    </a:lnTo>
                    <a:lnTo>
                      <a:pt x="0" y="3"/>
                    </a:lnTo>
                  </a:path>
                </a:pathLst>
              </a:custGeom>
              <a:grpFill/>
              <a:ln w="0">
                <a:solidFill>
                  <a:srgbClr val="002060"/>
                </a:solidFill>
                <a:round/>
                <a:headEnd/>
                <a:tailEnd/>
              </a:ln>
            </p:spPr>
            <p:txBody>
              <a:bodyPr/>
              <a:lstStyle/>
              <a:p>
                <a:endParaRPr lang="en-US"/>
              </a:p>
            </p:txBody>
          </p:sp>
          <p:sp>
            <p:nvSpPr>
              <p:cNvPr id="449" name="Freeform 449"/>
              <p:cNvSpPr>
                <a:spLocks/>
              </p:cNvSpPr>
              <p:nvPr/>
            </p:nvSpPr>
            <p:spPr bwMode="auto">
              <a:xfrm>
                <a:off x="4701258" y="3255467"/>
                <a:ext cx="95194" cy="71151"/>
              </a:xfrm>
              <a:custGeom>
                <a:avLst/>
                <a:gdLst>
                  <a:gd name="T0" fmla="*/ 0 w 13"/>
                  <a:gd name="T1" fmla="*/ 2147483647 h 11"/>
                  <a:gd name="T2" fmla="*/ 2147483647 w 13"/>
                  <a:gd name="T3" fmla="*/ 2147483647 h 11"/>
                  <a:gd name="T4" fmla="*/ 2147483647 w 13"/>
                  <a:gd name="T5" fmla="*/ 2147483647 h 11"/>
                  <a:gd name="T6" fmla="*/ 2147483647 w 13"/>
                  <a:gd name="T7" fmla="*/ 2147483647 h 11"/>
                  <a:gd name="T8" fmla="*/ 2147483647 w 13"/>
                  <a:gd name="T9" fmla="*/ 2147483647 h 11"/>
                  <a:gd name="T10" fmla="*/ 2147483647 w 13"/>
                  <a:gd name="T11" fmla="*/ 2147483647 h 11"/>
                  <a:gd name="T12" fmla="*/ 2147483647 w 13"/>
                  <a:gd name="T13" fmla="*/ 2147483647 h 11"/>
                  <a:gd name="T14" fmla="*/ 2147483647 w 13"/>
                  <a:gd name="T15" fmla="*/ 2147483647 h 11"/>
                  <a:gd name="T16" fmla="*/ 2147483647 w 13"/>
                  <a:gd name="T17" fmla="*/ 2147483647 h 11"/>
                  <a:gd name="T18" fmla="*/ 2147483647 w 13"/>
                  <a:gd name="T19" fmla="*/ 2147483647 h 11"/>
                  <a:gd name="T20" fmla="*/ 2147483647 w 13"/>
                  <a:gd name="T21" fmla="*/ 2147483647 h 11"/>
                  <a:gd name="T22" fmla="*/ 2147483647 w 13"/>
                  <a:gd name="T23" fmla="*/ 2147483647 h 11"/>
                  <a:gd name="T24" fmla="*/ 2147483647 w 13"/>
                  <a:gd name="T25" fmla="*/ 2147483647 h 11"/>
                  <a:gd name="T26" fmla="*/ 2147483647 w 13"/>
                  <a:gd name="T27" fmla="*/ 2147483647 h 11"/>
                  <a:gd name="T28" fmla="*/ 2147483647 w 13"/>
                  <a:gd name="T29" fmla="*/ 2147483647 h 11"/>
                  <a:gd name="T30" fmla="*/ 2147483647 w 13"/>
                  <a:gd name="T31" fmla="*/ 0 h 11"/>
                  <a:gd name="T32" fmla="*/ 2147483647 w 13"/>
                  <a:gd name="T33" fmla="*/ 2147483647 h 11"/>
                  <a:gd name="T34" fmla="*/ 2147483647 w 13"/>
                  <a:gd name="T35" fmla="*/ 2147483647 h 11"/>
                  <a:gd name="T36" fmla="*/ 2147483647 w 13"/>
                  <a:gd name="T37" fmla="*/ 2147483647 h 11"/>
                  <a:gd name="T38" fmla="*/ 2147483647 w 13"/>
                  <a:gd name="T39" fmla="*/ 2147483647 h 11"/>
                  <a:gd name="T40" fmla="*/ 2147483647 w 13"/>
                  <a:gd name="T41" fmla="*/ 2147483647 h 11"/>
                  <a:gd name="T42" fmla="*/ 2147483647 w 13"/>
                  <a:gd name="T43" fmla="*/ 2147483647 h 11"/>
                  <a:gd name="T44" fmla="*/ 2147483647 w 13"/>
                  <a:gd name="T45" fmla="*/ 2147483647 h 11"/>
                  <a:gd name="T46" fmla="*/ 0 w 13"/>
                  <a:gd name="T47" fmla="*/ 2147483647 h 11"/>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13"/>
                  <a:gd name="T73" fmla="*/ 0 h 11"/>
                  <a:gd name="T74" fmla="*/ 13 w 13"/>
                  <a:gd name="T75" fmla="*/ 11 h 11"/>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13" h="11">
                    <a:moveTo>
                      <a:pt x="0" y="7"/>
                    </a:moveTo>
                    <a:lnTo>
                      <a:pt x="1" y="8"/>
                    </a:lnTo>
                    <a:lnTo>
                      <a:pt x="3" y="6"/>
                    </a:lnTo>
                    <a:lnTo>
                      <a:pt x="3" y="7"/>
                    </a:lnTo>
                    <a:lnTo>
                      <a:pt x="5" y="6"/>
                    </a:lnTo>
                    <a:lnTo>
                      <a:pt x="6" y="6"/>
                    </a:lnTo>
                    <a:lnTo>
                      <a:pt x="7" y="7"/>
                    </a:lnTo>
                    <a:lnTo>
                      <a:pt x="6" y="9"/>
                    </a:lnTo>
                    <a:lnTo>
                      <a:pt x="10" y="11"/>
                    </a:lnTo>
                    <a:lnTo>
                      <a:pt x="10" y="10"/>
                    </a:lnTo>
                    <a:lnTo>
                      <a:pt x="10" y="8"/>
                    </a:lnTo>
                    <a:lnTo>
                      <a:pt x="10" y="7"/>
                    </a:lnTo>
                    <a:lnTo>
                      <a:pt x="12" y="9"/>
                    </a:lnTo>
                    <a:lnTo>
                      <a:pt x="13" y="7"/>
                    </a:lnTo>
                    <a:lnTo>
                      <a:pt x="12" y="3"/>
                    </a:lnTo>
                    <a:lnTo>
                      <a:pt x="10" y="0"/>
                    </a:lnTo>
                    <a:lnTo>
                      <a:pt x="10" y="2"/>
                    </a:lnTo>
                    <a:lnTo>
                      <a:pt x="8" y="2"/>
                    </a:lnTo>
                    <a:lnTo>
                      <a:pt x="8" y="4"/>
                    </a:lnTo>
                    <a:lnTo>
                      <a:pt x="6" y="5"/>
                    </a:lnTo>
                    <a:lnTo>
                      <a:pt x="5" y="3"/>
                    </a:lnTo>
                    <a:lnTo>
                      <a:pt x="3" y="4"/>
                    </a:lnTo>
                    <a:lnTo>
                      <a:pt x="1" y="6"/>
                    </a:lnTo>
                    <a:lnTo>
                      <a:pt x="0" y="7"/>
                    </a:lnTo>
                  </a:path>
                </a:pathLst>
              </a:custGeom>
              <a:grpFill/>
              <a:ln w="0">
                <a:solidFill>
                  <a:srgbClr val="002060"/>
                </a:solidFill>
                <a:round/>
                <a:headEnd/>
                <a:tailEnd/>
              </a:ln>
            </p:spPr>
            <p:txBody>
              <a:bodyPr/>
              <a:lstStyle/>
              <a:p>
                <a:endParaRPr lang="en-US"/>
              </a:p>
            </p:txBody>
          </p:sp>
          <p:sp>
            <p:nvSpPr>
              <p:cNvPr id="450" name="Freeform 450"/>
              <p:cNvSpPr>
                <a:spLocks/>
              </p:cNvSpPr>
              <p:nvPr/>
            </p:nvSpPr>
            <p:spPr bwMode="auto">
              <a:xfrm>
                <a:off x="5217829" y="3489424"/>
                <a:ext cx="86795" cy="39796"/>
              </a:xfrm>
              <a:custGeom>
                <a:avLst/>
                <a:gdLst>
                  <a:gd name="T0" fmla="*/ 0 w 12"/>
                  <a:gd name="T1" fmla="*/ 2147483647 h 6"/>
                  <a:gd name="T2" fmla="*/ 2147483647 w 12"/>
                  <a:gd name="T3" fmla="*/ 2147483647 h 6"/>
                  <a:gd name="T4" fmla="*/ 2147483647 w 12"/>
                  <a:gd name="T5" fmla="*/ 2147483647 h 6"/>
                  <a:gd name="T6" fmla="*/ 2147483647 w 12"/>
                  <a:gd name="T7" fmla="*/ 2147483647 h 6"/>
                  <a:gd name="T8" fmla="*/ 2147483647 w 12"/>
                  <a:gd name="T9" fmla="*/ 2147483647 h 6"/>
                  <a:gd name="T10" fmla="*/ 2147483647 w 12"/>
                  <a:gd name="T11" fmla="*/ 0 h 6"/>
                  <a:gd name="T12" fmla="*/ 2147483647 w 12"/>
                  <a:gd name="T13" fmla="*/ 0 h 6"/>
                  <a:gd name="T14" fmla="*/ 2147483647 w 12"/>
                  <a:gd name="T15" fmla="*/ 2147483647 h 6"/>
                  <a:gd name="T16" fmla="*/ 2147483647 w 12"/>
                  <a:gd name="T17" fmla="*/ 2147483647 h 6"/>
                  <a:gd name="T18" fmla="*/ 2147483647 w 12"/>
                  <a:gd name="T19" fmla="*/ 2147483647 h 6"/>
                  <a:gd name="T20" fmla="*/ 0 w 12"/>
                  <a:gd name="T21" fmla="*/ 2147483647 h 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2"/>
                  <a:gd name="T34" fmla="*/ 0 h 6"/>
                  <a:gd name="T35" fmla="*/ 12 w 12"/>
                  <a:gd name="T36" fmla="*/ 6 h 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2" h="6">
                    <a:moveTo>
                      <a:pt x="0" y="4"/>
                    </a:moveTo>
                    <a:lnTo>
                      <a:pt x="3" y="6"/>
                    </a:lnTo>
                    <a:lnTo>
                      <a:pt x="7" y="6"/>
                    </a:lnTo>
                    <a:lnTo>
                      <a:pt x="11" y="4"/>
                    </a:lnTo>
                    <a:lnTo>
                      <a:pt x="12" y="2"/>
                    </a:lnTo>
                    <a:lnTo>
                      <a:pt x="11" y="0"/>
                    </a:lnTo>
                    <a:lnTo>
                      <a:pt x="9" y="0"/>
                    </a:lnTo>
                    <a:lnTo>
                      <a:pt x="9" y="2"/>
                    </a:lnTo>
                    <a:lnTo>
                      <a:pt x="8" y="2"/>
                    </a:lnTo>
                    <a:lnTo>
                      <a:pt x="7" y="4"/>
                    </a:lnTo>
                    <a:lnTo>
                      <a:pt x="0" y="4"/>
                    </a:lnTo>
                  </a:path>
                </a:pathLst>
              </a:custGeom>
              <a:grpFill/>
              <a:ln w="0">
                <a:solidFill>
                  <a:srgbClr val="002060"/>
                </a:solidFill>
                <a:round/>
                <a:headEnd/>
                <a:tailEnd/>
              </a:ln>
            </p:spPr>
            <p:txBody>
              <a:bodyPr/>
              <a:lstStyle/>
              <a:p>
                <a:endParaRPr lang="en-US"/>
              </a:p>
            </p:txBody>
          </p:sp>
          <p:sp>
            <p:nvSpPr>
              <p:cNvPr id="451" name="Freeform 451"/>
              <p:cNvSpPr>
                <a:spLocks/>
              </p:cNvSpPr>
              <p:nvPr/>
            </p:nvSpPr>
            <p:spPr bwMode="auto">
              <a:xfrm>
                <a:off x="5282225" y="3470128"/>
                <a:ext cx="30798" cy="32560"/>
              </a:xfrm>
              <a:custGeom>
                <a:avLst/>
                <a:gdLst>
                  <a:gd name="T0" fmla="*/ 0 w 4"/>
                  <a:gd name="T1" fmla="*/ 0 h 5"/>
                  <a:gd name="T2" fmla="*/ 2147483647 w 4"/>
                  <a:gd name="T3" fmla="*/ 2147483647 h 5"/>
                  <a:gd name="T4" fmla="*/ 2147483647 w 4"/>
                  <a:gd name="T5" fmla="*/ 2147483647 h 5"/>
                  <a:gd name="T6" fmla="*/ 2147483647 w 4"/>
                  <a:gd name="T7" fmla="*/ 2147483647 h 5"/>
                  <a:gd name="T8" fmla="*/ 0 w 4"/>
                  <a:gd name="T9" fmla="*/ 0 h 5"/>
                  <a:gd name="T10" fmla="*/ 0 w 4"/>
                  <a:gd name="T11" fmla="*/ 0 h 5"/>
                  <a:gd name="T12" fmla="*/ 0 60000 65536"/>
                  <a:gd name="T13" fmla="*/ 0 60000 65536"/>
                  <a:gd name="T14" fmla="*/ 0 60000 65536"/>
                  <a:gd name="T15" fmla="*/ 0 60000 65536"/>
                  <a:gd name="T16" fmla="*/ 0 60000 65536"/>
                  <a:gd name="T17" fmla="*/ 0 60000 65536"/>
                  <a:gd name="T18" fmla="*/ 0 w 4"/>
                  <a:gd name="T19" fmla="*/ 0 h 5"/>
                  <a:gd name="T20" fmla="*/ 4 w 4"/>
                  <a:gd name="T21" fmla="*/ 5 h 5"/>
                </a:gdLst>
                <a:ahLst/>
                <a:cxnLst>
                  <a:cxn ang="T12">
                    <a:pos x="T0" y="T1"/>
                  </a:cxn>
                  <a:cxn ang="T13">
                    <a:pos x="T2" y="T3"/>
                  </a:cxn>
                  <a:cxn ang="T14">
                    <a:pos x="T4" y="T5"/>
                  </a:cxn>
                  <a:cxn ang="T15">
                    <a:pos x="T6" y="T7"/>
                  </a:cxn>
                  <a:cxn ang="T16">
                    <a:pos x="T8" y="T9"/>
                  </a:cxn>
                  <a:cxn ang="T17">
                    <a:pos x="T10" y="T11"/>
                  </a:cxn>
                </a:cxnLst>
                <a:rect l="T18" t="T19" r="T20" b="T21"/>
                <a:pathLst>
                  <a:path w="4" h="5">
                    <a:moveTo>
                      <a:pt x="0" y="0"/>
                    </a:moveTo>
                    <a:lnTo>
                      <a:pt x="2" y="2"/>
                    </a:lnTo>
                    <a:lnTo>
                      <a:pt x="4" y="5"/>
                    </a:lnTo>
                    <a:lnTo>
                      <a:pt x="4" y="3"/>
                    </a:lnTo>
                    <a:lnTo>
                      <a:pt x="0" y="0"/>
                    </a:lnTo>
                  </a:path>
                </a:pathLst>
              </a:custGeom>
              <a:grpFill/>
              <a:ln w="0">
                <a:solidFill>
                  <a:srgbClr val="002060"/>
                </a:solidFill>
                <a:round/>
                <a:headEnd/>
                <a:tailEnd/>
              </a:ln>
            </p:spPr>
            <p:txBody>
              <a:bodyPr/>
              <a:lstStyle/>
              <a:p>
                <a:endParaRPr lang="en-US"/>
              </a:p>
            </p:txBody>
          </p:sp>
          <p:sp>
            <p:nvSpPr>
              <p:cNvPr id="452" name="Freeform 452"/>
              <p:cNvSpPr>
                <a:spLocks/>
              </p:cNvSpPr>
              <p:nvPr/>
            </p:nvSpPr>
            <p:spPr bwMode="auto">
              <a:xfrm>
                <a:off x="5350821" y="3515954"/>
                <a:ext cx="21000" cy="24119"/>
              </a:xfrm>
              <a:custGeom>
                <a:avLst/>
                <a:gdLst>
                  <a:gd name="T0" fmla="*/ 0 w 3"/>
                  <a:gd name="T1" fmla="*/ 0 h 4"/>
                  <a:gd name="T2" fmla="*/ 2147483647 w 3"/>
                  <a:gd name="T3" fmla="*/ 2147483647 h 4"/>
                  <a:gd name="T4" fmla="*/ 2147483647 w 3"/>
                  <a:gd name="T5" fmla="*/ 2147483647 h 4"/>
                  <a:gd name="T6" fmla="*/ 0 w 3"/>
                  <a:gd name="T7" fmla="*/ 0 h 4"/>
                  <a:gd name="T8" fmla="*/ 0 60000 65536"/>
                  <a:gd name="T9" fmla="*/ 0 60000 65536"/>
                  <a:gd name="T10" fmla="*/ 0 60000 65536"/>
                  <a:gd name="T11" fmla="*/ 0 60000 65536"/>
                  <a:gd name="T12" fmla="*/ 0 w 3"/>
                  <a:gd name="T13" fmla="*/ 0 h 4"/>
                  <a:gd name="T14" fmla="*/ 3 w 3"/>
                  <a:gd name="T15" fmla="*/ 4 h 4"/>
                </a:gdLst>
                <a:ahLst/>
                <a:cxnLst>
                  <a:cxn ang="T8">
                    <a:pos x="T0" y="T1"/>
                  </a:cxn>
                  <a:cxn ang="T9">
                    <a:pos x="T2" y="T3"/>
                  </a:cxn>
                  <a:cxn ang="T10">
                    <a:pos x="T4" y="T5"/>
                  </a:cxn>
                  <a:cxn ang="T11">
                    <a:pos x="T6" y="T7"/>
                  </a:cxn>
                </a:cxnLst>
                <a:rect l="T12" t="T13" r="T14" b="T15"/>
                <a:pathLst>
                  <a:path w="3" h="4">
                    <a:moveTo>
                      <a:pt x="0" y="0"/>
                    </a:moveTo>
                    <a:lnTo>
                      <a:pt x="2" y="4"/>
                    </a:lnTo>
                    <a:lnTo>
                      <a:pt x="3" y="3"/>
                    </a:lnTo>
                    <a:lnTo>
                      <a:pt x="0" y="0"/>
                    </a:lnTo>
                  </a:path>
                </a:pathLst>
              </a:custGeom>
              <a:grpFill/>
              <a:ln w="0">
                <a:solidFill>
                  <a:srgbClr val="002060"/>
                </a:solidFill>
                <a:round/>
                <a:headEnd/>
                <a:tailEnd/>
              </a:ln>
            </p:spPr>
            <p:txBody>
              <a:bodyPr/>
              <a:lstStyle/>
              <a:p>
                <a:endParaRPr lang="en-US"/>
              </a:p>
            </p:txBody>
          </p:sp>
          <p:sp>
            <p:nvSpPr>
              <p:cNvPr id="453" name="Freeform 453"/>
              <p:cNvSpPr>
                <a:spLocks/>
              </p:cNvSpPr>
              <p:nvPr/>
            </p:nvSpPr>
            <p:spPr bwMode="auto">
              <a:xfrm>
                <a:off x="5443215" y="3579870"/>
                <a:ext cx="23800" cy="10854"/>
              </a:xfrm>
              <a:custGeom>
                <a:avLst/>
                <a:gdLst>
                  <a:gd name="T0" fmla="*/ 0 w 3"/>
                  <a:gd name="T1" fmla="*/ 0 h 2"/>
                  <a:gd name="T2" fmla="*/ 0 w 3"/>
                  <a:gd name="T3" fmla="*/ 2147483647 h 2"/>
                  <a:gd name="T4" fmla="*/ 2147483647 w 3"/>
                  <a:gd name="T5" fmla="*/ 2147483647 h 2"/>
                  <a:gd name="T6" fmla="*/ 0 w 3"/>
                  <a:gd name="T7" fmla="*/ 0 h 2"/>
                  <a:gd name="T8" fmla="*/ 0 60000 65536"/>
                  <a:gd name="T9" fmla="*/ 0 60000 65536"/>
                  <a:gd name="T10" fmla="*/ 0 60000 65536"/>
                  <a:gd name="T11" fmla="*/ 0 60000 65536"/>
                  <a:gd name="T12" fmla="*/ 0 w 3"/>
                  <a:gd name="T13" fmla="*/ 0 h 2"/>
                  <a:gd name="T14" fmla="*/ 3 w 3"/>
                  <a:gd name="T15" fmla="*/ 2 h 2"/>
                </a:gdLst>
                <a:ahLst/>
                <a:cxnLst>
                  <a:cxn ang="T8">
                    <a:pos x="T0" y="T1"/>
                  </a:cxn>
                  <a:cxn ang="T9">
                    <a:pos x="T2" y="T3"/>
                  </a:cxn>
                  <a:cxn ang="T10">
                    <a:pos x="T4" y="T5"/>
                  </a:cxn>
                  <a:cxn ang="T11">
                    <a:pos x="T6" y="T7"/>
                  </a:cxn>
                </a:cxnLst>
                <a:rect l="T12" t="T13" r="T14" b="T15"/>
                <a:pathLst>
                  <a:path w="3" h="2">
                    <a:moveTo>
                      <a:pt x="0" y="0"/>
                    </a:moveTo>
                    <a:lnTo>
                      <a:pt x="0" y="2"/>
                    </a:lnTo>
                    <a:lnTo>
                      <a:pt x="3" y="1"/>
                    </a:lnTo>
                    <a:lnTo>
                      <a:pt x="0" y="0"/>
                    </a:lnTo>
                  </a:path>
                </a:pathLst>
              </a:custGeom>
              <a:grpFill/>
              <a:ln w="0">
                <a:solidFill>
                  <a:srgbClr val="002060"/>
                </a:solidFill>
                <a:round/>
                <a:headEnd/>
                <a:tailEnd/>
              </a:ln>
            </p:spPr>
            <p:txBody>
              <a:bodyPr/>
              <a:lstStyle/>
              <a:p>
                <a:endParaRPr lang="en-US"/>
              </a:p>
            </p:txBody>
          </p:sp>
          <p:sp>
            <p:nvSpPr>
              <p:cNvPr id="454" name="Freeform 454"/>
              <p:cNvSpPr>
                <a:spLocks/>
              </p:cNvSpPr>
              <p:nvPr/>
            </p:nvSpPr>
            <p:spPr bwMode="auto">
              <a:xfrm>
                <a:off x="5581808" y="3672730"/>
                <a:ext cx="15399" cy="19296"/>
              </a:xfrm>
              <a:custGeom>
                <a:avLst/>
                <a:gdLst>
                  <a:gd name="T0" fmla="*/ 0 w 2"/>
                  <a:gd name="T1" fmla="*/ 0 h 3"/>
                  <a:gd name="T2" fmla="*/ 2147483647 w 2"/>
                  <a:gd name="T3" fmla="*/ 2147483647 h 3"/>
                  <a:gd name="T4" fmla="*/ 2147483647 w 2"/>
                  <a:gd name="T5" fmla="*/ 2147483647 h 3"/>
                  <a:gd name="T6" fmla="*/ 2147483647 w 2"/>
                  <a:gd name="T7" fmla="*/ 0 h 3"/>
                  <a:gd name="T8" fmla="*/ 2147483647 w 2"/>
                  <a:gd name="T9" fmla="*/ 0 h 3"/>
                  <a:gd name="T10" fmla="*/ 0 w 2"/>
                  <a:gd name="T11" fmla="*/ 0 h 3"/>
                  <a:gd name="T12" fmla="*/ 0 60000 65536"/>
                  <a:gd name="T13" fmla="*/ 0 60000 65536"/>
                  <a:gd name="T14" fmla="*/ 0 60000 65536"/>
                  <a:gd name="T15" fmla="*/ 0 60000 65536"/>
                  <a:gd name="T16" fmla="*/ 0 60000 65536"/>
                  <a:gd name="T17" fmla="*/ 0 60000 65536"/>
                  <a:gd name="T18" fmla="*/ 0 w 2"/>
                  <a:gd name="T19" fmla="*/ 0 h 3"/>
                  <a:gd name="T20" fmla="*/ 2 w 2"/>
                  <a:gd name="T21" fmla="*/ 3 h 3"/>
                </a:gdLst>
                <a:ahLst/>
                <a:cxnLst>
                  <a:cxn ang="T12">
                    <a:pos x="T0" y="T1"/>
                  </a:cxn>
                  <a:cxn ang="T13">
                    <a:pos x="T2" y="T3"/>
                  </a:cxn>
                  <a:cxn ang="T14">
                    <a:pos x="T4" y="T5"/>
                  </a:cxn>
                  <a:cxn ang="T15">
                    <a:pos x="T6" y="T7"/>
                  </a:cxn>
                  <a:cxn ang="T16">
                    <a:pos x="T8" y="T9"/>
                  </a:cxn>
                  <a:cxn ang="T17">
                    <a:pos x="T10" y="T11"/>
                  </a:cxn>
                </a:cxnLst>
                <a:rect l="T18" t="T19" r="T20" b="T21"/>
                <a:pathLst>
                  <a:path w="2" h="3">
                    <a:moveTo>
                      <a:pt x="0" y="0"/>
                    </a:moveTo>
                    <a:lnTo>
                      <a:pt x="1" y="3"/>
                    </a:lnTo>
                    <a:lnTo>
                      <a:pt x="2" y="2"/>
                    </a:lnTo>
                    <a:lnTo>
                      <a:pt x="1" y="0"/>
                    </a:lnTo>
                    <a:lnTo>
                      <a:pt x="0" y="0"/>
                    </a:lnTo>
                  </a:path>
                </a:pathLst>
              </a:custGeom>
              <a:grpFill/>
              <a:ln w="0">
                <a:solidFill>
                  <a:srgbClr val="002060"/>
                </a:solidFill>
                <a:round/>
                <a:headEnd/>
                <a:tailEnd/>
              </a:ln>
            </p:spPr>
            <p:txBody>
              <a:bodyPr/>
              <a:lstStyle/>
              <a:p>
                <a:endParaRPr lang="en-US"/>
              </a:p>
            </p:txBody>
          </p:sp>
          <p:sp>
            <p:nvSpPr>
              <p:cNvPr id="455" name="Freeform 455"/>
              <p:cNvSpPr>
                <a:spLocks/>
              </p:cNvSpPr>
              <p:nvPr/>
            </p:nvSpPr>
            <p:spPr bwMode="auto">
              <a:xfrm>
                <a:off x="5597208" y="3699260"/>
                <a:ext cx="8399" cy="6030"/>
              </a:xfrm>
              <a:custGeom>
                <a:avLst/>
                <a:gdLst>
                  <a:gd name="T0" fmla="*/ 0 w 1"/>
                  <a:gd name="T1" fmla="*/ 0 h 1"/>
                  <a:gd name="T2" fmla="*/ 0 w 1"/>
                  <a:gd name="T3" fmla="*/ 2147483647 h 1"/>
                  <a:gd name="T4" fmla="*/ 2147483647 w 1"/>
                  <a:gd name="T5" fmla="*/ 2147483647 h 1"/>
                  <a:gd name="T6" fmla="*/ 0 w 1"/>
                  <a:gd name="T7" fmla="*/ 0 h 1"/>
                  <a:gd name="T8" fmla="*/ 0 60000 65536"/>
                  <a:gd name="T9" fmla="*/ 0 60000 65536"/>
                  <a:gd name="T10" fmla="*/ 0 60000 65536"/>
                  <a:gd name="T11" fmla="*/ 0 60000 65536"/>
                  <a:gd name="T12" fmla="*/ 0 w 1"/>
                  <a:gd name="T13" fmla="*/ 0 h 1"/>
                  <a:gd name="T14" fmla="*/ 1 w 1"/>
                  <a:gd name="T15" fmla="*/ 1 h 1"/>
                </a:gdLst>
                <a:ahLst/>
                <a:cxnLst>
                  <a:cxn ang="T8">
                    <a:pos x="T0" y="T1"/>
                  </a:cxn>
                  <a:cxn ang="T9">
                    <a:pos x="T2" y="T3"/>
                  </a:cxn>
                  <a:cxn ang="T10">
                    <a:pos x="T4" y="T5"/>
                  </a:cxn>
                  <a:cxn ang="T11">
                    <a:pos x="T6" y="T7"/>
                  </a:cxn>
                </a:cxnLst>
                <a:rect l="T12" t="T13" r="T14" b="T15"/>
                <a:pathLst>
                  <a:path w="1" h="1">
                    <a:moveTo>
                      <a:pt x="0" y="0"/>
                    </a:moveTo>
                    <a:lnTo>
                      <a:pt x="0" y="1"/>
                    </a:lnTo>
                    <a:lnTo>
                      <a:pt x="1" y="1"/>
                    </a:lnTo>
                    <a:lnTo>
                      <a:pt x="0" y="0"/>
                    </a:lnTo>
                  </a:path>
                </a:pathLst>
              </a:custGeom>
              <a:grpFill/>
              <a:ln w="0">
                <a:solidFill>
                  <a:srgbClr val="002060"/>
                </a:solidFill>
                <a:round/>
                <a:headEnd/>
                <a:tailEnd/>
              </a:ln>
            </p:spPr>
            <p:txBody>
              <a:bodyPr/>
              <a:lstStyle/>
              <a:p>
                <a:endParaRPr lang="en-US"/>
              </a:p>
            </p:txBody>
          </p:sp>
          <p:sp>
            <p:nvSpPr>
              <p:cNvPr id="456" name="Freeform 456"/>
              <p:cNvSpPr>
                <a:spLocks/>
              </p:cNvSpPr>
              <p:nvPr/>
            </p:nvSpPr>
            <p:spPr bwMode="auto">
              <a:xfrm>
                <a:off x="5538411" y="3774029"/>
                <a:ext cx="51797" cy="37384"/>
              </a:xfrm>
              <a:custGeom>
                <a:avLst/>
                <a:gdLst>
                  <a:gd name="T0" fmla="*/ 0 w 7"/>
                  <a:gd name="T1" fmla="*/ 0 h 6"/>
                  <a:gd name="T2" fmla="*/ 2147483647 w 7"/>
                  <a:gd name="T3" fmla="*/ 2147483647 h 6"/>
                  <a:gd name="T4" fmla="*/ 2147483647 w 7"/>
                  <a:gd name="T5" fmla="*/ 2147483647 h 6"/>
                  <a:gd name="T6" fmla="*/ 2147483647 w 7"/>
                  <a:gd name="T7" fmla="*/ 2147483647 h 6"/>
                  <a:gd name="T8" fmla="*/ 2147483647 w 7"/>
                  <a:gd name="T9" fmla="*/ 2147483647 h 6"/>
                  <a:gd name="T10" fmla="*/ 0 w 7"/>
                  <a:gd name="T11" fmla="*/ 0 h 6"/>
                  <a:gd name="T12" fmla="*/ 0 60000 65536"/>
                  <a:gd name="T13" fmla="*/ 0 60000 65536"/>
                  <a:gd name="T14" fmla="*/ 0 60000 65536"/>
                  <a:gd name="T15" fmla="*/ 0 60000 65536"/>
                  <a:gd name="T16" fmla="*/ 0 60000 65536"/>
                  <a:gd name="T17" fmla="*/ 0 60000 65536"/>
                  <a:gd name="T18" fmla="*/ 0 w 7"/>
                  <a:gd name="T19" fmla="*/ 0 h 6"/>
                  <a:gd name="T20" fmla="*/ 7 w 7"/>
                  <a:gd name="T21" fmla="*/ 6 h 6"/>
                </a:gdLst>
                <a:ahLst/>
                <a:cxnLst>
                  <a:cxn ang="T12">
                    <a:pos x="T0" y="T1"/>
                  </a:cxn>
                  <a:cxn ang="T13">
                    <a:pos x="T2" y="T3"/>
                  </a:cxn>
                  <a:cxn ang="T14">
                    <a:pos x="T4" y="T5"/>
                  </a:cxn>
                  <a:cxn ang="T15">
                    <a:pos x="T6" y="T7"/>
                  </a:cxn>
                  <a:cxn ang="T16">
                    <a:pos x="T8" y="T9"/>
                  </a:cxn>
                  <a:cxn ang="T17">
                    <a:pos x="T10" y="T11"/>
                  </a:cxn>
                </a:cxnLst>
                <a:rect l="T18" t="T19" r="T20" b="T21"/>
                <a:pathLst>
                  <a:path w="7" h="6">
                    <a:moveTo>
                      <a:pt x="0" y="0"/>
                    </a:moveTo>
                    <a:lnTo>
                      <a:pt x="2" y="3"/>
                    </a:lnTo>
                    <a:lnTo>
                      <a:pt x="6" y="6"/>
                    </a:lnTo>
                    <a:lnTo>
                      <a:pt x="7" y="6"/>
                    </a:lnTo>
                    <a:lnTo>
                      <a:pt x="2" y="1"/>
                    </a:lnTo>
                    <a:lnTo>
                      <a:pt x="0" y="0"/>
                    </a:lnTo>
                  </a:path>
                </a:pathLst>
              </a:custGeom>
              <a:grpFill/>
              <a:ln w="0">
                <a:solidFill>
                  <a:srgbClr val="002060"/>
                </a:solidFill>
                <a:round/>
                <a:headEnd/>
                <a:tailEnd/>
              </a:ln>
            </p:spPr>
            <p:txBody>
              <a:bodyPr/>
              <a:lstStyle/>
              <a:p>
                <a:endParaRPr lang="en-US"/>
              </a:p>
            </p:txBody>
          </p:sp>
          <p:sp>
            <p:nvSpPr>
              <p:cNvPr id="457" name="Freeform 457"/>
              <p:cNvSpPr>
                <a:spLocks/>
              </p:cNvSpPr>
              <p:nvPr/>
            </p:nvSpPr>
            <p:spPr bwMode="auto">
              <a:xfrm>
                <a:off x="5910789" y="4250384"/>
                <a:ext cx="7000" cy="4824"/>
              </a:xfrm>
              <a:custGeom>
                <a:avLst/>
                <a:gdLst>
                  <a:gd name="T0" fmla="*/ 0 w 1"/>
                  <a:gd name="T1" fmla="*/ 0 h 1"/>
                  <a:gd name="T2" fmla="*/ 0 w 1"/>
                  <a:gd name="T3" fmla="*/ 2147483647 h 1"/>
                  <a:gd name="T4" fmla="*/ 2147483647 w 1"/>
                  <a:gd name="T5" fmla="*/ 0 h 1"/>
                  <a:gd name="T6" fmla="*/ 0 w 1"/>
                  <a:gd name="T7" fmla="*/ 0 h 1"/>
                  <a:gd name="T8" fmla="*/ 0 60000 65536"/>
                  <a:gd name="T9" fmla="*/ 0 60000 65536"/>
                  <a:gd name="T10" fmla="*/ 0 60000 65536"/>
                  <a:gd name="T11" fmla="*/ 0 60000 65536"/>
                  <a:gd name="T12" fmla="*/ 0 w 1"/>
                  <a:gd name="T13" fmla="*/ 0 h 1"/>
                  <a:gd name="T14" fmla="*/ 1 w 1"/>
                  <a:gd name="T15" fmla="*/ 1 h 1"/>
                </a:gdLst>
                <a:ahLst/>
                <a:cxnLst>
                  <a:cxn ang="T8">
                    <a:pos x="T0" y="T1"/>
                  </a:cxn>
                  <a:cxn ang="T9">
                    <a:pos x="T2" y="T3"/>
                  </a:cxn>
                  <a:cxn ang="T10">
                    <a:pos x="T4" y="T5"/>
                  </a:cxn>
                  <a:cxn ang="T11">
                    <a:pos x="T6" y="T7"/>
                  </a:cxn>
                </a:cxnLst>
                <a:rect l="T12" t="T13" r="T14" b="T15"/>
                <a:pathLst>
                  <a:path w="1" h="1">
                    <a:moveTo>
                      <a:pt x="0" y="0"/>
                    </a:moveTo>
                    <a:lnTo>
                      <a:pt x="0" y="1"/>
                    </a:lnTo>
                    <a:lnTo>
                      <a:pt x="1" y="0"/>
                    </a:lnTo>
                    <a:lnTo>
                      <a:pt x="0" y="0"/>
                    </a:lnTo>
                  </a:path>
                </a:pathLst>
              </a:custGeom>
              <a:grpFill/>
              <a:ln w="0">
                <a:solidFill>
                  <a:srgbClr val="002060"/>
                </a:solidFill>
                <a:round/>
                <a:headEnd/>
                <a:tailEnd/>
              </a:ln>
            </p:spPr>
            <p:txBody>
              <a:bodyPr/>
              <a:lstStyle/>
              <a:p>
                <a:endParaRPr lang="en-US"/>
              </a:p>
            </p:txBody>
          </p:sp>
          <p:sp>
            <p:nvSpPr>
              <p:cNvPr id="458" name="Freeform 458"/>
              <p:cNvSpPr>
                <a:spLocks/>
              </p:cNvSpPr>
              <p:nvPr/>
            </p:nvSpPr>
            <p:spPr bwMode="auto">
              <a:xfrm>
                <a:off x="5793197" y="3718555"/>
                <a:ext cx="22399" cy="18090"/>
              </a:xfrm>
              <a:custGeom>
                <a:avLst/>
                <a:gdLst>
                  <a:gd name="T0" fmla="*/ 0 w 3"/>
                  <a:gd name="T1" fmla="*/ 2147483647 h 3"/>
                  <a:gd name="T2" fmla="*/ 2147483647 w 3"/>
                  <a:gd name="T3" fmla="*/ 2147483647 h 3"/>
                  <a:gd name="T4" fmla="*/ 2147483647 w 3"/>
                  <a:gd name="T5" fmla="*/ 2147483647 h 3"/>
                  <a:gd name="T6" fmla="*/ 2147483647 w 3"/>
                  <a:gd name="T7" fmla="*/ 2147483647 h 3"/>
                  <a:gd name="T8" fmla="*/ 2147483647 w 3"/>
                  <a:gd name="T9" fmla="*/ 0 h 3"/>
                  <a:gd name="T10" fmla="*/ 0 w 3"/>
                  <a:gd name="T11" fmla="*/ 2147483647 h 3"/>
                  <a:gd name="T12" fmla="*/ 0 60000 65536"/>
                  <a:gd name="T13" fmla="*/ 0 60000 65536"/>
                  <a:gd name="T14" fmla="*/ 0 60000 65536"/>
                  <a:gd name="T15" fmla="*/ 0 60000 65536"/>
                  <a:gd name="T16" fmla="*/ 0 60000 65536"/>
                  <a:gd name="T17" fmla="*/ 0 60000 65536"/>
                  <a:gd name="T18" fmla="*/ 0 w 3"/>
                  <a:gd name="T19" fmla="*/ 0 h 3"/>
                  <a:gd name="T20" fmla="*/ 3 w 3"/>
                  <a:gd name="T21" fmla="*/ 3 h 3"/>
                </a:gdLst>
                <a:ahLst/>
                <a:cxnLst>
                  <a:cxn ang="T12">
                    <a:pos x="T0" y="T1"/>
                  </a:cxn>
                  <a:cxn ang="T13">
                    <a:pos x="T2" y="T3"/>
                  </a:cxn>
                  <a:cxn ang="T14">
                    <a:pos x="T4" y="T5"/>
                  </a:cxn>
                  <a:cxn ang="T15">
                    <a:pos x="T6" y="T7"/>
                  </a:cxn>
                  <a:cxn ang="T16">
                    <a:pos x="T8" y="T9"/>
                  </a:cxn>
                  <a:cxn ang="T17">
                    <a:pos x="T10" y="T11"/>
                  </a:cxn>
                </a:cxnLst>
                <a:rect l="T18" t="T19" r="T20" b="T21"/>
                <a:pathLst>
                  <a:path w="3" h="3">
                    <a:moveTo>
                      <a:pt x="0" y="2"/>
                    </a:moveTo>
                    <a:lnTo>
                      <a:pt x="2" y="3"/>
                    </a:lnTo>
                    <a:lnTo>
                      <a:pt x="3" y="2"/>
                    </a:lnTo>
                    <a:lnTo>
                      <a:pt x="3" y="1"/>
                    </a:lnTo>
                    <a:lnTo>
                      <a:pt x="1" y="0"/>
                    </a:lnTo>
                    <a:lnTo>
                      <a:pt x="0" y="2"/>
                    </a:lnTo>
                  </a:path>
                </a:pathLst>
              </a:custGeom>
              <a:grpFill/>
              <a:ln w="0">
                <a:solidFill>
                  <a:srgbClr val="002060"/>
                </a:solidFill>
                <a:round/>
                <a:headEnd/>
                <a:tailEnd/>
              </a:ln>
            </p:spPr>
            <p:txBody>
              <a:bodyPr/>
              <a:lstStyle/>
              <a:p>
                <a:endParaRPr lang="en-US"/>
              </a:p>
            </p:txBody>
          </p:sp>
          <p:sp>
            <p:nvSpPr>
              <p:cNvPr id="459" name="Freeform 459"/>
              <p:cNvSpPr>
                <a:spLocks/>
              </p:cNvSpPr>
              <p:nvPr/>
            </p:nvSpPr>
            <p:spPr bwMode="auto">
              <a:xfrm>
                <a:off x="5815595" y="3699260"/>
                <a:ext cx="30798" cy="13266"/>
              </a:xfrm>
              <a:custGeom>
                <a:avLst/>
                <a:gdLst>
                  <a:gd name="T0" fmla="*/ 0 w 4"/>
                  <a:gd name="T1" fmla="*/ 2147483647 h 2"/>
                  <a:gd name="T2" fmla="*/ 2147483647 w 4"/>
                  <a:gd name="T3" fmla="*/ 2147483647 h 2"/>
                  <a:gd name="T4" fmla="*/ 2147483647 w 4"/>
                  <a:gd name="T5" fmla="*/ 2147483647 h 2"/>
                  <a:gd name="T6" fmla="*/ 2147483647 w 4"/>
                  <a:gd name="T7" fmla="*/ 0 h 2"/>
                  <a:gd name="T8" fmla="*/ 0 w 4"/>
                  <a:gd name="T9" fmla="*/ 2147483647 h 2"/>
                  <a:gd name="T10" fmla="*/ 0 60000 65536"/>
                  <a:gd name="T11" fmla="*/ 0 60000 65536"/>
                  <a:gd name="T12" fmla="*/ 0 60000 65536"/>
                  <a:gd name="T13" fmla="*/ 0 60000 65536"/>
                  <a:gd name="T14" fmla="*/ 0 60000 65536"/>
                  <a:gd name="T15" fmla="*/ 0 w 4"/>
                  <a:gd name="T16" fmla="*/ 0 h 2"/>
                  <a:gd name="T17" fmla="*/ 4 w 4"/>
                  <a:gd name="T18" fmla="*/ 2 h 2"/>
                </a:gdLst>
                <a:ahLst/>
                <a:cxnLst>
                  <a:cxn ang="T10">
                    <a:pos x="T0" y="T1"/>
                  </a:cxn>
                  <a:cxn ang="T11">
                    <a:pos x="T2" y="T3"/>
                  </a:cxn>
                  <a:cxn ang="T12">
                    <a:pos x="T4" y="T5"/>
                  </a:cxn>
                  <a:cxn ang="T13">
                    <a:pos x="T6" y="T7"/>
                  </a:cxn>
                  <a:cxn ang="T14">
                    <a:pos x="T8" y="T9"/>
                  </a:cxn>
                </a:cxnLst>
                <a:rect l="T15" t="T16" r="T17" b="T18"/>
                <a:pathLst>
                  <a:path w="4" h="2">
                    <a:moveTo>
                      <a:pt x="0" y="1"/>
                    </a:moveTo>
                    <a:lnTo>
                      <a:pt x="1" y="2"/>
                    </a:lnTo>
                    <a:lnTo>
                      <a:pt x="4" y="2"/>
                    </a:lnTo>
                    <a:lnTo>
                      <a:pt x="4" y="0"/>
                    </a:lnTo>
                    <a:lnTo>
                      <a:pt x="0" y="1"/>
                    </a:lnTo>
                  </a:path>
                </a:pathLst>
              </a:custGeom>
              <a:grpFill/>
              <a:ln w="0">
                <a:solidFill>
                  <a:srgbClr val="002060"/>
                </a:solidFill>
                <a:round/>
                <a:headEnd/>
                <a:tailEnd/>
              </a:ln>
            </p:spPr>
            <p:txBody>
              <a:bodyPr/>
              <a:lstStyle/>
              <a:p>
                <a:endParaRPr lang="en-US"/>
              </a:p>
            </p:txBody>
          </p:sp>
          <p:sp>
            <p:nvSpPr>
              <p:cNvPr id="460" name="Freeform 460"/>
              <p:cNvSpPr>
                <a:spLocks/>
              </p:cNvSpPr>
              <p:nvPr/>
            </p:nvSpPr>
            <p:spPr bwMode="auto">
              <a:xfrm>
                <a:off x="5983585" y="3654640"/>
                <a:ext cx="29399" cy="7236"/>
              </a:xfrm>
              <a:custGeom>
                <a:avLst/>
                <a:gdLst>
                  <a:gd name="T0" fmla="*/ 0 w 4"/>
                  <a:gd name="T1" fmla="*/ 0 h 1"/>
                  <a:gd name="T2" fmla="*/ 2147483647 w 4"/>
                  <a:gd name="T3" fmla="*/ 2147483647 h 1"/>
                  <a:gd name="T4" fmla="*/ 2147483647 w 4"/>
                  <a:gd name="T5" fmla="*/ 2147483647 h 1"/>
                  <a:gd name="T6" fmla="*/ 0 w 4"/>
                  <a:gd name="T7" fmla="*/ 0 h 1"/>
                  <a:gd name="T8" fmla="*/ 0 60000 65536"/>
                  <a:gd name="T9" fmla="*/ 0 60000 65536"/>
                  <a:gd name="T10" fmla="*/ 0 60000 65536"/>
                  <a:gd name="T11" fmla="*/ 0 60000 65536"/>
                  <a:gd name="T12" fmla="*/ 0 w 4"/>
                  <a:gd name="T13" fmla="*/ 0 h 1"/>
                  <a:gd name="T14" fmla="*/ 4 w 4"/>
                  <a:gd name="T15" fmla="*/ 1 h 1"/>
                </a:gdLst>
                <a:ahLst/>
                <a:cxnLst>
                  <a:cxn ang="T8">
                    <a:pos x="T0" y="T1"/>
                  </a:cxn>
                  <a:cxn ang="T9">
                    <a:pos x="T2" y="T3"/>
                  </a:cxn>
                  <a:cxn ang="T10">
                    <a:pos x="T4" y="T5"/>
                  </a:cxn>
                  <a:cxn ang="T11">
                    <a:pos x="T6" y="T7"/>
                  </a:cxn>
                </a:cxnLst>
                <a:rect l="T12" t="T13" r="T14" b="T15"/>
                <a:pathLst>
                  <a:path w="4" h="1">
                    <a:moveTo>
                      <a:pt x="0" y="0"/>
                    </a:moveTo>
                    <a:lnTo>
                      <a:pt x="1" y="1"/>
                    </a:lnTo>
                    <a:lnTo>
                      <a:pt x="4" y="1"/>
                    </a:lnTo>
                    <a:lnTo>
                      <a:pt x="0" y="0"/>
                    </a:lnTo>
                  </a:path>
                </a:pathLst>
              </a:custGeom>
              <a:grpFill/>
              <a:ln w="0">
                <a:solidFill>
                  <a:srgbClr val="002060"/>
                </a:solidFill>
                <a:round/>
                <a:headEnd/>
                <a:tailEnd/>
              </a:ln>
            </p:spPr>
            <p:txBody>
              <a:bodyPr/>
              <a:lstStyle/>
              <a:p>
                <a:endParaRPr lang="en-US"/>
              </a:p>
            </p:txBody>
          </p:sp>
          <p:sp>
            <p:nvSpPr>
              <p:cNvPr id="461" name="Freeform 461"/>
              <p:cNvSpPr>
                <a:spLocks/>
              </p:cNvSpPr>
              <p:nvPr/>
            </p:nvSpPr>
            <p:spPr bwMode="auto">
              <a:xfrm>
                <a:off x="2835166" y="3925980"/>
                <a:ext cx="50397" cy="37384"/>
              </a:xfrm>
              <a:custGeom>
                <a:avLst/>
                <a:gdLst>
                  <a:gd name="T0" fmla="*/ 2147483647 w 7"/>
                  <a:gd name="T1" fmla="*/ 2147483647 h 6"/>
                  <a:gd name="T2" fmla="*/ 2147483647 w 7"/>
                  <a:gd name="T3" fmla="*/ 2147483647 h 6"/>
                  <a:gd name="T4" fmla="*/ 2147483647 w 7"/>
                  <a:gd name="T5" fmla="*/ 2147483647 h 6"/>
                  <a:gd name="T6" fmla="*/ 0 w 7"/>
                  <a:gd name="T7" fmla="*/ 2147483647 h 6"/>
                  <a:gd name="T8" fmla="*/ 2147483647 w 7"/>
                  <a:gd name="T9" fmla="*/ 0 h 6"/>
                  <a:gd name="T10" fmla="*/ 2147483647 w 7"/>
                  <a:gd name="T11" fmla="*/ 0 h 6"/>
                  <a:gd name="T12" fmla="*/ 2147483647 w 7"/>
                  <a:gd name="T13" fmla="*/ 2147483647 h 6"/>
                  <a:gd name="T14" fmla="*/ 0 60000 65536"/>
                  <a:gd name="T15" fmla="*/ 0 60000 65536"/>
                  <a:gd name="T16" fmla="*/ 0 60000 65536"/>
                  <a:gd name="T17" fmla="*/ 0 60000 65536"/>
                  <a:gd name="T18" fmla="*/ 0 60000 65536"/>
                  <a:gd name="T19" fmla="*/ 0 60000 65536"/>
                  <a:gd name="T20" fmla="*/ 0 60000 65536"/>
                  <a:gd name="T21" fmla="*/ 0 w 7"/>
                  <a:gd name="T22" fmla="*/ 0 h 6"/>
                  <a:gd name="T23" fmla="*/ 7 w 7"/>
                  <a:gd name="T24" fmla="*/ 6 h 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7" h="6">
                    <a:moveTo>
                      <a:pt x="7" y="2"/>
                    </a:moveTo>
                    <a:lnTo>
                      <a:pt x="6" y="4"/>
                    </a:lnTo>
                    <a:lnTo>
                      <a:pt x="2" y="6"/>
                    </a:lnTo>
                    <a:lnTo>
                      <a:pt x="0" y="3"/>
                    </a:lnTo>
                    <a:lnTo>
                      <a:pt x="4" y="0"/>
                    </a:lnTo>
                    <a:lnTo>
                      <a:pt x="5" y="0"/>
                    </a:lnTo>
                    <a:lnTo>
                      <a:pt x="7" y="2"/>
                    </a:lnTo>
                  </a:path>
                </a:pathLst>
              </a:custGeom>
              <a:grpFill/>
              <a:ln w="0">
                <a:solidFill>
                  <a:srgbClr val="002060"/>
                </a:solidFill>
                <a:round/>
                <a:headEnd/>
                <a:tailEnd/>
              </a:ln>
            </p:spPr>
            <p:txBody>
              <a:bodyPr/>
              <a:lstStyle/>
              <a:p>
                <a:endParaRPr lang="en-US"/>
              </a:p>
            </p:txBody>
          </p:sp>
          <p:sp>
            <p:nvSpPr>
              <p:cNvPr id="462" name="Line 462"/>
              <p:cNvSpPr>
                <a:spLocks noChangeShapeType="1"/>
              </p:cNvSpPr>
              <p:nvPr/>
            </p:nvSpPr>
            <p:spPr bwMode="auto">
              <a:xfrm>
                <a:off x="3075952" y="3529220"/>
                <a:ext cx="0" cy="0"/>
              </a:xfrm>
              <a:prstGeom prst="line">
                <a:avLst/>
              </a:prstGeom>
              <a:grpFill/>
              <a:ln w="0">
                <a:solidFill>
                  <a:srgbClr val="002060"/>
                </a:solidFill>
                <a:round/>
                <a:headEnd/>
                <a:tailEnd/>
              </a:ln>
            </p:spPr>
            <p:txBody>
              <a:bodyPr/>
              <a:lstStyle/>
              <a:p>
                <a:endParaRPr lang="en-US"/>
              </a:p>
            </p:txBody>
          </p:sp>
          <p:sp>
            <p:nvSpPr>
              <p:cNvPr id="463" name="Rectangle 463"/>
              <p:cNvSpPr>
                <a:spLocks noChangeArrowheads="1"/>
              </p:cNvSpPr>
              <p:nvPr/>
            </p:nvSpPr>
            <p:spPr bwMode="auto">
              <a:xfrm>
                <a:off x="4547267" y="3034777"/>
                <a:ext cx="8399" cy="4824"/>
              </a:xfrm>
              <a:prstGeom prst="rect">
                <a:avLst/>
              </a:prstGeom>
              <a:grpFill/>
              <a:ln>
                <a:headEnd/>
                <a:tailEnd/>
              </a:ln>
            </p:spPr>
            <p:style>
              <a:lnRef idx="0">
                <a:schemeClr val="accent3"/>
              </a:lnRef>
              <a:fillRef idx="3">
                <a:schemeClr val="accent3"/>
              </a:fillRef>
              <a:effectRef idx="3">
                <a:schemeClr val="accent3"/>
              </a:effectRef>
              <a:fontRef idx="minor">
                <a:schemeClr val="lt1"/>
              </a:fontRef>
            </p:style>
            <p:txBody>
              <a:bodyPr/>
              <a:lstStyle/>
              <a:p>
                <a:endParaRPr lang="en-US"/>
              </a:p>
            </p:txBody>
          </p:sp>
          <p:sp>
            <p:nvSpPr>
              <p:cNvPr id="464" name="Freeform 464"/>
              <p:cNvSpPr>
                <a:spLocks/>
              </p:cNvSpPr>
              <p:nvPr/>
            </p:nvSpPr>
            <p:spPr bwMode="auto">
              <a:xfrm>
                <a:off x="2681174" y="2622339"/>
                <a:ext cx="36398" cy="68739"/>
              </a:xfrm>
              <a:custGeom>
                <a:avLst/>
                <a:gdLst>
                  <a:gd name="T0" fmla="*/ 2147483647 w 5"/>
                  <a:gd name="T1" fmla="*/ 2147483647 h 11"/>
                  <a:gd name="T2" fmla="*/ 2147483647 w 5"/>
                  <a:gd name="T3" fmla="*/ 0 h 11"/>
                  <a:gd name="T4" fmla="*/ 2147483647 w 5"/>
                  <a:gd name="T5" fmla="*/ 0 h 11"/>
                  <a:gd name="T6" fmla="*/ 2147483647 w 5"/>
                  <a:gd name="T7" fmla="*/ 0 h 11"/>
                  <a:gd name="T8" fmla="*/ 2147483647 w 5"/>
                  <a:gd name="T9" fmla="*/ 2147483647 h 11"/>
                  <a:gd name="T10" fmla="*/ 2147483647 w 5"/>
                  <a:gd name="T11" fmla="*/ 2147483647 h 11"/>
                  <a:gd name="T12" fmla="*/ 2147483647 w 5"/>
                  <a:gd name="T13" fmla="*/ 2147483647 h 11"/>
                  <a:gd name="T14" fmla="*/ 2147483647 w 5"/>
                  <a:gd name="T15" fmla="*/ 2147483647 h 11"/>
                  <a:gd name="T16" fmla="*/ 2147483647 w 5"/>
                  <a:gd name="T17" fmla="*/ 2147483647 h 11"/>
                  <a:gd name="T18" fmla="*/ 2147483647 w 5"/>
                  <a:gd name="T19" fmla="*/ 2147483647 h 11"/>
                  <a:gd name="T20" fmla="*/ 2147483647 w 5"/>
                  <a:gd name="T21" fmla="*/ 2147483647 h 11"/>
                  <a:gd name="T22" fmla="*/ 2147483647 w 5"/>
                  <a:gd name="T23" fmla="*/ 2147483647 h 11"/>
                  <a:gd name="T24" fmla="*/ 0 w 5"/>
                  <a:gd name="T25" fmla="*/ 2147483647 h 11"/>
                  <a:gd name="T26" fmla="*/ 2147483647 w 5"/>
                  <a:gd name="T27" fmla="*/ 2147483647 h 11"/>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5"/>
                  <a:gd name="T43" fmla="*/ 0 h 11"/>
                  <a:gd name="T44" fmla="*/ 5 w 5"/>
                  <a:gd name="T45" fmla="*/ 11 h 11"/>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5" h="11">
                    <a:moveTo>
                      <a:pt x="1" y="1"/>
                    </a:moveTo>
                    <a:lnTo>
                      <a:pt x="1" y="0"/>
                    </a:lnTo>
                    <a:lnTo>
                      <a:pt x="2" y="0"/>
                    </a:lnTo>
                    <a:lnTo>
                      <a:pt x="3" y="0"/>
                    </a:lnTo>
                    <a:lnTo>
                      <a:pt x="4" y="2"/>
                    </a:lnTo>
                    <a:lnTo>
                      <a:pt x="4" y="5"/>
                    </a:lnTo>
                    <a:lnTo>
                      <a:pt x="5" y="6"/>
                    </a:lnTo>
                    <a:lnTo>
                      <a:pt x="5" y="8"/>
                    </a:lnTo>
                    <a:lnTo>
                      <a:pt x="2" y="11"/>
                    </a:lnTo>
                    <a:lnTo>
                      <a:pt x="1" y="9"/>
                    </a:lnTo>
                    <a:lnTo>
                      <a:pt x="1" y="3"/>
                    </a:lnTo>
                    <a:lnTo>
                      <a:pt x="0" y="3"/>
                    </a:lnTo>
                    <a:lnTo>
                      <a:pt x="1" y="1"/>
                    </a:lnTo>
                  </a:path>
                </a:pathLst>
              </a:custGeom>
              <a:grpFill/>
              <a:ln w="0">
                <a:solidFill>
                  <a:srgbClr val="002060"/>
                </a:solidFill>
                <a:round/>
                <a:headEnd/>
                <a:tailEnd/>
              </a:ln>
            </p:spPr>
            <p:txBody>
              <a:bodyPr/>
              <a:lstStyle/>
              <a:p>
                <a:endParaRPr lang="en-US"/>
              </a:p>
            </p:txBody>
          </p:sp>
          <p:sp>
            <p:nvSpPr>
              <p:cNvPr id="465" name="Freeform 465"/>
              <p:cNvSpPr>
                <a:spLocks/>
              </p:cNvSpPr>
              <p:nvPr/>
            </p:nvSpPr>
            <p:spPr bwMode="auto">
              <a:xfrm>
                <a:off x="2746970" y="2584955"/>
                <a:ext cx="124593" cy="68739"/>
              </a:xfrm>
              <a:custGeom>
                <a:avLst/>
                <a:gdLst>
                  <a:gd name="T0" fmla="*/ 2147483647 w 17"/>
                  <a:gd name="T1" fmla="*/ 2147483647 h 11"/>
                  <a:gd name="T2" fmla="*/ 2147483647 w 17"/>
                  <a:gd name="T3" fmla="*/ 2147483647 h 11"/>
                  <a:gd name="T4" fmla="*/ 2147483647 w 17"/>
                  <a:gd name="T5" fmla="*/ 2147483647 h 11"/>
                  <a:gd name="T6" fmla="*/ 2147483647 w 17"/>
                  <a:gd name="T7" fmla="*/ 2147483647 h 11"/>
                  <a:gd name="T8" fmla="*/ 2147483647 w 17"/>
                  <a:gd name="T9" fmla="*/ 2147483647 h 11"/>
                  <a:gd name="T10" fmla="*/ 2147483647 w 17"/>
                  <a:gd name="T11" fmla="*/ 2147483647 h 11"/>
                  <a:gd name="T12" fmla="*/ 2147483647 w 17"/>
                  <a:gd name="T13" fmla="*/ 2147483647 h 11"/>
                  <a:gd name="T14" fmla="*/ 2147483647 w 17"/>
                  <a:gd name="T15" fmla="*/ 2147483647 h 11"/>
                  <a:gd name="T16" fmla="*/ 2147483647 w 17"/>
                  <a:gd name="T17" fmla="*/ 2147483647 h 11"/>
                  <a:gd name="T18" fmla="*/ 2147483647 w 17"/>
                  <a:gd name="T19" fmla="*/ 2147483647 h 11"/>
                  <a:gd name="T20" fmla="*/ 2147483647 w 17"/>
                  <a:gd name="T21" fmla="*/ 2147483647 h 11"/>
                  <a:gd name="T22" fmla="*/ 2147483647 w 17"/>
                  <a:gd name="T23" fmla="*/ 2147483647 h 11"/>
                  <a:gd name="T24" fmla="*/ 0 w 17"/>
                  <a:gd name="T25" fmla="*/ 2147483647 h 11"/>
                  <a:gd name="T26" fmla="*/ 0 w 17"/>
                  <a:gd name="T27" fmla="*/ 2147483647 h 11"/>
                  <a:gd name="T28" fmla="*/ 0 w 17"/>
                  <a:gd name="T29" fmla="*/ 2147483647 h 11"/>
                  <a:gd name="T30" fmla="*/ 2147483647 w 17"/>
                  <a:gd name="T31" fmla="*/ 2147483647 h 11"/>
                  <a:gd name="T32" fmla="*/ 0 w 17"/>
                  <a:gd name="T33" fmla="*/ 2147483647 h 11"/>
                  <a:gd name="T34" fmla="*/ 2147483647 w 17"/>
                  <a:gd name="T35" fmla="*/ 0 h 11"/>
                  <a:gd name="T36" fmla="*/ 2147483647 w 17"/>
                  <a:gd name="T37" fmla="*/ 2147483647 h 11"/>
                  <a:gd name="T38" fmla="*/ 2147483647 w 17"/>
                  <a:gd name="T39" fmla="*/ 2147483647 h 11"/>
                  <a:gd name="T40" fmla="*/ 2147483647 w 17"/>
                  <a:gd name="T41" fmla="*/ 2147483647 h 11"/>
                  <a:gd name="T42" fmla="*/ 2147483647 w 17"/>
                  <a:gd name="T43" fmla="*/ 0 h 11"/>
                  <a:gd name="T44" fmla="*/ 2147483647 w 17"/>
                  <a:gd name="T45" fmla="*/ 2147483647 h 11"/>
                  <a:gd name="T46" fmla="*/ 2147483647 w 17"/>
                  <a:gd name="T47" fmla="*/ 2147483647 h 11"/>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17"/>
                  <a:gd name="T73" fmla="*/ 0 h 11"/>
                  <a:gd name="T74" fmla="*/ 17 w 17"/>
                  <a:gd name="T75" fmla="*/ 11 h 11"/>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17" h="11">
                    <a:moveTo>
                      <a:pt x="17" y="2"/>
                    </a:moveTo>
                    <a:lnTo>
                      <a:pt x="16" y="3"/>
                    </a:lnTo>
                    <a:lnTo>
                      <a:pt x="15" y="3"/>
                    </a:lnTo>
                    <a:lnTo>
                      <a:pt x="13" y="7"/>
                    </a:lnTo>
                    <a:lnTo>
                      <a:pt x="15" y="9"/>
                    </a:lnTo>
                    <a:lnTo>
                      <a:pt x="13" y="8"/>
                    </a:lnTo>
                    <a:lnTo>
                      <a:pt x="10" y="9"/>
                    </a:lnTo>
                    <a:lnTo>
                      <a:pt x="8" y="11"/>
                    </a:lnTo>
                    <a:lnTo>
                      <a:pt x="5" y="10"/>
                    </a:lnTo>
                    <a:lnTo>
                      <a:pt x="1" y="10"/>
                    </a:lnTo>
                    <a:lnTo>
                      <a:pt x="1" y="8"/>
                    </a:lnTo>
                    <a:lnTo>
                      <a:pt x="0" y="7"/>
                    </a:lnTo>
                    <a:lnTo>
                      <a:pt x="0" y="6"/>
                    </a:lnTo>
                    <a:lnTo>
                      <a:pt x="1" y="4"/>
                    </a:lnTo>
                    <a:lnTo>
                      <a:pt x="0" y="2"/>
                    </a:lnTo>
                    <a:lnTo>
                      <a:pt x="1" y="0"/>
                    </a:lnTo>
                    <a:lnTo>
                      <a:pt x="1" y="1"/>
                    </a:lnTo>
                    <a:lnTo>
                      <a:pt x="4" y="2"/>
                    </a:lnTo>
                    <a:lnTo>
                      <a:pt x="8" y="2"/>
                    </a:lnTo>
                    <a:lnTo>
                      <a:pt x="12" y="0"/>
                    </a:lnTo>
                    <a:lnTo>
                      <a:pt x="17" y="2"/>
                    </a:lnTo>
                  </a:path>
                </a:pathLst>
              </a:custGeom>
              <a:grpFill/>
              <a:ln w="0">
                <a:solidFill>
                  <a:srgbClr val="002060"/>
                </a:solidFill>
                <a:round/>
                <a:headEnd/>
                <a:tailEnd/>
              </a:ln>
            </p:spPr>
            <p:txBody>
              <a:bodyPr/>
              <a:lstStyle/>
              <a:p>
                <a:endParaRPr lang="en-US"/>
              </a:p>
            </p:txBody>
          </p:sp>
          <p:sp>
            <p:nvSpPr>
              <p:cNvPr id="466" name="Freeform 466"/>
              <p:cNvSpPr>
                <a:spLocks/>
              </p:cNvSpPr>
              <p:nvPr/>
            </p:nvSpPr>
            <p:spPr bwMode="auto">
              <a:xfrm>
                <a:off x="2623777" y="2477624"/>
                <a:ext cx="131592" cy="69945"/>
              </a:xfrm>
              <a:custGeom>
                <a:avLst/>
                <a:gdLst>
                  <a:gd name="T0" fmla="*/ 2147483647 w 18"/>
                  <a:gd name="T1" fmla="*/ 2147483647 h 11"/>
                  <a:gd name="T2" fmla="*/ 2147483647 w 18"/>
                  <a:gd name="T3" fmla="*/ 2147483647 h 11"/>
                  <a:gd name="T4" fmla="*/ 2147483647 w 18"/>
                  <a:gd name="T5" fmla="*/ 2147483647 h 11"/>
                  <a:gd name="T6" fmla="*/ 2147483647 w 18"/>
                  <a:gd name="T7" fmla="*/ 2147483647 h 11"/>
                  <a:gd name="T8" fmla="*/ 2147483647 w 18"/>
                  <a:gd name="T9" fmla="*/ 2147483647 h 11"/>
                  <a:gd name="T10" fmla="*/ 2147483647 w 18"/>
                  <a:gd name="T11" fmla="*/ 2147483647 h 11"/>
                  <a:gd name="T12" fmla="*/ 2147483647 w 18"/>
                  <a:gd name="T13" fmla="*/ 2147483647 h 11"/>
                  <a:gd name="T14" fmla="*/ 2147483647 w 18"/>
                  <a:gd name="T15" fmla="*/ 0 h 11"/>
                  <a:gd name="T16" fmla="*/ 2147483647 w 18"/>
                  <a:gd name="T17" fmla="*/ 2147483647 h 11"/>
                  <a:gd name="T18" fmla="*/ 2147483647 w 18"/>
                  <a:gd name="T19" fmla="*/ 2147483647 h 11"/>
                  <a:gd name="T20" fmla="*/ 0 w 18"/>
                  <a:gd name="T21" fmla="*/ 2147483647 h 11"/>
                  <a:gd name="T22" fmla="*/ 0 w 18"/>
                  <a:gd name="T23" fmla="*/ 2147483647 h 11"/>
                  <a:gd name="T24" fmla="*/ 2147483647 w 18"/>
                  <a:gd name="T25" fmla="*/ 2147483647 h 11"/>
                  <a:gd name="T26" fmla="*/ 2147483647 w 18"/>
                  <a:gd name="T27" fmla="*/ 2147483647 h 11"/>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8"/>
                  <a:gd name="T43" fmla="*/ 0 h 11"/>
                  <a:gd name="T44" fmla="*/ 18 w 18"/>
                  <a:gd name="T45" fmla="*/ 11 h 11"/>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8" h="11">
                    <a:moveTo>
                      <a:pt x="7" y="11"/>
                    </a:moveTo>
                    <a:lnTo>
                      <a:pt x="11" y="10"/>
                    </a:lnTo>
                    <a:lnTo>
                      <a:pt x="13" y="9"/>
                    </a:lnTo>
                    <a:lnTo>
                      <a:pt x="16" y="4"/>
                    </a:lnTo>
                    <a:lnTo>
                      <a:pt x="18" y="3"/>
                    </a:lnTo>
                    <a:lnTo>
                      <a:pt x="16" y="1"/>
                    </a:lnTo>
                    <a:lnTo>
                      <a:pt x="12" y="0"/>
                    </a:lnTo>
                    <a:lnTo>
                      <a:pt x="6" y="3"/>
                    </a:lnTo>
                    <a:lnTo>
                      <a:pt x="2" y="2"/>
                    </a:lnTo>
                    <a:lnTo>
                      <a:pt x="0" y="7"/>
                    </a:lnTo>
                    <a:lnTo>
                      <a:pt x="5" y="11"/>
                    </a:lnTo>
                    <a:lnTo>
                      <a:pt x="7" y="11"/>
                    </a:lnTo>
                  </a:path>
                </a:pathLst>
              </a:custGeom>
              <a:grpFill/>
              <a:ln w="0">
                <a:solidFill>
                  <a:srgbClr val="002060"/>
                </a:solidFill>
                <a:round/>
                <a:headEnd/>
                <a:tailEnd/>
              </a:ln>
            </p:spPr>
            <p:txBody>
              <a:bodyPr/>
              <a:lstStyle/>
              <a:p>
                <a:endParaRPr lang="en-US"/>
              </a:p>
            </p:txBody>
          </p:sp>
          <p:sp>
            <p:nvSpPr>
              <p:cNvPr id="467" name="Freeform 467"/>
              <p:cNvSpPr>
                <a:spLocks/>
              </p:cNvSpPr>
              <p:nvPr/>
            </p:nvSpPr>
            <p:spPr bwMode="auto">
              <a:xfrm>
                <a:off x="2570581" y="2521038"/>
                <a:ext cx="53197" cy="31354"/>
              </a:xfrm>
              <a:custGeom>
                <a:avLst/>
                <a:gdLst>
                  <a:gd name="T0" fmla="*/ 2147483647 w 7"/>
                  <a:gd name="T1" fmla="*/ 2147483647 h 5"/>
                  <a:gd name="T2" fmla="*/ 2147483647 w 7"/>
                  <a:gd name="T3" fmla="*/ 2147483647 h 5"/>
                  <a:gd name="T4" fmla="*/ 2147483647 w 7"/>
                  <a:gd name="T5" fmla="*/ 2147483647 h 5"/>
                  <a:gd name="T6" fmla="*/ 2147483647 w 7"/>
                  <a:gd name="T7" fmla="*/ 2147483647 h 5"/>
                  <a:gd name="T8" fmla="*/ 2147483647 w 7"/>
                  <a:gd name="T9" fmla="*/ 2147483647 h 5"/>
                  <a:gd name="T10" fmla="*/ 0 w 7"/>
                  <a:gd name="T11" fmla="*/ 2147483647 h 5"/>
                  <a:gd name="T12" fmla="*/ 0 w 7"/>
                  <a:gd name="T13" fmla="*/ 2147483647 h 5"/>
                  <a:gd name="T14" fmla="*/ 2147483647 w 7"/>
                  <a:gd name="T15" fmla="*/ 0 h 5"/>
                  <a:gd name="T16" fmla="*/ 2147483647 w 7"/>
                  <a:gd name="T17" fmla="*/ 0 h 5"/>
                  <a:gd name="T18" fmla="*/ 2147483647 w 7"/>
                  <a:gd name="T19" fmla="*/ 2147483647 h 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7"/>
                  <a:gd name="T31" fmla="*/ 0 h 5"/>
                  <a:gd name="T32" fmla="*/ 7 w 7"/>
                  <a:gd name="T33" fmla="*/ 5 h 5"/>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7" h="5">
                    <a:moveTo>
                      <a:pt x="7" y="1"/>
                    </a:moveTo>
                    <a:lnTo>
                      <a:pt x="5" y="2"/>
                    </a:lnTo>
                    <a:lnTo>
                      <a:pt x="4" y="5"/>
                    </a:lnTo>
                    <a:lnTo>
                      <a:pt x="2" y="4"/>
                    </a:lnTo>
                    <a:lnTo>
                      <a:pt x="1" y="5"/>
                    </a:lnTo>
                    <a:lnTo>
                      <a:pt x="0" y="3"/>
                    </a:lnTo>
                    <a:lnTo>
                      <a:pt x="0" y="1"/>
                    </a:lnTo>
                    <a:lnTo>
                      <a:pt x="7" y="0"/>
                    </a:lnTo>
                    <a:lnTo>
                      <a:pt x="7" y="1"/>
                    </a:lnTo>
                  </a:path>
                </a:pathLst>
              </a:custGeom>
              <a:grpFill/>
              <a:ln w="0">
                <a:solidFill>
                  <a:srgbClr val="002060"/>
                </a:solidFill>
                <a:round/>
                <a:headEnd/>
                <a:tailEnd/>
              </a:ln>
            </p:spPr>
            <p:txBody>
              <a:bodyPr/>
              <a:lstStyle/>
              <a:p>
                <a:endParaRPr lang="en-US"/>
              </a:p>
            </p:txBody>
          </p:sp>
          <p:sp>
            <p:nvSpPr>
              <p:cNvPr id="468" name="Freeform 468"/>
              <p:cNvSpPr>
                <a:spLocks/>
              </p:cNvSpPr>
              <p:nvPr/>
            </p:nvSpPr>
            <p:spPr bwMode="auto">
              <a:xfrm>
                <a:off x="2601378" y="2533098"/>
                <a:ext cx="117593" cy="101300"/>
              </a:xfrm>
              <a:custGeom>
                <a:avLst/>
                <a:gdLst>
                  <a:gd name="T0" fmla="*/ 2147483647 w 16"/>
                  <a:gd name="T1" fmla="*/ 0 h 16"/>
                  <a:gd name="T2" fmla="*/ 2147483647 w 16"/>
                  <a:gd name="T3" fmla="*/ 2147483647 h 16"/>
                  <a:gd name="T4" fmla="*/ 2147483647 w 16"/>
                  <a:gd name="T5" fmla="*/ 2147483647 h 16"/>
                  <a:gd name="T6" fmla="*/ 2147483647 w 16"/>
                  <a:gd name="T7" fmla="*/ 2147483647 h 16"/>
                  <a:gd name="T8" fmla="*/ 2147483647 w 16"/>
                  <a:gd name="T9" fmla="*/ 2147483647 h 16"/>
                  <a:gd name="T10" fmla="*/ 2147483647 w 16"/>
                  <a:gd name="T11" fmla="*/ 2147483647 h 16"/>
                  <a:gd name="T12" fmla="*/ 2147483647 w 16"/>
                  <a:gd name="T13" fmla="*/ 2147483647 h 16"/>
                  <a:gd name="T14" fmla="*/ 2147483647 w 16"/>
                  <a:gd name="T15" fmla="*/ 2147483647 h 16"/>
                  <a:gd name="T16" fmla="*/ 2147483647 w 16"/>
                  <a:gd name="T17" fmla="*/ 2147483647 h 16"/>
                  <a:gd name="T18" fmla="*/ 2147483647 w 16"/>
                  <a:gd name="T19" fmla="*/ 2147483647 h 16"/>
                  <a:gd name="T20" fmla="*/ 2147483647 w 16"/>
                  <a:gd name="T21" fmla="*/ 2147483647 h 16"/>
                  <a:gd name="T22" fmla="*/ 2147483647 w 16"/>
                  <a:gd name="T23" fmla="*/ 2147483647 h 16"/>
                  <a:gd name="T24" fmla="*/ 2147483647 w 16"/>
                  <a:gd name="T25" fmla="*/ 2147483647 h 16"/>
                  <a:gd name="T26" fmla="*/ 2147483647 w 16"/>
                  <a:gd name="T27" fmla="*/ 2147483647 h 16"/>
                  <a:gd name="T28" fmla="*/ 2147483647 w 16"/>
                  <a:gd name="T29" fmla="*/ 2147483647 h 16"/>
                  <a:gd name="T30" fmla="*/ 2147483647 w 16"/>
                  <a:gd name="T31" fmla="*/ 2147483647 h 16"/>
                  <a:gd name="T32" fmla="*/ 2147483647 w 16"/>
                  <a:gd name="T33" fmla="*/ 2147483647 h 16"/>
                  <a:gd name="T34" fmla="*/ 2147483647 w 16"/>
                  <a:gd name="T35" fmla="*/ 2147483647 h 16"/>
                  <a:gd name="T36" fmla="*/ 2147483647 w 16"/>
                  <a:gd name="T37" fmla="*/ 2147483647 h 16"/>
                  <a:gd name="T38" fmla="*/ 2147483647 w 16"/>
                  <a:gd name="T39" fmla="*/ 2147483647 h 16"/>
                  <a:gd name="T40" fmla="*/ 2147483647 w 16"/>
                  <a:gd name="T41" fmla="*/ 2147483647 h 16"/>
                  <a:gd name="T42" fmla="*/ 2147483647 w 16"/>
                  <a:gd name="T43" fmla="*/ 2147483647 h 16"/>
                  <a:gd name="T44" fmla="*/ 2147483647 w 16"/>
                  <a:gd name="T45" fmla="*/ 2147483647 h 16"/>
                  <a:gd name="T46" fmla="*/ 2147483647 w 16"/>
                  <a:gd name="T47" fmla="*/ 2147483647 h 16"/>
                  <a:gd name="T48" fmla="*/ 2147483647 w 16"/>
                  <a:gd name="T49" fmla="*/ 2147483647 h 16"/>
                  <a:gd name="T50" fmla="*/ 2147483647 w 16"/>
                  <a:gd name="T51" fmla="*/ 2147483647 h 16"/>
                  <a:gd name="T52" fmla="*/ 0 w 16"/>
                  <a:gd name="T53" fmla="*/ 2147483647 h 16"/>
                  <a:gd name="T54" fmla="*/ 0 w 16"/>
                  <a:gd name="T55" fmla="*/ 2147483647 h 16"/>
                  <a:gd name="T56" fmla="*/ 0 w 16"/>
                  <a:gd name="T57" fmla="*/ 2147483647 h 16"/>
                  <a:gd name="T58" fmla="*/ 2147483647 w 16"/>
                  <a:gd name="T59" fmla="*/ 2147483647 h 16"/>
                  <a:gd name="T60" fmla="*/ 2147483647 w 16"/>
                  <a:gd name="T61" fmla="*/ 2147483647 h 16"/>
                  <a:gd name="T62" fmla="*/ 2147483647 w 16"/>
                  <a:gd name="T63" fmla="*/ 2147483647 h 16"/>
                  <a:gd name="T64" fmla="*/ 2147483647 w 16"/>
                  <a:gd name="T65" fmla="*/ 2147483647 h 16"/>
                  <a:gd name="T66" fmla="*/ 2147483647 w 16"/>
                  <a:gd name="T67" fmla="*/ 2147483647 h 16"/>
                  <a:gd name="T68" fmla="*/ 2147483647 w 16"/>
                  <a:gd name="T69" fmla="*/ 0 h 1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6"/>
                  <a:gd name="T106" fmla="*/ 0 h 16"/>
                  <a:gd name="T107" fmla="*/ 16 w 16"/>
                  <a:gd name="T108" fmla="*/ 16 h 1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6" h="16">
                    <a:moveTo>
                      <a:pt x="7" y="0"/>
                    </a:moveTo>
                    <a:lnTo>
                      <a:pt x="12" y="4"/>
                    </a:lnTo>
                    <a:lnTo>
                      <a:pt x="14" y="4"/>
                    </a:lnTo>
                    <a:lnTo>
                      <a:pt x="14" y="5"/>
                    </a:lnTo>
                    <a:lnTo>
                      <a:pt x="16" y="6"/>
                    </a:lnTo>
                    <a:lnTo>
                      <a:pt x="15" y="6"/>
                    </a:lnTo>
                    <a:lnTo>
                      <a:pt x="15" y="7"/>
                    </a:lnTo>
                    <a:lnTo>
                      <a:pt x="14" y="7"/>
                    </a:lnTo>
                    <a:lnTo>
                      <a:pt x="13" y="6"/>
                    </a:lnTo>
                    <a:lnTo>
                      <a:pt x="9" y="5"/>
                    </a:lnTo>
                    <a:lnTo>
                      <a:pt x="7" y="6"/>
                    </a:lnTo>
                    <a:lnTo>
                      <a:pt x="6" y="5"/>
                    </a:lnTo>
                    <a:lnTo>
                      <a:pt x="5" y="7"/>
                    </a:lnTo>
                    <a:lnTo>
                      <a:pt x="6" y="8"/>
                    </a:lnTo>
                    <a:lnTo>
                      <a:pt x="10" y="13"/>
                    </a:lnTo>
                    <a:lnTo>
                      <a:pt x="13" y="16"/>
                    </a:lnTo>
                    <a:lnTo>
                      <a:pt x="12" y="16"/>
                    </a:lnTo>
                    <a:lnTo>
                      <a:pt x="9" y="13"/>
                    </a:lnTo>
                    <a:lnTo>
                      <a:pt x="6" y="13"/>
                    </a:lnTo>
                    <a:lnTo>
                      <a:pt x="4" y="10"/>
                    </a:lnTo>
                    <a:lnTo>
                      <a:pt x="5" y="10"/>
                    </a:lnTo>
                    <a:lnTo>
                      <a:pt x="4" y="9"/>
                    </a:lnTo>
                    <a:lnTo>
                      <a:pt x="3" y="7"/>
                    </a:lnTo>
                    <a:lnTo>
                      <a:pt x="2" y="6"/>
                    </a:lnTo>
                    <a:lnTo>
                      <a:pt x="1" y="8"/>
                    </a:lnTo>
                    <a:lnTo>
                      <a:pt x="0" y="7"/>
                    </a:lnTo>
                    <a:lnTo>
                      <a:pt x="0" y="6"/>
                    </a:lnTo>
                    <a:lnTo>
                      <a:pt x="0" y="5"/>
                    </a:lnTo>
                    <a:lnTo>
                      <a:pt x="1" y="5"/>
                    </a:lnTo>
                    <a:lnTo>
                      <a:pt x="2" y="4"/>
                    </a:lnTo>
                    <a:lnTo>
                      <a:pt x="4" y="5"/>
                    </a:lnTo>
                    <a:lnTo>
                      <a:pt x="5" y="2"/>
                    </a:lnTo>
                    <a:lnTo>
                      <a:pt x="7" y="1"/>
                    </a:lnTo>
                    <a:lnTo>
                      <a:pt x="7" y="0"/>
                    </a:lnTo>
                  </a:path>
                </a:pathLst>
              </a:custGeom>
              <a:grpFill/>
              <a:ln w="0">
                <a:solidFill>
                  <a:srgbClr val="002060"/>
                </a:solidFill>
                <a:round/>
                <a:headEnd/>
                <a:tailEnd/>
              </a:ln>
            </p:spPr>
            <p:txBody>
              <a:bodyPr/>
              <a:lstStyle/>
              <a:p>
                <a:endParaRPr lang="en-US"/>
              </a:p>
            </p:txBody>
          </p:sp>
          <p:sp>
            <p:nvSpPr>
              <p:cNvPr id="469" name="Freeform 469"/>
              <p:cNvSpPr>
                <a:spLocks/>
              </p:cNvSpPr>
              <p:nvPr/>
            </p:nvSpPr>
            <p:spPr bwMode="auto">
              <a:xfrm>
                <a:off x="2675575" y="2541539"/>
                <a:ext cx="79796" cy="94064"/>
              </a:xfrm>
              <a:custGeom>
                <a:avLst/>
                <a:gdLst>
                  <a:gd name="T0" fmla="*/ 2147483647 w 11"/>
                  <a:gd name="T1" fmla="*/ 2147483647 h 15"/>
                  <a:gd name="T2" fmla="*/ 2147483647 w 11"/>
                  <a:gd name="T3" fmla="*/ 2147483647 h 15"/>
                  <a:gd name="T4" fmla="*/ 2147483647 w 11"/>
                  <a:gd name="T5" fmla="*/ 2147483647 h 15"/>
                  <a:gd name="T6" fmla="*/ 0 w 11"/>
                  <a:gd name="T7" fmla="*/ 2147483647 h 15"/>
                  <a:gd name="T8" fmla="*/ 0 w 11"/>
                  <a:gd name="T9" fmla="*/ 2147483647 h 15"/>
                  <a:gd name="T10" fmla="*/ 2147483647 w 11"/>
                  <a:gd name="T11" fmla="*/ 0 h 15"/>
                  <a:gd name="T12" fmla="*/ 2147483647 w 11"/>
                  <a:gd name="T13" fmla="*/ 2147483647 h 15"/>
                  <a:gd name="T14" fmla="*/ 2147483647 w 11"/>
                  <a:gd name="T15" fmla="*/ 2147483647 h 15"/>
                  <a:gd name="T16" fmla="*/ 2147483647 w 11"/>
                  <a:gd name="T17" fmla="*/ 2147483647 h 15"/>
                  <a:gd name="T18" fmla="*/ 2147483647 w 11"/>
                  <a:gd name="T19" fmla="*/ 2147483647 h 15"/>
                  <a:gd name="T20" fmla="*/ 2147483647 w 11"/>
                  <a:gd name="T21" fmla="*/ 2147483647 h 15"/>
                  <a:gd name="T22" fmla="*/ 2147483647 w 11"/>
                  <a:gd name="T23" fmla="*/ 2147483647 h 15"/>
                  <a:gd name="T24" fmla="*/ 2147483647 w 11"/>
                  <a:gd name="T25" fmla="*/ 2147483647 h 15"/>
                  <a:gd name="T26" fmla="*/ 2147483647 w 11"/>
                  <a:gd name="T27" fmla="*/ 2147483647 h 15"/>
                  <a:gd name="T28" fmla="*/ 2147483647 w 11"/>
                  <a:gd name="T29" fmla="*/ 2147483647 h 15"/>
                  <a:gd name="T30" fmla="*/ 2147483647 w 11"/>
                  <a:gd name="T31" fmla="*/ 2147483647 h 15"/>
                  <a:gd name="T32" fmla="*/ 2147483647 w 11"/>
                  <a:gd name="T33" fmla="*/ 2147483647 h 15"/>
                  <a:gd name="T34" fmla="*/ 2147483647 w 11"/>
                  <a:gd name="T35" fmla="*/ 2147483647 h 15"/>
                  <a:gd name="T36" fmla="*/ 2147483647 w 11"/>
                  <a:gd name="T37" fmla="*/ 2147483647 h 15"/>
                  <a:gd name="T38" fmla="*/ 2147483647 w 11"/>
                  <a:gd name="T39" fmla="*/ 2147483647 h 15"/>
                  <a:gd name="T40" fmla="*/ 2147483647 w 11"/>
                  <a:gd name="T41" fmla="*/ 2147483647 h 15"/>
                  <a:gd name="T42" fmla="*/ 2147483647 w 11"/>
                  <a:gd name="T43" fmla="*/ 2147483647 h 15"/>
                  <a:gd name="T44" fmla="*/ 2147483647 w 11"/>
                  <a:gd name="T45" fmla="*/ 2147483647 h 15"/>
                  <a:gd name="T46" fmla="*/ 2147483647 w 11"/>
                  <a:gd name="T47" fmla="*/ 2147483647 h 15"/>
                  <a:gd name="T48" fmla="*/ 2147483647 w 11"/>
                  <a:gd name="T49" fmla="*/ 2147483647 h 15"/>
                  <a:gd name="T50" fmla="*/ 2147483647 w 11"/>
                  <a:gd name="T51" fmla="*/ 2147483647 h 15"/>
                  <a:gd name="T52" fmla="*/ 2147483647 w 11"/>
                  <a:gd name="T53" fmla="*/ 2147483647 h 15"/>
                  <a:gd name="T54" fmla="*/ 2147483647 w 11"/>
                  <a:gd name="T55" fmla="*/ 2147483647 h 15"/>
                  <a:gd name="T56" fmla="*/ 2147483647 w 11"/>
                  <a:gd name="T57" fmla="*/ 2147483647 h 15"/>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11"/>
                  <a:gd name="T88" fmla="*/ 0 h 15"/>
                  <a:gd name="T89" fmla="*/ 11 w 11"/>
                  <a:gd name="T90" fmla="*/ 15 h 15"/>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11" h="15">
                    <a:moveTo>
                      <a:pt x="1" y="4"/>
                    </a:moveTo>
                    <a:lnTo>
                      <a:pt x="1" y="3"/>
                    </a:lnTo>
                    <a:lnTo>
                      <a:pt x="2" y="3"/>
                    </a:lnTo>
                    <a:lnTo>
                      <a:pt x="0" y="2"/>
                    </a:lnTo>
                    <a:lnTo>
                      <a:pt x="0" y="1"/>
                    </a:lnTo>
                    <a:lnTo>
                      <a:pt x="4" y="0"/>
                    </a:lnTo>
                    <a:lnTo>
                      <a:pt x="7" y="5"/>
                    </a:lnTo>
                    <a:lnTo>
                      <a:pt x="10" y="5"/>
                    </a:lnTo>
                    <a:lnTo>
                      <a:pt x="11" y="7"/>
                    </a:lnTo>
                    <a:lnTo>
                      <a:pt x="10" y="9"/>
                    </a:lnTo>
                    <a:lnTo>
                      <a:pt x="11" y="11"/>
                    </a:lnTo>
                    <a:lnTo>
                      <a:pt x="10" y="13"/>
                    </a:lnTo>
                    <a:lnTo>
                      <a:pt x="10" y="14"/>
                    </a:lnTo>
                    <a:lnTo>
                      <a:pt x="7" y="14"/>
                    </a:lnTo>
                    <a:lnTo>
                      <a:pt x="5" y="15"/>
                    </a:lnTo>
                    <a:lnTo>
                      <a:pt x="4" y="13"/>
                    </a:lnTo>
                    <a:lnTo>
                      <a:pt x="3" y="13"/>
                    </a:lnTo>
                    <a:lnTo>
                      <a:pt x="3" y="12"/>
                    </a:lnTo>
                    <a:lnTo>
                      <a:pt x="4" y="12"/>
                    </a:lnTo>
                    <a:lnTo>
                      <a:pt x="1" y="10"/>
                    </a:lnTo>
                    <a:lnTo>
                      <a:pt x="1" y="9"/>
                    </a:lnTo>
                    <a:lnTo>
                      <a:pt x="2" y="9"/>
                    </a:lnTo>
                    <a:lnTo>
                      <a:pt x="1" y="8"/>
                    </a:lnTo>
                    <a:lnTo>
                      <a:pt x="2" y="8"/>
                    </a:lnTo>
                    <a:lnTo>
                      <a:pt x="2" y="7"/>
                    </a:lnTo>
                    <a:lnTo>
                      <a:pt x="1" y="6"/>
                    </a:lnTo>
                    <a:lnTo>
                      <a:pt x="2" y="4"/>
                    </a:lnTo>
                    <a:lnTo>
                      <a:pt x="1" y="4"/>
                    </a:lnTo>
                  </a:path>
                </a:pathLst>
              </a:custGeom>
              <a:grpFill/>
              <a:ln w="0">
                <a:solidFill>
                  <a:srgbClr val="002060"/>
                </a:solidFill>
                <a:round/>
                <a:headEnd/>
                <a:tailEnd/>
              </a:ln>
            </p:spPr>
            <p:txBody>
              <a:bodyPr/>
              <a:lstStyle/>
              <a:p>
                <a:endParaRPr lang="en-US"/>
              </a:p>
            </p:txBody>
          </p:sp>
          <p:sp>
            <p:nvSpPr>
              <p:cNvPr id="470" name="Freeform 470"/>
              <p:cNvSpPr>
                <a:spLocks/>
              </p:cNvSpPr>
              <p:nvPr/>
            </p:nvSpPr>
            <p:spPr bwMode="auto">
              <a:xfrm>
                <a:off x="2711973" y="2629575"/>
                <a:ext cx="43398" cy="31354"/>
              </a:xfrm>
              <a:custGeom>
                <a:avLst/>
                <a:gdLst>
                  <a:gd name="T0" fmla="*/ 2147483647 w 6"/>
                  <a:gd name="T1" fmla="*/ 2147483647 h 5"/>
                  <a:gd name="T2" fmla="*/ 0 w 6"/>
                  <a:gd name="T3" fmla="*/ 2147483647 h 5"/>
                  <a:gd name="T4" fmla="*/ 0 w 6"/>
                  <a:gd name="T5" fmla="*/ 2147483647 h 5"/>
                  <a:gd name="T6" fmla="*/ 2147483647 w 6"/>
                  <a:gd name="T7" fmla="*/ 0 h 5"/>
                  <a:gd name="T8" fmla="*/ 2147483647 w 6"/>
                  <a:gd name="T9" fmla="*/ 0 h 5"/>
                  <a:gd name="T10" fmla="*/ 2147483647 w 6"/>
                  <a:gd name="T11" fmla="*/ 0 h 5"/>
                  <a:gd name="T12" fmla="*/ 2147483647 w 6"/>
                  <a:gd name="T13" fmla="*/ 2147483647 h 5"/>
                  <a:gd name="T14" fmla="*/ 2147483647 w 6"/>
                  <a:gd name="T15" fmla="*/ 2147483647 h 5"/>
                  <a:gd name="T16" fmla="*/ 2147483647 w 6"/>
                  <a:gd name="T17" fmla="*/ 2147483647 h 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
                  <a:gd name="T28" fmla="*/ 0 h 5"/>
                  <a:gd name="T29" fmla="*/ 6 w 6"/>
                  <a:gd name="T30" fmla="*/ 5 h 5"/>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 h="5">
                    <a:moveTo>
                      <a:pt x="1" y="5"/>
                    </a:moveTo>
                    <a:lnTo>
                      <a:pt x="0" y="4"/>
                    </a:lnTo>
                    <a:lnTo>
                      <a:pt x="0" y="1"/>
                    </a:lnTo>
                    <a:lnTo>
                      <a:pt x="2" y="0"/>
                    </a:lnTo>
                    <a:lnTo>
                      <a:pt x="5" y="0"/>
                    </a:lnTo>
                    <a:lnTo>
                      <a:pt x="6" y="1"/>
                    </a:lnTo>
                    <a:lnTo>
                      <a:pt x="6" y="3"/>
                    </a:lnTo>
                    <a:lnTo>
                      <a:pt x="1" y="5"/>
                    </a:lnTo>
                  </a:path>
                </a:pathLst>
              </a:custGeom>
              <a:grpFill/>
              <a:ln w="0">
                <a:solidFill>
                  <a:srgbClr val="002060"/>
                </a:solidFill>
                <a:round/>
                <a:headEnd/>
                <a:tailEnd/>
              </a:ln>
            </p:spPr>
            <p:txBody>
              <a:bodyPr/>
              <a:lstStyle/>
              <a:p>
                <a:endParaRPr lang="en-US"/>
              </a:p>
            </p:txBody>
          </p:sp>
          <p:sp>
            <p:nvSpPr>
              <p:cNvPr id="471" name="Freeform 471"/>
              <p:cNvSpPr>
                <a:spLocks/>
              </p:cNvSpPr>
              <p:nvPr/>
            </p:nvSpPr>
            <p:spPr bwMode="auto">
              <a:xfrm>
                <a:off x="2564980" y="3178286"/>
                <a:ext cx="36398" cy="33766"/>
              </a:xfrm>
              <a:custGeom>
                <a:avLst/>
                <a:gdLst>
                  <a:gd name="T0" fmla="*/ 0 w 5"/>
                  <a:gd name="T1" fmla="*/ 0 h 5"/>
                  <a:gd name="T2" fmla="*/ 2147483647 w 5"/>
                  <a:gd name="T3" fmla="*/ 2147483647 h 5"/>
                  <a:gd name="T4" fmla="*/ 2147483647 w 5"/>
                  <a:gd name="T5" fmla="*/ 2147483647 h 5"/>
                  <a:gd name="T6" fmla="*/ 2147483647 w 5"/>
                  <a:gd name="T7" fmla="*/ 2147483647 h 5"/>
                  <a:gd name="T8" fmla="*/ 2147483647 w 5"/>
                  <a:gd name="T9" fmla="*/ 2147483647 h 5"/>
                  <a:gd name="T10" fmla="*/ 2147483647 w 5"/>
                  <a:gd name="T11" fmla="*/ 0 h 5"/>
                  <a:gd name="T12" fmla="*/ 0 w 5"/>
                  <a:gd name="T13" fmla="*/ 0 h 5"/>
                  <a:gd name="T14" fmla="*/ 0 60000 65536"/>
                  <a:gd name="T15" fmla="*/ 0 60000 65536"/>
                  <a:gd name="T16" fmla="*/ 0 60000 65536"/>
                  <a:gd name="T17" fmla="*/ 0 60000 65536"/>
                  <a:gd name="T18" fmla="*/ 0 60000 65536"/>
                  <a:gd name="T19" fmla="*/ 0 60000 65536"/>
                  <a:gd name="T20" fmla="*/ 0 60000 65536"/>
                  <a:gd name="T21" fmla="*/ 0 w 5"/>
                  <a:gd name="T22" fmla="*/ 0 h 5"/>
                  <a:gd name="T23" fmla="*/ 5 w 5"/>
                  <a:gd name="T24" fmla="*/ 5 h 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 h="5">
                    <a:moveTo>
                      <a:pt x="0" y="0"/>
                    </a:moveTo>
                    <a:lnTo>
                      <a:pt x="3" y="5"/>
                    </a:lnTo>
                    <a:lnTo>
                      <a:pt x="5" y="4"/>
                    </a:lnTo>
                    <a:lnTo>
                      <a:pt x="5" y="2"/>
                    </a:lnTo>
                    <a:lnTo>
                      <a:pt x="3" y="2"/>
                    </a:lnTo>
                    <a:lnTo>
                      <a:pt x="2" y="0"/>
                    </a:lnTo>
                    <a:lnTo>
                      <a:pt x="0" y="0"/>
                    </a:lnTo>
                  </a:path>
                </a:pathLst>
              </a:custGeom>
              <a:grpFill/>
              <a:ln w="0">
                <a:solidFill>
                  <a:srgbClr val="002060"/>
                </a:solidFill>
                <a:round/>
                <a:headEnd/>
                <a:tailEnd/>
              </a:ln>
            </p:spPr>
            <p:txBody>
              <a:bodyPr/>
              <a:lstStyle/>
              <a:p>
                <a:endParaRPr lang="en-US"/>
              </a:p>
            </p:txBody>
          </p:sp>
          <p:sp>
            <p:nvSpPr>
              <p:cNvPr id="472" name="Freeform 472"/>
              <p:cNvSpPr>
                <a:spLocks/>
              </p:cNvSpPr>
              <p:nvPr/>
            </p:nvSpPr>
            <p:spPr bwMode="auto">
              <a:xfrm>
                <a:off x="2930360" y="3419478"/>
                <a:ext cx="50397" cy="50650"/>
              </a:xfrm>
              <a:custGeom>
                <a:avLst/>
                <a:gdLst>
                  <a:gd name="T0" fmla="*/ 0 w 7"/>
                  <a:gd name="T1" fmla="*/ 2147483647 h 8"/>
                  <a:gd name="T2" fmla="*/ 0 w 7"/>
                  <a:gd name="T3" fmla="*/ 2147483647 h 8"/>
                  <a:gd name="T4" fmla="*/ 2147483647 w 7"/>
                  <a:gd name="T5" fmla="*/ 2147483647 h 8"/>
                  <a:gd name="T6" fmla="*/ 2147483647 w 7"/>
                  <a:gd name="T7" fmla="*/ 2147483647 h 8"/>
                  <a:gd name="T8" fmla="*/ 2147483647 w 7"/>
                  <a:gd name="T9" fmla="*/ 2147483647 h 8"/>
                  <a:gd name="T10" fmla="*/ 2147483647 w 7"/>
                  <a:gd name="T11" fmla="*/ 2147483647 h 8"/>
                  <a:gd name="T12" fmla="*/ 2147483647 w 7"/>
                  <a:gd name="T13" fmla="*/ 2147483647 h 8"/>
                  <a:gd name="T14" fmla="*/ 2147483647 w 7"/>
                  <a:gd name="T15" fmla="*/ 0 h 8"/>
                  <a:gd name="T16" fmla="*/ 2147483647 w 7"/>
                  <a:gd name="T17" fmla="*/ 0 h 8"/>
                  <a:gd name="T18" fmla="*/ 0 w 7"/>
                  <a:gd name="T19" fmla="*/ 2147483647 h 8"/>
                  <a:gd name="T20" fmla="*/ 0 w 7"/>
                  <a:gd name="T21" fmla="*/ 2147483647 h 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7"/>
                  <a:gd name="T34" fmla="*/ 0 h 8"/>
                  <a:gd name="T35" fmla="*/ 7 w 7"/>
                  <a:gd name="T36" fmla="*/ 8 h 8"/>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7" h="8">
                    <a:moveTo>
                      <a:pt x="0" y="6"/>
                    </a:moveTo>
                    <a:lnTo>
                      <a:pt x="0" y="8"/>
                    </a:lnTo>
                    <a:lnTo>
                      <a:pt x="1" y="6"/>
                    </a:lnTo>
                    <a:lnTo>
                      <a:pt x="4" y="7"/>
                    </a:lnTo>
                    <a:lnTo>
                      <a:pt x="6" y="6"/>
                    </a:lnTo>
                    <a:lnTo>
                      <a:pt x="4" y="6"/>
                    </a:lnTo>
                    <a:lnTo>
                      <a:pt x="7" y="1"/>
                    </a:lnTo>
                    <a:lnTo>
                      <a:pt x="6" y="0"/>
                    </a:lnTo>
                    <a:lnTo>
                      <a:pt x="3" y="0"/>
                    </a:lnTo>
                    <a:lnTo>
                      <a:pt x="0" y="1"/>
                    </a:lnTo>
                    <a:lnTo>
                      <a:pt x="0" y="6"/>
                    </a:lnTo>
                  </a:path>
                </a:pathLst>
              </a:custGeom>
              <a:grpFill/>
              <a:ln w="0">
                <a:solidFill>
                  <a:srgbClr val="002060"/>
                </a:solidFill>
                <a:round/>
                <a:headEnd/>
                <a:tailEnd/>
              </a:ln>
            </p:spPr>
            <p:txBody>
              <a:bodyPr/>
              <a:lstStyle/>
              <a:p>
                <a:endParaRPr lang="en-US"/>
              </a:p>
            </p:txBody>
          </p:sp>
          <p:sp>
            <p:nvSpPr>
              <p:cNvPr id="473" name="Freeform 473"/>
              <p:cNvSpPr>
                <a:spLocks/>
              </p:cNvSpPr>
              <p:nvPr/>
            </p:nvSpPr>
            <p:spPr bwMode="auto">
              <a:xfrm>
                <a:off x="2970957" y="3584694"/>
                <a:ext cx="30798" cy="88035"/>
              </a:xfrm>
              <a:custGeom>
                <a:avLst/>
                <a:gdLst>
                  <a:gd name="T0" fmla="*/ 0 w 4"/>
                  <a:gd name="T1" fmla="*/ 2147483647 h 14"/>
                  <a:gd name="T2" fmla="*/ 2147483647 w 4"/>
                  <a:gd name="T3" fmla="*/ 2147483647 h 14"/>
                  <a:gd name="T4" fmla="*/ 2147483647 w 4"/>
                  <a:gd name="T5" fmla="*/ 2147483647 h 14"/>
                  <a:gd name="T6" fmla="*/ 2147483647 w 4"/>
                  <a:gd name="T7" fmla="*/ 2147483647 h 14"/>
                  <a:gd name="T8" fmla="*/ 0 w 4"/>
                  <a:gd name="T9" fmla="*/ 0 h 14"/>
                  <a:gd name="T10" fmla="*/ 0 w 4"/>
                  <a:gd name="T11" fmla="*/ 2147483647 h 14"/>
                  <a:gd name="T12" fmla="*/ 2147483647 w 4"/>
                  <a:gd name="T13" fmla="*/ 2147483647 h 14"/>
                  <a:gd name="T14" fmla="*/ 0 w 4"/>
                  <a:gd name="T15" fmla="*/ 2147483647 h 14"/>
                  <a:gd name="T16" fmla="*/ 0 60000 65536"/>
                  <a:gd name="T17" fmla="*/ 0 60000 65536"/>
                  <a:gd name="T18" fmla="*/ 0 60000 65536"/>
                  <a:gd name="T19" fmla="*/ 0 60000 65536"/>
                  <a:gd name="T20" fmla="*/ 0 60000 65536"/>
                  <a:gd name="T21" fmla="*/ 0 60000 65536"/>
                  <a:gd name="T22" fmla="*/ 0 60000 65536"/>
                  <a:gd name="T23" fmla="*/ 0 60000 65536"/>
                  <a:gd name="T24" fmla="*/ 0 w 4"/>
                  <a:gd name="T25" fmla="*/ 0 h 14"/>
                  <a:gd name="T26" fmla="*/ 4 w 4"/>
                  <a:gd name="T27" fmla="*/ 14 h 1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 h="14">
                    <a:moveTo>
                      <a:pt x="0" y="7"/>
                    </a:moveTo>
                    <a:lnTo>
                      <a:pt x="1" y="11"/>
                    </a:lnTo>
                    <a:lnTo>
                      <a:pt x="4" y="14"/>
                    </a:lnTo>
                    <a:lnTo>
                      <a:pt x="1" y="1"/>
                    </a:lnTo>
                    <a:lnTo>
                      <a:pt x="0" y="0"/>
                    </a:lnTo>
                    <a:lnTo>
                      <a:pt x="0" y="1"/>
                    </a:lnTo>
                    <a:lnTo>
                      <a:pt x="1" y="6"/>
                    </a:lnTo>
                    <a:lnTo>
                      <a:pt x="0" y="7"/>
                    </a:lnTo>
                  </a:path>
                </a:pathLst>
              </a:custGeom>
              <a:grpFill/>
              <a:ln w="0">
                <a:solidFill>
                  <a:srgbClr val="002060"/>
                </a:solidFill>
                <a:round/>
                <a:headEnd/>
                <a:tailEnd/>
              </a:ln>
            </p:spPr>
            <p:txBody>
              <a:bodyPr/>
              <a:lstStyle/>
              <a:p>
                <a:endParaRPr lang="en-US"/>
              </a:p>
            </p:txBody>
          </p:sp>
          <p:sp>
            <p:nvSpPr>
              <p:cNvPr id="474" name="Freeform 474"/>
              <p:cNvSpPr>
                <a:spLocks/>
              </p:cNvSpPr>
              <p:nvPr/>
            </p:nvSpPr>
            <p:spPr bwMode="auto">
              <a:xfrm>
                <a:off x="2878563" y="3478570"/>
                <a:ext cx="36398" cy="92858"/>
              </a:xfrm>
              <a:custGeom>
                <a:avLst/>
                <a:gdLst>
                  <a:gd name="T0" fmla="*/ 0 w 5"/>
                  <a:gd name="T1" fmla="*/ 2147483647 h 15"/>
                  <a:gd name="T2" fmla="*/ 2147483647 w 5"/>
                  <a:gd name="T3" fmla="*/ 2147483647 h 15"/>
                  <a:gd name="T4" fmla="*/ 2147483647 w 5"/>
                  <a:gd name="T5" fmla="*/ 2147483647 h 15"/>
                  <a:gd name="T6" fmla="*/ 2147483647 w 5"/>
                  <a:gd name="T7" fmla="*/ 2147483647 h 15"/>
                  <a:gd name="T8" fmla="*/ 2147483647 w 5"/>
                  <a:gd name="T9" fmla="*/ 2147483647 h 15"/>
                  <a:gd name="T10" fmla="*/ 2147483647 w 5"/>
                  <a:gd name="T11" fmla="*/ 2147483647 h 15"/>
                  <a:gd name="T12" fmla="*/ 2147483647 w 5"/>
                  <a:gd name="T13" fmla="*/ 2147483647 h 15"/>
                  <a:gd name="T14" fmla="*/ 0 w 5"/>
                  <a:gd name="T15" fmla="*/ 0 h 15"/>
                  <a:gd name="T16" fmla="*/ 0 w 5"/>
                  <a:gd name="T17" fmla="*/ 2147483647 h 15"/>
                  <a:gd name="T18" fmla="*/ 0 w 5"/>
                  <a:gd name="T19" fmla="*/ 2147483647 h 1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5"/>
                  <a:gd name="T31" fmla="*/ 0 h 15"/>
                  <a:gd name="T32" fmla="*/ 5 w 5"/>
                  <a:gd name="T33" fmla="*/ 15 h 15"/>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5" h="15">
                    <a:moveTo>
                      <a:pt x="0" y="7"/>
                    </a:moveTo>
                    <a:lnTo>
                      <a:pt x="3" y="11"/>
                    </a:lnTo>
                    <a:lnTo>
                      <a:pt x="4" y="14"/>
                    </a:lnTo>
                    <a:lnTo>
                      <a:pt x="5" y="15"/>
                    </a:lnTo>
                    <a:lnTo>
                      <a:pt x="4" y="10"/>
                    </a:lnTo>
                    <a:lnTo>
                      <a:pt x="2" y="8"/>
                    </a:lnTo>
                    <a:lnTo>
                      <a:pt x="2" y="7"/>
                    </a:lnTo>
                    <a:lnTo>
                      <a:pt x="0" y="0"/>
                    </a:lnTo>
                    <a:lnTo>
                      <a:pt x="0" y="2"/>
                    </a:lnTo>
                    <a:lnTo>
                      <a:pt x="0" y="7"/>
                    </a:lnTo>
                  </a:path>
                </a:pathLst>
              </a:custGeom>
              <a:grpFill/>
              <a:ln w="0">
                <a:solidFill>
                  <a:srgbClr val="002060"/>
                </a:solidFill>
                <a:round/>
                <a:headEnd/>
                <a:tailEnd/>
              </a:ln>
            </p:spPr>
            <p:txBody>
              <a:bodyPr/>
              <a:lstStyle/>
              <a:p>
                <a:endParaRPr lang="en-US"/>
              </a:p>
            </p:txBody>
          </p:sp>
          <p:sp>
            <p:nvSpPr>
              <p:cNvPr id="475" name="Freeform 475"/>
              <p:cNvSpPr>
                <a:spLocks/>
              </p:cNvSpPr>
              <p:nvPr/>
            </p:nvSpPr>
            <p:spPr bwMode="auto">
              <a:xfrm>
                <a:off x="3446930" y="2528274"/>
                <a:ext cx="71397" cy="74769"/>
              </a:xfrm>
              <a:custGeom>
                <a:avLst/>
                <a:gdLst>
                  <a:gd name="T0" fmla="*/ 0 w 10"/>
                  <a:gd name="T1" fmla="*/ 2147483647 h 12"/>
                  <a:gd name="T2" fmla="*/ 2147483647 w 10"/>
                  <a:gd name="T3" fmla="*/ 2147483647 h 12"/>
                  <a:gd name="T4" fmla="*/ 2147483647 w 10"/>
                  <a:gd name="T5" fmla="*/ 2147483647 h 12"/>
                  <a:gd name="T6" fmla="*/ 2147483647 w 10"/>
                  <a:gd name="T7" fmla="*/ 2147483647 h 12"/>
                  <a:gd name="T8" fmla="*/ 2147483647 w 10"/>
                  <a:gd name="T9" fmla="*/ 2147483647 h 12"/>
                  <a:gd name="T10" fmla="*/ 2147483647 w 10"/>
                  <a:gd name="T11" fmla="*/ 2147483647 h 12"/>
                  <a:gd name="T12" fmla="*/ 2147483647 w 10"/>
                  <a:gd name="T13" fmla="*/ 2147483647 h 12"/>
                  <a:gd name="T14" fmla="*/ 2147483647 w 10"/>
                  <a:gd name="T15" fmla="*/ 2147483647 h 12"/>
                  <a:gd name="T16" fmla="*/ 2147483647 w 10"/>
                  <a:gd name="T17" fmla="*/ 0 h 12"/>
                  <a:gd name="T18" fmla="*/ 2147483647 w 10"/>
                  <a:gd name="T19" fmla="*/ 2147483647 h 12"/>
                  <a:gd name="T20" fmla="*/ 2147483647 w 10"/>
                  <a:gd name="T21" fmla="*/ 2147483647 h 12"/>
                  <a:gd name="T22" fmla="*/ 2147483647 w 10"/>
                  <a:gd name="T23" fmla="*/ 2147483647 h 12"/>
                  <a:gd name="T24" fmla="*/ 2147483647 w 10"/>
                  <a:gd name="T25" fmla="*/ 2147483647 h 12"/>
                  <a:gd name="T26" fmla="*/ 2147483647 w 10"/>
                  <a:gd name="T27" fmla="*/ 2147483647 h 12"/>
                  <a:gd name="T28" fmla="*/ 0 w 10"/>
                  <a:gd name="T29" fmla="*/ 2147483647 h 12"/>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0"/>
                  <a:gd name="T46" fmla="*/ 0 h 12"/>
                  <a:gd name="T47" fmla="*/ 10 w 10"/>
                  <a:gd name="T48" fmla="*/ 12 h 12"/>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0" h="12">
                    <a:moveTo>
                      <a:pt x="0" y="6"/>
                    </a:moveTo>
                    <a:lnTo>
                      <a:pt x="1" y="11"/>
                    </a:lnTo>
                    <a:lnTo>
                      <a:pt x="5" y="12"/>
                    </a:lnTo>
                    <a:lnTo>
                      <a:pt x="7" y="11"/>
                    </a:lnTo>
                    <a:lnTo>
                      <a:pt x="8" y="9"/>
                    </a:lnTo>
                    <a:lnTo>
                      <a:pt x="8" y="8"/>
                    </a:lnTo>
                    <a:lnTo>
                      <a:pt x="10" y="6"/>
                    </a:lnTo>
                    <a:lnTo>
                      <a:pt x="8" y="4"/>
                    </a:lnTo>
                    <a:lnTo>
                      <a:pt x="10" y="0"/>
                    </a:lnTo>
                    <a:lnTo>
                      <a:pt x="5" y="1"/>
                    </a:lnTo>
                    <a:lnTo>
                      <a:pt x="5" y="2"/>
                    </a:lnTo>
                    <a:lnTo>
                      <a:pt x="5" y="1"/>
                    </a:lnTo>
                    <a:lnTo>
                      <a:pt x="4" y="3"/>
                    </a:lnTo>
                    <a:lnTo>
                      <a:pt x="2" y="3"/>
                    </a:lnTo>
                    <a:lnTo>
                      <a:pt x="0" y="6"/>
                    </a:lnTo>
                  </a:path>
                </a:pathLst>
              </a:custGeom>
              <a:grpFill/>
              <a:ln w="0">
                <a:solidFill>
                  <a:srgbClr val="002060"/>
                </a:solidFill>
                <a:round/>
                <a:headEnd/>
                <a:tailEnd/>
              </a:ln>
            </p:spPr>
            <p:txBody>
              <a:bodyPr/>
              <a:lstStyle/>
              <a:p>
                <a:endParaRPr lang="en-US"/>
              </a:p>
            </p:txBody>
          </p:sp>
          <p:sp>
            <p:nvSpPr>
              <p:cNvPr id="476" name="Freeform 476"/>
              <p:cNvSpPr>
                <a:spLocks/>
              </p:cNvSpPr>
              <p:nvPr/>
            </p:nvSpPr>
            <p:spPr bwMode="auto">
              <a:xfrm>
                <a:off x="3746513" y="2528274"/>
                <a:ext cx="116194" cy="43414"/>
              </a:xfrm>
              <a:custGeom>
                <a:avLst/>
                <a:gdLst>
                  <a:gd name="T0" fmla="*/ 0 w 16"/>
                  <a:gd name="T1" fmla="*/ 2147483647 h 7"/>
                  <a:gd name="T2" fmla="*/ 2147483647 w 16"/>
                  <a:gd name="T3" fmla="*/ 2147483647 h 7"/>
                  <a:gd name="T4" fmla="*/ 2147483647 w 16"/>
                  <a:gd name="T5" fmla="*/ 2147483647 h 7"/>
                  <a:gd name="T6" fmla="*/ 2147483647 w 16"/>
                  <a:gd name="T7" fmla="*/ 2147483647 h 7"/>
                  <a:gd name="T8" fmla="*/ 2147483647 w 16"/>
                  <a:gd name="T9" fmla="*/ 0 h 7"/>
                  <a:gd name="T10" fmla="*/ 2147483647 w 16"/>
                  <a:gd name="T11" fmla="*/ 2147483647 h 7"/>
                  <a:gd name="T12" fmla="*/ 2147483647 w 16"/>
                  <a:gd name="T13" fmla="*/ 0 h 7"/>
                  <a:gd name="T14" fmla="*/ 2147483647 w 16"/>
                  <a:gd name="T15" fmla="*/ 0 h 7"/>
                  <a:gd name="T16" fmla="*/ 2147483647 w 16"/>
                  <a:gd name="T17" fmla="*/ 0 h 7"/>
                  <a:gd name="T18" fmla="*/ 2147483647 w 16"/>
                  <a:gd name="T19" fmla="*/ 2147483647 h 7"/>
                  <a:gd name="T20" fmla="*/ 0 w 16"/>
                  <a:gd name="T21" fmla="*/ 2147483647 h 7"/>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6"/>
                  <a:gd name="T34" fmla="*/ 0 h 7"/>
                  <a:gd name="T35" fmla="*/ 16 w 16"/>
                  <a:gd name="T36" fmla="*/ 7 h 7"/>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6" h="7">
                    <a:moveTo>
                      <a:pt x="0" y="4"/>
                    </a:moveTo>
                    <a:lnTo>
                      <a:pt x="2" y="7"/>
                    </a:lnTo>
                    <a:lnTo>
                      <a:pt x="2" y="2"/>
                    </a:lnTo>
                    <a:lnTo>
                      <a:pt x="5" y="1"/>
                    </a:lnTo>
                    <a:lnTo>
                      <a:pt x="11" y="0"/>
                    </a:lnTo>
                    <a:lnTo>
                      <a:pt x="13" y="1"/>
                    </a:lnTo>
                    <a:lnTo>
                      <a:pt x="16" y="0"/>
                    </a:lnTo>
                    <a:lnTo>
                      <a:pt x="11" y="0"/>
                    </a:lnTo>
                    <a:lnTo>
                      <a:pt x="4" y="0"/>
                    </a:lnTo>
                    <a:lnTo>
                      <a:pt x="1" y="2"/>
                    </a:lnTo>
                    <a:lnTo>
                      <a:pt x="0" y="4"/>
                    </a:lnTo>
                  </a:path>
                </a:pathLst>
              </a:custGeom>
              <a:grpFill/>
              <a:ln w="0">
                <a:solidFill>
                  <a:srgbClr val="002060"/>
                </a:solidFill>
                <a:round/>
                <a:headEnd/>
                <a:tailEnd/>
              </a:ln>
            </p:spPr>
            <p:txBody>
              <a:bodyPr/>
              <a:lstStyle/>
              <a:p>
                <a:endParaRPr lang="en-US"/>
              </a:p>
            </p:txBody>
          </p:sp>
          <p:sp>
            <p:nvSpPr>
              <p:cNvPr id="477" name="Freeform 477"/>
              <p:cNvSpPr>
                <a:spLocks/>
              </p:cNvSpPr>
              <p:nvPr/>
            </p:nvSpPr>
            <p:spPr bwMode="auto">
              <a:xfrm>
                <a:off x="4344279" y="2281053"/>
                <a:ext cx="123193" cy="127832"/>
              </a:xfrm>
              <a:custGeom>
                <a:avLst/>
                <a:gdLst>
                  <a:gd name="T0" fmla="*/ 0 w 17"/>
                  <a:gd name="T1" fmla="*/ 2147483647 h 20"/>
                  <a:gd name="T2" fmla="*/ 2147483647 w 17"/>
                  <a:gd name="T3" fmla="*/ 2147483647 h 20"/>
                  <a:gd name="T4" fmla="*/ 2147483647 w 17"/>
                  <a:gd name="T5" fmla="*/ 2147483647 h 20"/>
                  <a:gd name="T6" fmla="*/ 2147483647 w 17"/>
                  <a:gd name="T7" fmla="*/ 2147483647 h 20"/>
                  <a:gd name="T8" fmla="*/ 2147483647 w 17"/>
                  <a:gd name="T9" fmla="*/ 2147483647 h 20"/>
                  <a:gd name="T10" fmla="*/ 2147483647 w 17"/>
                  <a:gd name="T11" fmla="*/ 2147483647 h 20"/>
                  <a:gd name="T12" fmla="*/ 2147483647 w 17"/>
                  <a:gd name="T13" fmla="*/ 2147483647 h 20"/>
                  <a:gd name="T14" fmla="*/ 2147483647 w 17"/>
                  <a:gd name="T15" fmla="*/ 0 h 20"/>
                  <a:gd name="T16" fmla="*/ 2147483647 w 17"/>
                  <a:gd name="T17" fmla="*/ 2147483647 h 20"/>
                  <a:gd name="T18" fmla="*/ 2147483647 w 17"/>
                  <a:gd name="T19" fmla="*/ 2147483647 h 20"/>
                  <a:gd name="T20" fmla="*/ 0 w 17"/>
                  <a:gd name="T21" fmla="*/ 2147483647 h 2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7"/>
                  <a:gd name="T34" fmla="*/ 0 h 20"/>
                  <a:gd name="T35" fmla="*/ 17 w 17"/>
                  <a:gd name="T36" fmla="*/ 20 h 20"/>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7" h="20">
                    <a:moveTo>
                      <a:pt x="0" y="19"/>
                    </a:moveTo>
                    <a:lnTo>
                      <a:pt x="2" y="20"/>
                    </a:lnTo>
                    <a:lnTo>
                      <a:pt x="6" y="18"/>
                    </a:lnTo>
                    <a:lnTo>
                      <a:pt x="7" y="16"/>
                    </a:lnTo>
                    <a:lnTo>
                      <a:pt x="11" y="14"/>
                    </a:lnTo>
                    <a:lnTo>
                      <a:pt x="16" y="8"/>
                    </a:lnTo>
                    <a:lnTo>
                      <a:pt x="17" y="1"/>
                    </a:lnTo>
                    <a:lnTo>
                      <a:pt x="16" y="0"/>
                    </a:lnTo>
                    <a:lnTo>
                      <a:pt x="12" y="8"/>
                    </a:lnTo>
                    <a:lnTo>
                      <a:pt x="4" y="18"/>
                    </a:lnTo>
                    <a:lnTo>
                      <a:pt x="0" y="19"/>
                    </a:lnTo>
                  </a:path>
                </a:pathLst>
              </a:custGeom>
              <a:grpFill/>
              <a:ln w="0">
                <a:solidFill>
                  <a:srgbClr val="002060"/>
                </a:solidFill>
                <a:round/>
                <a:headEnd/>
                <a:tailEnd/>
              </a:ln>
            </p:spPr>
            <p:txBody>
              <a:bodyPr/>
              <a:lstStyle/>
              <a:p>
                <a:endParaRPr lang="en-US"/>
              </a:p>
            </p:txBody>
          </p:sp>
          <p:sp>
            <p:nvSpPr>
              <p:cNvPr id="478" name="Freeform 478"/>
              <p:cNvSpPr>
                <a:spLocks/>
              </p:cNvSpPr>
              <p:nvPr/>
            </p:nvSpPr>
            <p:spPr bwMode="auto">
              <a:xfrm>
                <a:off x="2892562" y="2091717"/>
                <a:ext cx="58796" cy="56680"/>
              </a:xfrm>
              <a:custGeom>
                <a:avLst/>
                <a:gdLst>
                  <a:gd name="T0" fmla="*/ 0 w 8"/>
                  <a:gd name="T1" fmla="*/ 2147483647 h 9"/>
                  <a:gd name="T2" fmla="*/ 2147483647 w 8"/>
                  <a:gd name="T3" fmla="*/ 2147483647 h 9"/>
                  <a:gd name="T4" fmla="*/ 2147483647 w 8"/>
                  <a:gd name="T5" fmla="*/ 2147483647 h 9"/>
                  <a:gd name="T6" fmla="*/ 2147483647 w 8"/>
                  <a:gd name="T7" fmla="*/ 2147483647 h 9"/>
                  <a:gd name="T8" fmla="*/ 2147483647 w 8"/>
                  <a:gd name="T9" fmla="*/ 2147483647 h 9"/>
                  <a:gd name="T10" fmla="*/ 2147483647 w 8"/>
                  <a:gd name="T11" fmla="*/ 2147483647 h 9"/>
                  <a:gd name="T12" fmla="*/ 2147483647 w 8"/>
                  <a:gd name="T13" fmla="*/ 2147483647 h 9"/>
                  <a:gd name="T14" fmla="*/ 2147483647 w 8"/>
                  <a:gd name="T15" fmla="*/ 0 h 9"/>
                  <a:gd name="T16" fmla="*/ 2147483647 w 8"/>
                  <a:gd name="T17" fmla="*/ 0 h 9"/>
                  <a:gd name="T18" fmla="*/ 0 w 8"/>
                  <a:gd name="T19" fmla="*/ 2147483647 h 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8"/>
                  <a:gd name="T31" fmla="*/ 0 h 9"/>
                  <a:gd name="T32" fmla="*/ 8 w 8"/>
                  <a:gd name="T33" fmla="*/ 9 h 9"/>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8" h="9">
                    <a:moveTo>
                      <a:pt x="0" y="2"/>
                    </a:moveTo>
                    <a:lnTo>
                      <a:pt x="2" y="4"/>
                    </a:lnTo>
                    <a:lnTo>
                      <a:pt x="3" y="9"/>
                    </a:lnTo>
                    <a:lnTo>
                      <a:pt x="4" y="9"/>
                    </a:lnTo>
                    <a:lnTo>
                      <a:pt x="5" y="7"/>
                    </a:lnTo>
                    <a:lnTo>
                      <a:pt x="7" y="7"/>
                    </a:lnTo>
                    <a:lnTo>
                      <a:pt x="8" y="4"/>
                    </a:lnTo>
                    <a:lnTo>
                      <a:pt x="4" y="0"/>
                    </a:lnTo>
                    <a:lnTo>
                      <a:pt x="2" y="0"/>
                    </a:lnTo>
                    <a:lnTo>
                      <a:pt x="0" y="2"/>
                    </a:lnTo>
                  </a:path>
                </a:pathLst>
              </a:custGeom>
              <a:grpFill/>
              <a:ln w="0">
                <a:solidFill>
                  <a:srgbClr val="002060"/>
                </a:solidFill>
                <a:round/>
                <a:headEnd/>
                <a:tailEnd/>
              </a:ln>
            </p:spPr>
            <p:txBody>
              <a:bodyPr/>
              <a:lstStyle/>
              <a:p>
                <a:endParaRPr lang="en-US"/>
              </a:p>
            </p:txBody>
          </p:sp>
          <p:sp>
            <p:nvSpPr>
              <p:cNvPr id="479" name="Freeform 479"/>
              <p:cNvSpPr>
                <a:spLocks/>
              </p:cNvSpPr>
              <p:nvPr/>
            </p:nvSpPr>
            <p:spPr bwMode="auto">
              <a:xfrm>
                <a:off x="2980757" y="2041067"/>
                <a:ext cx="36398" cy="68739"/>
              </a:xfrm>
              <a:custGeom>
                <a:avLst/>
                <a:gdLst>
                  <a:gd name="T0" fmla="*/ 0 w 5"/>
                  <a:gd name="T1" fmla="*/ 2147483647 h 11"/>
                  <a:gd name="T2" fmla="*/ 2147483647 w 5"/>
                  <a:gd name="T3" fmla="*/ 2147483647 h 11"/>
                  <a:gd name="T4" fmla="*/ 2147483647 w 5"/>
                  <a:gd name="T5" fmla="*/ 2147483647 h 11"/>
                  <a:gd name="T6" fmla="*/ 2147483647 w 5"/>
                  <a:gd name="T7" fmla="*/ 2147483647 h 11"/>
                  <a:gd name="T8" fmla="*/ 2147483647 w 5"/>
                  <a:gd name="T9" fmla="*/ 2147483647 h 11"/>
                  <a:gd name="T10" fmla="*/ 2147483647 w 5"/>
                  <a:gd name="T11" fmla="*/ 2147483647 h 11"/>
                  <a:gd name="T12" fmla="*/ 2147483647 w 5"/>
                  <a:gd name="T13" fmla="*/ 2147483647 h 11"/>
                  <a:gd name="T14" fmla="*/ 0 w 5"/>
                  <a:gd name="T15" fmla="*/ 0 h 11"/>
                  <a:gd name="T16" fmla="*/ 2147483647 w 5"/>
                  <a:gd name="T17" fmla="*/ 2147483647 h 11"/>
                  <a:gd name="T18" fmla="*/ 2147483647 w 5"/>
                  <a:gd name="T19" fmla="*/ 2147483647 h 11"/>
                  <a:gd name="T20" fmla="*/ 2147483647 w 5"/>
                  <a:gd name="T21" fmla="*/ 2147483647 h 11"/>
                  <a:gd name="T22" fmla="*/ 0 w 5"/>
                  <a:gd name="T23" fmla="*/ 2147483647 h 1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5"/>
                  <a:gd name="T37" fmla="*/ 0 h 11"/>
                  <a:gd name="T38" fmla="*/ 5 w 5"/>
                  <a:gd name="T39" fmla="*/ 11 h 11"/>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5" h="11">
                    <a:moveTo>
                      <a:pt x="0" y="7"/>
                    </a:moveTo>
                    <a:lnTo>
                      <a:pt x="3" y="9"/>
                    </a:lnTo>
                    <a:lnTo>
                      <a:pt x="3" y="11"/>
                    </a:lnTo>
                    <a:lnTo>
                      <a:pt x="5" y="10"/>
                    </a:lnTo>
                    <a:lnTo>
                      <a:pt x="4" y="5"/>
                    </a:lnTo>
                    <a:lnTo>
                      <a:pt x="4" y="3"/>
                    </a:lnTo>
                    <a:lnTo>
                      <a:pt x="2" y="1"/>
                    </a:lnTo>
                    <a:lnTo>
                      <a:pt x="0" y="0"/>
                    </a:lnTo>
                    <a:lnTo>
                      <a:pt x="3" y="2"/>
                    </a:lnTo>
                    <a:lnTo>
                      <a:pt x="3" y="4"/>
                    </a:lnTo>
                    <a:lnTo>
                      <a:pt x="1" y="4"/>
                    </a:lnTo>
                    <a:lnTo>
                      <a:pt x="0" y="7"/>
                    </a:lnTo>
                  </a:path>
                </a:pathLst>
              </a:custGeom>
              <a:grpFill/>
              <a:ln w="0">
                <a:solidFill>
                  <a:srgbClr val="002060"/>
                </a:solidFill>
                <a:round/>
                <a:headEnd/>
                <a:tailEnd/>
              </a:ln>
            </p:spPr>
            <p:txBody>
              <a:bodyPr/>
              <a:lstStyle/>
              <a:p>
                <a:endParaRPr lang="en-US"/>
              </a:p>
            </p:txBody>
          </p:sp>
          <p:sp>
            <p:nvSpPr>
              <p:cNvPr id="480" name="Freeform 480"/>
              <p:cNvSpPr>
                <a:spLocks/>
              </p:cNvSpPr>
              <p:nvPr/>
            </p:nvSpPr>
            <p:spPr bwMode="auto">
              <a:xfrm>
                <a:off x="7967271" y="3723379"/>
                <a:ext cx="166591" cy="785079"/>
              </a:xfrm>
              <a:custGeom>
                <a:avLst/>
                <a:gdLst>
                  <a:gd name="T0" fmla="*/ 2147483647 w 23"/>
                  <a:gd name="T1" fmla="*/ 0 h 124"/>
                  <a:gd name="T2" fmla="*/ 2147483647 w 23"/>
                  <a:gd name="T3" fmla="*/ 2147483647 h 124"/>
                  <a:gd name="T4" fmla="*/ 2147483647 w 23"/>
                  <a:gd name="T5" fmla="*/ 2147483647 h 124"/>
                  <a:gd name="T6" fmla="*/ 2147483647 w 23"/>
                  <a:gd name="T7" fmla="*/ 2147483647 h 124"/>
                  <a:gd name="T8" fmla="*/ 2147483647 w 23"/>
                  <a:gd name="T9" fmla="*/ 2147483647 h 124"/>
                  <a:gd name="T10" fmla="*/ 2147483647 w 23"/>
                  <a:gd name="T11" fmla="*/ 2147483647 h 124"/>
                  <a:gd name="T12" fmla="*/ 2147483647 w 23"/>
                  <a:gd name="T13" fmla="*/ 2147483647 h 124"/>
                  <a:gd name="T14" fmla="*/ 2147483647 w 23"/>
                  <a:gd name="T15" fmla="*/ 2147483647 h 124"/>
                  <a:gd name="T16" fmla="*/ 2147483647 w 23"/>
                  <a:gd name="T17" fmla="*/ 2147483647 h 124"/>
                  <a:gd name="T18" fmla="*/ 2147483647 w 23"/>
                  <a:gd name="T19" fmla="*/ 2147483647 h 124"/>
                  <a:gd name="T20" fmla="*/ 2147483647 w 23"/>
                  <a:gd name="T21" fmla="*/ 2147483647 h 124"/>
                  <a:gd name="T22" fmla="*/ 2147483647 w 23"/>
                  <a:gd name="T23" fmla="*/ 2147483647 h 124"/>
                  <a:gd name="T24" fmla="*/ 2147483647 w 23"/>
                  <a:gd name="T25" fmla="*/ 2147483647 h 124"/>
                  <a:gd name="T26" fmla="*/ 2147483647 w 23"/>
                  <a:gd name="T27" fmla="*/ 2147483647 h 124"/>
                  <a:gd name="T28" fmla="*/ 2147483647 w 23"/>
                  <a:gd name="T29" fmla="*/ 2147483647 h 124"/>
                  <a:gd name="T30" fmla="*/ 2147483647 w 23"/>
                  <a:gd name="T31" fmla="*/ 2147483647 h 124"/>
                  <a:gd name="T32" fmla="*/ 2147483647 w 23"/>
                  <a:gd name="T33" fmla="*/ 2147483647 h 124"/>
                  <a:gd name="T34" fmla="*/ 2147483647 w 23"/>
                  <a:gd name="T35" fmla="*/ 2147483647 h 124"/>
                  <a:gd name="T36" fmla="*/ 2147483647 w 23"/>
                  <a:gd name="T37" fmla="*/ 2147483647 h 124"/>
                  <a:gd name="T38" fmla="*/ 2147483647 w 23"/>
                  <a:gd name="T39" fmla="*/ 2147483647 h 124"/>
                  <a:gd name="T40" fmla="*/ 2147483647 w 23"/>
                  <a:gd name="T41" fmla="*/ 2147483647 h 124"/>
                  <a:gd name="T42" fmla="*/ 2147483647 w 23"/>
                  <a:gd name="T43" fmla="*/ 2147483647 h 124"/>
                  <a:gd name="T44" fmla="*/ 2147483647 w 23"/>
                  <a:gd name="T45" fmla="*/ 2147483647 h 124"/>
                  <a:gd name="T46" fmla="*/ 2147483647 w 23"/>
                  <a:gd name="T47" fmla="*/ 2147483647 h 124"/>
                  <a:gd name="T48" fmla="*/ 2147483647 w 23"/>
                  <a:gd name="T49" fmla="*/ 2147483647 h 124"/>
                  <a:gd name="T50" fmla="*/ 2147483647 w 23"/>
                  <a:gd name="T51" fmla="*/ 2147483647 h 124"/>
                  <a:gd name="T52" fmla="*/ 2147483647 w 23"/>
                  <a:gd name="T53" fmla="*/ 2147483647 h 124"/>
                  <a:gd name="T54" fmla="*/ 2147483647 w 23"/>
                  <a:gd name="T55" fmla="*/ 2147483647 h 124"/>
                  <a:gd name="T56" fmla="*/ 2147483647 w 23"/>
                  <a:gd name="T57" fmla="*/ 2147483647 h 124"/>
                  <a:gd name="T58" fmla="*/ 2147483647 w 23"/>
                  <a:gd name="T59" fmla="*/ 2147483647 h 124"/>
                  <a:gd name="T60" fmla="*/ 2147483647 w 23"/>
                  <a:gd name="T61" fmla="*/ 2147483647 h 124"/>
                  <a:gd name="T62" fmla="*/ 0 w 23"/>
                  <a:gd name="T63" fmla="*/ 2147483647 h 124"/>
                  <a:gd name="T64" fmla="*/ 2147483647 w 23"/>
                  <a:gd name="T65" fmla="*/ 2147483647 h 124"/>
                  <a:gd name="T66" fmla="*/ 2147483647 w 23"/>
                  <a:gd name="T67" fmla="*/ 2147483647 h 124"/>
                  <a:gd name="T68" fmla="*/ 2147483647 w 23"/>
                  <a:gd name="T69" fmla="*/ 2147483647 h 124"/>
                  <a:gd name="T70" fmla="*/ 0 w 23"/>
                  <a:gd name="T71" fmla="*/ 2147483647 h 124"/>
                  <a:gd name="T72" fmla="*/ 2147483647 w 23"/>
                  <a:gd name="T73" fmla="*/ 2147483647 h 124"/>
                  <a:gd name="T74" fmla="*/ 2147483647 w 23"/>
                  <a:gd name="T75" fmla="*/ 2147483647 h 124"/>
                  <a:gd name="T76" fmla="*/ 2147483647 w 23"/>
                  <a:gd name="T77" fmla="*/ 2147483647 h 124"/>
                  <a:gd name="T78" fmla="*/ 2147483647 w 23"/>
                  <a:gd name="T79" fmla="*/ 2147483647 h 124"/>
                  <a:gd name="T80" fmla="*/ 2147483647 w 23"/>
                  <a:gd name="T81" fmla="*/ 2147483647 h 124"/>
                  <a:gd name="T82" fmla="*/ 2147483647 w 23"/>
                  <a:gd name="T83" fmla="*/ 2147483647 h 124"/>
                  <a:gd name="T84" fmla="*/ 2147483647 w 23"/>
                  <a:gd name="T85" fmla="*/ 2147483647 h 124"/>
                  <a:gd name="T86" fmla="*/ 2147483647 w 23"/>
                  <a:gd name="T87" fmla="*/ 2147483647 h 124"/>
                  <a:gd name="T88" fmla="*/ 2147483647 w 23"/>
                  <a:gd name="T89" fmla="*/ 2147483647 h 124"/>
                  <a:gd name="T90" fmla="*/ 2147483647 w 23"/>
                  <a:gd name="T91" fmla="*/ 2147483647 h 124"/>
                  <a:gd name="T92" fmla="*/ 2147483647 w 23"/>
                  <a:gd name="T93" fmla="*/ 2147483647 h 124"/>
                  <a:gd name="T94" fmla="*/ 2147483647 w 23"/>
                  <a:gd name="T95" fmla="*/ 2147483647 h 124"/>
                  <a:gd name="T96" fmla="*/ 2147483647 w 23"/>
                  <a:gd name="T97" fmla="*/ 2147483647 h 124"/>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23"/>
                  <a:gd name="T148" fmla="*/ 0 h 124"/>
                  <a:gd name="T149" fmla="*/ 23 w 23"/>
                  <a:gd name="T150" fmla="*/ 124 h 124"/>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23" h="124">
                    <a:moveTo>
                      <a:pt x="13" y="2"/>
                    </a:moveTo>
                    <a:lnTo>
                      <a:pt x="16" y="0"/>
                    </a:lnTo>
                    <a:lnTo>
                      <a:pt x="19" y="5"/>
                    </a:lnTo>
                    <a:lnTo>
                      <a:pt x="18" y="7"/>
                    </a:lnTo>
                    <a:lnTo>
                      <a:pt x="20" y="15"/>
                    </a:lnTo>
                    <a:lnTo>
                      <a:pt x="23" y="15"/>
                    </a:lnTo>
                    <a:lnTo>
                      <a:pt x="22" y="19"/>
                    </a:lnTo>
                    <a:lnTo>
                      <a:pt x="19" y="20"/>
                    </a:lnTo>
                    <a:lnTo>
                      <a:pt x="19" y="26"/>
                    </a:lnTo>
                    <a:lnTo>
                      <a:pt x="16" y="31"/>
                    </a:lnTo>
                    <a:lnTo>
                      <a:pt x="14" y="41"/>
                    </a:lnTo>
                    <a:lnTo>
                      <a:pt x="15" y="49"/>
                    </a:lnTo>
                    <a:lnTo>
                      <a:pt x="13" y="53"/>
                    </a:lnTo>
                    <a:lnTo>
                      <a:pt x="14" y="56"/>
                    </a:lnTo>
                    <a:lnTo>
                      <a:pt x="12" y="58"/>
                    </a:lnTo>
                    <a:lnTo>
                      <a:pt x="12" y="64"/>
                    </a:lnTo>
                    <a:lnTo>
                      <a:pt x="10" y="69"/>
                    </a:lnTo>
                    <a:lnTo>
                      <a:pt x="10" y="76"/>
                    </a:lnTo>
                    <a:lnTo>
                      <a:pt x="9" y="78"/>
                    </a:lnTo>
                    <a:lnTo>
                      <a:pt x="10" y="85"/>
                    </a:lnTo>
                    <a:lnTo>
                      <a:pt x="11" y="86"/>
                    </a:lnTo>
                    <a:lnTo>
                      <a:pt x="11" y="87"/>
                    </a:lnTo>
                    <a:lnTo>
                      <a:pt x="10" y="87"/>
                    </a:lnTo>
                    <a:lnTo>
                      <a:pt x="11" y="88"/>
                    </a:lnTo>
                    <a:lnTo>
                      <a:pt x="10" y="94"/>
                    </a:lnTo>
                    <a:lnTo>
                      <a:pt x="9" y="98"/>
                    </a:lnTo>
                    <a:lnTo>
                      <a:pt x="9" y="100"/>
                    </a:lnTo>
                    <a:lnTo>
                      <a:pt x="6" y="107"/>
                    </a:lnTo>
                    <a:lnTo>
                      <a:pt x="6" y="109"/>
                    </a:lnTo>
                    <a:lnTo>
                      <a:pt x="6" y="111"/>
                    </a:lnTo>
                    <a:lnTo>
                      <a:pt x="9" y="110"/>
                    </a:lnTo>
                    <a:lnTo>
                      <a:pt x="9" y="114"/>
                    </a:lnTo>
                    <a:lnTo>
                      <a:pt x="10" y="116"/>
                    </a:lnTo>
                    <a:lnTo>
                      <a:pt x="16" y="116"/>
                    </a:lnTo>
                    <a:lnTo>
                      <a:pt x="19" y="117"/>
                    </a:lnTo>
                    <a:lnTo>
                      <a:pt x="16" y="117"/>
                    </a:lnTo>
                    <a:lnTo>
                      <a:pt x="16" y="118"/>
                    </a:lnTo>
                    <a:lnTo>
                      <a:pt x="13" y="119"/>
                    </a:lnTo>
                    <a:lnTo>
                      <a:pt x="13" y="124"/>
                    </a:lnTo>
                    <a:lnTo>
                      <a:pt x="12" y="124"/>
                    </a:lnTo>
                    <a:lnTo>
                      <a:pt x="9" y="122"/>
                    </a:lnTo>
                    <a:lnTo>
                      <a:pt x="11" y="121"/>
                    </a:lnTo>
                    <a:lnTo>
                      <a:pt x="12" y="120"/>
                    </a:lnTo>
                    <a:lnTo>
                      <a:pt x="11" y="119"/>
                    </a:lnTo>
                    <a:lnTo>
                      <a:pt x="8" y="122"/>
                    </a:lnTo>
                    <a:lnTo>
                      <a:pt x="6" y="120"/>
                    </a:lnTo>
                    <a:lnTo>
                      <a:pt x="6" y="119"/>
                    </a:lnTo>
                    <a:lnTo>
                      <a:pt x="4" y="118"/>
                    </a:lnTo>
                    <a:lnTo>
                      <a:pt x="4" y="117"/>
                    </a:lnTo>
                    <a:lnTo>
                      <a:pt x="3" y="118"/>
                    </a:lnTo>
                    <a:lnTo>
                      <a:pt x="1" y="117"/>
                    </a:lnTo>
                    <a:lnTo>
                      <a:pt x="1" y="115"/>
                    </a:lnTo>
                    <a:lnTo>
                      <a:pt x="3" y="115"/>
                    </a:lnTo>
                    <a:lnTo>
                      <a:pt x="4" y="114"/>
                    </a:lnTo>
                    <a:lnTo>
                      <a:pt x="3" y="112"/>
                    </a:lnTo>
                    <a:lnTo>
                      <a:pt x="3" y="113"/>
                    </a:lnTo>
                    <a:lnTo>
                      <a:pt x="1" y="114"/>
                    </a:lnTo>
                    <a:lnTo>
                      <a:pt x="2" y="110"/>
                    </a:lnTo>
                    <a:lnTo>
                      <a:pt x="3" y="111"/>
                    </a:lnTo>
                    <a:lnTo>
                      <a:pt x="3" y="107"/>
                    </a:lnTo>
                    <a:lnTo>
                      <a:pt x="1" y="111"/>
                    </a:lnTo>
                    <a:lnTo>
                      <a:pt x="1" y="107"/>
                    </a:lnTo>
                    <a:lnTo>
                      <a:pt x="0" y="107"/>
                    </a:lnTo>
                    <a:lnTo>
                      <a:pt x="0" y="104"/>
                    </a:lnTo>
                    <a:lnTo>
                      <a:pt x="1" y="99"/>
                    </a:lnTo>
                    <a:lnTo>
                      <a:pt x="2" y="98"/>
                    </a:lnTo>
                    <a:lnTo>
                      <a:pt x="3" y="101"/>
                    </a:lnTo>
                    <a:lnTo>
                      <a:pt x="4" y="95"/>
                    </a:lnTo>
                    <a:lnTo>
                      <a:pt x="1" y="94"/>
                    </a:lnTo>
                    <a:lnTo>
                      <a:pt x="0" y="95"/>
                    </a:lnTo>
                    <a:lnTo>
                      <a:pt x="0" y="94"/>
                    </a:lnTo>
                    <a:lnTo>
                      <a:pt x="2" y="92"/>
                    </a:lnTo>
                    <a:lnTo>
                      <a:pt x="1" y="91"/>
                    </a:lnTo>
                    <a:lnTo>
                      <a:pt x="3" y="91"/>
                    </a:lnTo>
                    <a:lnTo>
                      <a:pt x="3" y="86"/>
                    </a:lnTo>
                    <a:lnTo>
                      <a:pt x="5" y="83"/>
                    </a:lnTo>
                    <a:lnTo>
                      <a:pt x="6" y="84"/>
                    </a:lnTo>
                    <a:lnTo>
                      <a:pt x="5" y="87"/>
                    </a:lnTo>
                    <a:lnTo>
                      <a:pt x="5" y="90"/>
                    </a:lnTo>
                    <a:lnTo>
                      <a:pt x="8" y="77"/>
                    </a:lnTo>
                    <a:lnTo>
                      <a:pt x="8" y="76"/>
                    </a:lnTo>
                    <a:lnTo>
                      <a:pt x="8" y="75"/>
                    </a:lnTo>
                    <a:lnTo>
                      <a:pt x="7" y="75"/>
                    </a:lnTo>
                    <a:lnTo>
                      <a:pt x="6" y="76"/>
                    </a:lnTo>
                    <a:lnTo>
                      <a:pt x="5" y="74"/>
                    </a:lnTo>
                    <a:lnTo>
                      <a:pt x="5" y="69"/>
                    </a:lnTo>
                    <a:lnTo>
                      <a:pt x="6" y="68"/>
                    </a:lnTo>
                    <a:lnTo>
                      <a:pt x="5" y="62"/>
                    </a:lnTo>
                    <a:lnTo>
                      <a:pt x="6" y="60"/>
                    </a:lnTo>
                    <a:lnTo>
                      <a:pt x="7" y="60"/>
                    </a:lnTo>
                    <a:lnTo>
                      <a:pt x="11" y="44"/>
                    </a:lnTo>
                    <a:lnTo>
                      <a:pt x="10" y="39"/>
                    </a:lnTo>
                    <a:lnTo>
                      <a:pt x="12" y="37"/>
                    </a:lnTo>
                    <a:lnTo>
                      <a:pt x="11" y="33"/>
                    </a:lnTo>
                    <a:lnTo>
                      <a:pt x="13" y="25"/>
                    </a:lnTo>
                    <a:lnTo>
                      <a:pt x="14" y="16"/>
                    </a:lnTo>
                    <a:lnTo>
                      <a:pt x="15" y="11"/>
                    </a:lnTo>
                    <a:lnTo>
                      <a:pt x="13" y="2"/>
                    </a:lnTo>
                  </a:path>
                </a:pathLst>
              </a:custGeom>
              <a:grpFill/>
              <a:ln w="0">
                <a:solidFill>
                  <a:srgbClr val="002060"/>
                </a:solidFill>
                <a:round/>
                <a:headEnd/>
                <a:tailEnd/>
              </a:ln>
            </p:spPr>
            <p:txBody>
              <a:bodyPr/>
              <a:lstStyle/>
              <a:p>
                <a:endParaRPr lang="en-US"/>
              </a:p>
            </p:txBody>
          </p:sp>
          <p:sp>
            <p:nvSpPr>
              <p:cNvPr id="481" name="Freeform 483"/>
              <p:cNvSpPr>
                <a:spLocks/>
              </p:cNvSpPr>
              <p:nvPr/>
            </p:nvSpPr>
            <p:spPr bwMode="auto">
              <a:xfrm>
                <a:off x="6997127" y="2459535"/>
                <a:ext cx="1136735" cy="524592"/>
              </a:xfrm>
              <a:custGeom>
                <a:avLst/>
                <a:gdLst>
                  <a:gd name="T0" fmla="*/ 2147483647 w 156"/>
                  <a:gd name="T1" fmla="*/ 0 h 83"/>
                  <a:gd name="T2" fmla="*/ 2147483647 w 156"/>
                  <a:gd name="T3" fmla="*/ 2147483647 h 83"/>
                  <a:gd name="T4" fmla="*/ 2147483647 w 156"/>
                  <a:gd name="T5" fmla="*/ 2147483647 h 83"/>
                  <a:gd name="T6" fmla="*/ 2147483647 w 156"/>
                  <a:gd name="T7" fmla="*/ 2147483647 h 83"/>
                  <a:gd name="T8" fmla="*/ 2147483647 w 156"/>
                  <a:gd name="T9" fmla="*/ 2147483647 h 83"/>
                  <a:gd name="T10" fmla="*/ 2147483647 w 156"/>
                  <a:gd name="T11" fmla="*/ 2147483647 h 83"/>
                  <a:gd name="T12" fmla="*/ 2147483647 w 156"/>
                  <a:gd name="T13" fmla="*/ 2147483647 h 83"/>
                  <a:gd name="T14" fmla="*/ 2147483647 w 156"/>
                  <a:gd name="T15" fmla="*/ 2147483647 h 83"/>
                  <a:gd name="T16" fmla="*/ 2147483647 w 156"/>
                  <a:gd name="T17" fmla="*/ 2147483647 h 83"/>
                  <a:gd name="T18" fmla="*/ 2147483647 w 156"/>
                  <a:gd name="T19" fmla="*/ 2147483647 h 83"/>
                  <a:gd name="T20" fmla="*/ 2147483647 w 156"/>
                  <a:gd name="T21" fmla="*/ 2147483647 h 83"/>
                  <a:gd name="T22" fmla="*/ 2147483647 w 156"/>
                  <a:gd name="T23" fmla="*/ 2147483647 h 83"/>
                  <a:gd name="T24" fmla="*/ 2147483647 w 156"/>
                  <a:gd name="T25" fmla="*/ 2147483647 h 83"/>
                  <a:gd name="T26" fmla="*/ 2147483647 w 156"/>
                  <a:gd name="T27" fmla="*/ 2147483647 h 83"/>
                  <a:gd name="T28" fmla="*/ 2147483647 w 156"/>
                  <a:gd name="T29" fmla="*/ 2147483647 h 83"/>
                  <a:gd name="T30" fmla="*/ 2147483647 w 156"/>
                  <a:gd name="T31" fmla="*/ 2147483647 h 83"/>
                  <a:gd name="T32" fmla="*/ 2147483647 w 156"/>
                  <a:gd name="T33" fmla="*/ 2147483647 h 83"/>
                  <a:gd name="T34" fmla="*/ 2147483647 w 156"/>
                  <a:gd name="T35" fmla="*/ 2147483647 h 83"/>
                  <a:gd name="T36" fmla="*/ 2147483647 w 156"/>
                  <a:gd name="T37" fmla="*/ 2147483647 h 83"/>
                  <a:gd name="T38" fmla="*/ 2147483647 w 156"/>
                  <a:gd name="T39" fmla="*/ 2147483647 h 83"/>
                  <a:gd name="T40" fmla="*/ 2147483647 w 156"/>
                  <a:gd name="T41" fmla="*/ 2147483647 h 83"/>
                  <a:gd name="T42" fmla="*/ 2147483647 w 156"/>
                  <a:gd name="T43" fmla="*/ 2147483647 h 83"/>
                  <a:gd name="T44" fmla="*/ 2147483647 w 156"/>
                  <a:gd name="T45" fmla="*/ 2147483647 h 83"/>
                  <a:gd name="T46" fmla="*/ 2147483647 w 156"/>
                  <a:gd name="T47" fmla="*/ 2147483647 h 83"/>
                  <a:gd name="T48" fmla="*/ 2147483647 w 156"/>
                  <a:gd name="T49" fmla="*/ 2147483647 h 83"/>
                  <a:gd name="T50" fmla="*/ 2147483647 w 156"/>
                  <a:gd name="T51" fmla="*/ 2147483647 h 83"/>
                  <a:gd name="T52" fmla="*/ 2147483647 w 156"/>
                  <a:gd name="T53" fmla="*/ 2147483647 h 83"/>
                  <a:gd name="T54" fmla="*/ 2147483647 w 156"/>
                  <a:gd name="T55" fmla="*/ 2147483647 h 83"/>
                  <a:gd name="T56" fmla="*/ 2147483647 w 156"/>
                  <a:gd name="T57" fmla="*/ 2147483647 h 83"/>
                  <a:gd name="T58" fmla="*/ 2147483647 w 156"/>
                  <a:gd name="T59" fmla="*/ 2147483647 h 83"/>
                  <a:gd name="T60" fmla="*/ 2147483647 w 156"/>
                  <a:gd name="T61" fmla="*/ 2147483647 h 83"/>
                  <a:gd name="T62" fmla="*/ 2147483647 w 156"/>
                  <a:gd name="T63" fmla="*/ 2147483647 h 83"/>
                  <a:gd name="T64" fmla="*/ 2147483647 w 156"/>
                  <a:gd name="T65" fmla="*/ 2147483647 h 83"/>
                  <a:gd name="T66" fmla="*/ 2147483647 w 156"/>
                  <a:gd name="T67" fmla="*/ 2147483647 h 83"/>
                  <a:gd name="T68" fmla="*/ 2147483647 w 156"/>
                  <a:gd name="T69" fmla="*/ 2147483647 h 83"/>
                  <a:gd name="T70" fmla="*/ 2147483647 w 156"/>
                  <a:gd name="T71" fmla="*/ 2147483647 h 83"/>
                  <a:gd name="T72" fmla="*/ 2147483647 w 156"/>
                  <a:gd name="T73" fmla="*/ 2147483647 h 83"/>
                  <a:gd name="T74" fmla="*/ 2147483647 w 156"/>
                  <a:gd name="T75" fmla="*/ 2147483647 h 83"/>
                  <a:gd name="T76" fmla="*/ 2147483647 w 156"/>
                  <a:gd name="T77" fmla="*/ 2147483647 h 83"/>
                  <a:gd name="T78" fmla="*/ 2147483647 w 156"/>
                  <a:gd name="T79" fmla="*/ 2147483647 h 83"/>
                  <a:gd name="T80" fmla="*/ 2147483647 w 156"/>
                  <a:gd name="T81" fmla="*/ 2147483647 h 83"/>
                  <a:gd name="T82" fmla="*/ 2147483647 w 156"/>
                  <a:gd name="T83" fmla="*/ 2147483647 h 83"/>
                  <a:gd name="T84" fmla="*/ 2147483647 w 156"/>
                  <a:gd name="T85" fmla="*/ 2147483647 h 83"/>
                  <a:gd name="T86" fmla="*/ 2147483647 w 156"/>
                  <a:gd name="T87" fmla="*/ 2147483647 h 83"/>
                  <a:gd name="T88" fmla="*/ 2147483647 w 156"/>
                  <a:gd name="T89" fmla="*/ 2147483647 h 83"/>
                  <a:gd name="T90" fmla="*/ 2147483647 w 156"/>
                  <a:gd name="T91" fmla="*/ 2147483647 h 83"/>
                  <a:gd name="T92" fmla="*/ 2147483647 w 156"/>
                  <a:gd name="T93" fmla="*/ 2147483647 h 83"/>
                  <a:gd name="T94" fmla="*/ 2147483647 w 156"/>
                  <a:gd name="T95" fmla="*/ 2147483647 h 83"/>
                  <a:gd name="T96" fmla="*/ 2147483647 w 156"/>
                  <a:gd name="T97" fmla="*/ 2147483647 h 83"/>
                  <a:gd name="T98" fmla="*/ 2147483647 w 156"/>
                  <a:gd name="T99" fmla="*/ 2147483647 h 83"/>
                  <a:gd name="T100" fmla="*/ 2147483647 w 156"/>
                  <a:gd name="T101" fmla="*/ 2147483647 h 83"/>
                  <a:gd name="T102" fmla="*/ 2147483647 w 156"/>
                  <a:gd name="T103" fmla="*/ 2147483647 h 83"/>
                  <a:gd name="T104" fmla="*/ 2147483647 w 156"/>
                  <a:gd name="T105" fmla="*/ 2147483647 h 83"/>
                  <a:gd name="T106" fmla="*/ 0 w 156"/>
                  <a:gd name="T107" fmla="*/ 2147483647 h 83"/>
                  <a:gd name="T108" fmla="*/ 2147483647 w 156"/>
                  <a:gd name="T109" fmla="*/ 2147483647 h 83"/>
                  <a:gd name="T110" fmla="*/ 2147483647 w 156"/>
                  <a:gd name="T111" fmla="*/ 2147483647 h 83"/>
                  <a:gd name="T112" fmla="*/ 2147483647 w 156"/>
                  <a:gd name="T113" fmla="*/ 2147483647 h 83"/>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156"/>
                  <a:gd name="T172" fmla="*/ 0 h 83"/>
                  <a:gd name="T173" fmla="*/ 156 w 156"/>
                  <a:gd name="T174" fmla="*/ 83 h 83"/>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156" h="83">
                    <a:moveTo>
                      <a:pt x="6" y="2"/>
                    </a:moveTo>
                    <a:lnTo>
                      <a:pt x="79" y="2"/>
                    </a:lnTo>
                    <a:lnTo>
                      <a:pt x="81" y="0"/>
                    </a:lnTo>
                    <a:lnTo>
                      <a:pt x="82" y="3"/>
                    </a:lnTo>
                    <a:lnTo>
                      <a:pt x="86" y="3"/>
                    </a:lnTo>
                    <a:lnTo>
                      <a:pt x="90" y="5"/>
                    </a:lnTo>
                    <a:lnTo>
                      <a:pt x="94" y="6"/>
                    </a:lnTo>
                    <a:lnTo>
                      <a:pt x="88" y="11"/>
                    </a:lnTo>
                    <a:lnTo>
                      <a:pt x="92" y="10"/>
                    </a:lnTo>
                    <a:lnTo>
                      <a:pt x="93" y="12"/>
                    </a:lnTo>
                    <a:lnTo>
                      <a:pt x="98" y="9"/>
                    </a:lnTo>
                    <a:lnTo>
                      <a:pt x="98" y="11"/>
                    </a:lnTo>
                    <a:lnTo>
                      <a:pt x="100" y="10"/>
                    </a:lnTo>
                    <a:lnTo>
                      <a:pt x="101" y="12"/>
                    </a:lnTo>
                    <a:lnTo>
                      <a:pt x="107" y="11"/>
                    </a:lnTo>
                    <a:lnTo>
                      <a:pt x="107" y="12"/>
                    </a:lnTo>
                    <a:lnTo>
                      <a:pt x="109" y="12"/>
                    </a:lnTo>
                    <a:lnTo>
                      <a:pt x="110" y="13"/>
                    </a:lnTo>
                    <a:lnTo>
                      <a:pt x="110" y="12"/>
                    </a:lnTo>
                    <a:lnTo>
                      <a:pt x="110" y="14"/>
                    </a:lnTo>
                    <a:lnTo>
                      <a:pt x="102" y="15"/>
                    </a:lnTo>
                    <a:lnTo>
                      <a:pt x="99" y="19"/>
                    </a:lnTo>
                    <a:lnTo>
                      <a:pt x="101" y="18"/>
                    </a:lnTo>
                    <a:lnTo>
                      <a:pt x="100" y="24"/>
                    </a:lnTo>
                    <a:lnTo>
                      <a:pt x="100" y="28"/>
                    </a:lnTo>
                    <a:lnTo>
                      <a:pt x="101" y="30"/>
                    </a:lnTo>
                    <a:lnTo>
                      <a:pt x="102" y="30"/>
                    </a:lnTo>
                    <a:lnTo>
                      <a:pt x="104" y="28"/>
                    </a:lnTo>
                    <a:lnTo>
                      <a:pt x="103" y="21"/>
                    </a:lnTo>
                    <a:lnTo>
                      <a:pt x="105" y="18"/>
                    </a:lnTo>
                    <a:lnTo>
                      <a:pt x="107" y="17"/>
                    </a:lnTo>
                    <a:lnTo>
                      <a:pt x="107" y="15"/>
                    </a:lnTo>
                    <a:lnTo>
                      <a:pt x="111" y="16"/>
                    </a:lnTo>
                    <a:lnTo>
                      <a:pt x="112" y="19"/>
                    </a:lnTo>
                    <a:lnTo>
                      <a:pt x="111" y="23"/>
                    </a:lnTo>
                    <a:lnTo>
                      <a:pt x="113" y="21"/>
                    </a:lnTo>
                    <a:lnTo>
                      <a:pt x="114" y="25"/>
                    </a:lnTo>
                    <a:lnTo>
                      <a:pt x="115" y="25"/>
                    </a:lnTo>
                    <a:lnTo>
                      <a:pt x="112" y="29"/>
                    </a:lnTo>
                    <a:lnTo>
                      <a:pt x="113" y="30"/>
                    </a:lnTo>
                    <a:lnTo>
                      <a:pt x="117" y="30"/>
                    </a:lnTo>
                    <a:lnTo>
                      <a:pt x="124" y="25"/>
                    </a:lnTo>
                    <a:lnTo>
                      <a:pt x="123" y="24"/>
                    </a:lnTo>
                    <a:lnTo>
                      <a:pt x="131" y="23"/>
                    </a:lnTo>
                    <a:lnTo>
                      <a:pt x="132" y="20"/>
                    </a:lnTo>
                    <a:lnTo>
                      <a:pt x="135" y="17"/>
                    </a:lnTo>
                    <a:lnTo>
                      <a:pt x="143" y="17"/>
                    </a:lnTo>
                    <a:lnTo>
                      <a:pt x="146" y="16"/>
                    </a:lnTo>
                    <a:lnTo>
                      <a:pt x="149" y="8"/>
                    </a:lnTo>
                    <a:lnTo>
                      <a:pt x="151" y="9"/>
                    </a:lnTo>
                    <a:lnTo>
                      <a:pt x="152" y="8"/>
                    </a:lnTo>
                    <a:lnTo>
                      <a:pt x="154" y="9"/>
                    </a:lnTo>
                    <a:lnTo>
                      <a:pt x="154" y="15"/>
                    </a:lnTo>
                    <a:lnTo>
                      <a:pt x="156" y="17"/>
                    </a:lnTo>
                    <a:lnTo>
                      <a:pt x="156" y="18"/>
                    </a:lnTo>
                    <a:lnTo>
                      <a:pt x="155" y="19"/>
                    </a:lnTo>
                    <a:lnTo>
                      <a:pt x="152" y="20"/>
                    </a:lnTo>
                    <a:lnTo>
                      <a:pt x="151" y="19"/>
                    </a:lnTo>
                    <a:lnTo>
                      <a:pt x="150" y="21"/>
                    </a:lnTo>
                    <a:lnTo>
                      <a:pt x="147" y="22"/>
                    </a:lnTo>
                    <a:lnTo>
                      <a:pt x="145" y="27"/>
                    </a:lnTo>
                    <a:lnTo>
                      <a:pt x="147" y="29"/>
                    </a:lnTo>
                    <a:lnTo>
                      <a:pt x="148" y="28"/>
                    </a:lnTo>
                    <a:lnTo>
                      <a:pt x="148" y="30"/>
                    </a:lnTo>
                    <a:lnTo>
                      <a:pt x="145" y="30"/>
                    </a:lnTo>
                    <a:lnTo>
                      <a:pt x="144" y="29"/>
                    </a:lnTo>
                    <a:lnTo>
                      <a:pt x="144" y="30"/>
                    </a:lnTo>
                    <a:lnTo>
                      <a:pt x="140" y="31"/>
                    </a:lnTo>
                    <a:lnTo>
                      <a:pt x="137" y="33"/>
                    </a:lnTo>
                    <a:lnTo>
                      <a:pt x="136" y="38"/>
                    </a:lnTo>
                    <a:lnTo>
                      <a:pt x="134" y="39"/>
                    </a:lnTo>
                    <a:lnTo>
                      <a:pt x="133" y="37"/>
                    </a:lnTo>
                    <a:lnTo>
                      <a:pt x="134" y="41"/>
                    </a:lnTo>
                    <a:lnTo>
                      <a:pt x="132" y="45"/>
                    </a:lnTo>
                    <a:lnTo>
                      <a:pt x="133" y="42"/>
                    </a:lnTo>
                    <a:lnTo>
                      <a:pt x="131" y="41"/>
                    </a:lnTo>
                    <a:lnTo>
                      <a:pt x="132" y="37"/>
                    </a:lnTo>
                    <a:lnTo>
                      <a:pt x="131" y="38"/>
                    </a:lnTo>
                    <a:lnTo>
                      <a:pt x="130" y="41"/>
                    </a:lnTo>
                    <a:lnTo>
                      <a:pt x="129" y="42"/>
                    </a:lnTo>
                    <a:lnTo>
                      <a:pt x="131" y="43"/>
                    </a:lnTo>
                    <a:lnTo>
                      <a:pt x="131" y="45"/>
                    </a:lnTo>
                    <a:lnTo>
                      <a:pt x="133" y="50"/>
                    </a:lnTo>
                    <a:lnTo>
                      <a:pt x="130" y="53"/>
                    </a:lnTo>
                    <a:lnTo>
                      <a:pt x="124" y="57"/>
                    </a:lnTo>
                    <a:lnTo>
                      <a:pt x="118" y="62"/>
                    </a:lnTo>
                    <a:lnTo>
                      <a:pt x="117" y="65"/>
                    </a:lnTo>
                    <a:lnTo>
                      <a:pt x="121" y="77"/>
                    </a:lnTo>
                    <a:lnTo>
                      <a:pt x="120" y="82"/>
                    </a:lnTo>
                    <a:lnTo>
                      <a:pt x="118" y="83"/>
                    </a:lnTo>
                    <a:lnTo>
                      <a:pt x="117" y="81"/>
                    </a:lnTo>
                    <a:lnTo>
                      <a:pt x="114" y="77"/>
                    </a:lnTo>
                    <a:lnTo>
                      <a:pt x="113" y="71"/>
                    </a:lnTo>
                    <a:lnTo>
                      <a:pt x="110" y="68"/>
                    </a:lnTo>
                    <a:lnTo>
                      <a:pt x="107" y="69"/>
                    </a:lnTo>
                    <a:lnTo>
                      <a:pt x="106" y="68"/>
                    </a:lnTo>
                    <a:lnTo>
                      <a:pt x="104" y="67"/>
                    </a:lnTo>
                    <a:lnTo>
                      <a:pt x="100" y="67"/>
                    </a:lnTo>
                    <a:lnTo>
                      <a:pt x="99" y="66"/>
                    </a:lnTo>
                    <a:lnTo>
                      <a:pt x="95" y="68"/>
                    </a:lnTo>
                    <a:lnTo>
                      <a:pt x="94" y="67"/>
                    </a:lnTo>
                    <a:lnTo>
                      <a:pt x="93" y="68"/>
                    </a:lnTo>
                    <a:lnTo>
                      <a:pt x="96" y="68"/>
                    </a:lnTo>
                    <a:lnTo>
                      <a:pt x="95" y="69"/>
                    </a:lnTo>
                    <a:lnTo>
                      <a:pt x="96" y="71"/>
                    </a:lnTo>
                    <a:lnTo>
                      <a:pt x="94" y="70"/>
                    </a:lnTo>
                    <a:lnTo>
                      <a:pt x="91" y="71"/>
                    </a:lnTo>
                    <a:lnTo>
                      <a:pt x="89" y="69"/>
                    </a:lnTo>
                    <a:lnTo>
                      <a:pt x="88" y="70"/>
                    </a:lnTo>
                    <a:lnTo>
                      <a:pt x="85" y="69"/>
                    </a:lnTo>
                    <a:lnTo>
                      <a:pt x="81" y="70"/>
                    </a:lnTo>
                    <a:lnTo>
                      <a:pt x="81" y="69"/>
                    </a:lnTo>
                    <a:lnTo>
                      <a:pt x="80" y="69"/>
                    </a:lnTo>
                    <a:lnTo>
                      <a:pt x="81" y="71"/>
                    </a:lnTo>
                    <a:lnTo>
                      <a:pt x="74" y="75"/>
                    </a:lnTo>
                    <a:lnTo>
                      <a:pt x="75" y="81"/>
                    </a:lnTo>
                    <a:lnTo>
                      <a:pt x="69" y="79"/>
                    </a:lnTo>
                    <a:lnTo>
                      <a:pt x="63" y="69"/>
                    </a:lnTo>
                    <a:lnTo>
                      <a:pt x="60" y="69"/>
                    </a:lnTo>
                    <a:lnTo>
                      <a:pt x="59" y="71"/>
                    </a:lnTo>
                    <a:lnTo>
                      <a:pt x="57" y="71"/>
                    </a:lnTo>
                    <a:lnTo>
                      <a:pt x="54" y="69"/>
                    </a:lnTo>
                    <a:lnTo>
                      <a:pt x="54" y="66"/>
                    </a:lnTo>
                    <a:lnTo>
                      <a:pt x="50" y="63"/>
                    </a:lnTo>
                    <a:lnTo>
                      <a:pt x="37" y="64"/>
                    </a:lnTo>
                    <a:lnTo>
                      <a:pt x="27" y="60"/>
                    </a:lnTo>
                    <a:lnTo>
                      <a:pt x="21" y="61"/>
                    </a:lnTo>
                    <a:lnTo>
                      <a:pt x="20" y="58"/>
                    </a:lnTo>
                    <a:lnTo>
                      <a:pt x="18" y="56"/>
                    </a:lnTo>
                    <a:lnTo>
                      <a:pt x="17" y="55"/>
                    </a:lnTo>
                    <a:lnTo>
                      <a:pt x="11" y="54"/>
                    </a:lnTo>
                    <a:lnTo>
                      <a:pt x="11" y="52"/>
                    </a:lnTo>
                    <a:lnTo>
                      <a:pt x="8" y="48"/>
                    </a:lnTo>
                    <a:lnTo>
                      <a:pt x="8" y="46"/>
                    </a:lnTo>
                    <a:lnTo>
                      <a:pt x="7" y="45"/>
                    </a:lnTo>
                    <a:lnTo>
                      <a:pt x="6" y="43"/>
                    </a:lnTo>
                    <a:lnTo>
                      <a:pt x="7" y="44"/>
                    </a:lnTo>
                    <a:lnTo>
                      <a:pt x="7" y="42"/>
                    </a:lnTo>
                    <a:lnTo>
                      <a:pt x="5" y="42"/>
                    </a:lnTo>
                    <a:lnTo>
                      <a:pt x="5" y="41"/>
                    </a:lnTo>
                    <a:lnTo>
                      <a:pt x="3" y="39"/>
                    </a:lnTo>
                    <a:lnTo>
                      <a:pt x="3" y="37"/>
                    </a:lnTo>
                    <a:lnTo>
                      <a:pt x="1" y="35"/>
                    </a:lnTo>
                    <a:lnTo>
                      <a:pt x="2" y="30"/>
                    </a:lnTo>
                    <a:lnTo>
                      <a:pt x="1" y="25"/>
                    </a:lnTo>
                    <a:lnTo>
                      <a:pt x="2" y="13"/>
                    </a:lnTo>
                    <a:lnTo>
                      <a:pt x="4" y="13"/>
                    </a:lnTo>
                    <a:lnTo>
                      <a:pt x="2" y="12"/>
                    </a:lnTo>
                    <a:lnTo>
                      <a:pt x="0" y="5"/>
                    </a:lnTo>
                    <a:lnTo>
                      <a:pt x="1" y="4"/>
                    </a:lnTo>
                    <a:lnTo>
                      <a:pt x="4" y="5"/>
                    </a:lnTo>
                    <a:lnTo>
                      <a:pt x="6" y="6"/>
                    </a:lnTo>
                    <a:lnTo>
                      <a:pt x="5" y="8"/>
                    </a:lnTo>
                    <a:lnTo>
                      <a:pt x="6" y="7"/>
                    </a:lnTo>
                    <a:lnTo>
                      <a:pt x="6" y="8"/>
                    </a:lnTo>
                    <a:lnTo>
                      <a:pt x="7" y="3"/>
                    </a:lnTo>
                    <a:lnTo>
                      <a:pt x="6" y="2"/>
                    </a:lnTo>
                  </a:path>
                </a:pathLst>
              </a:custGeom>
              <a:grpFill/>
              <a:ln w="0">
                <a:solidFill>
                  <a:srgbClr val="002060"/>
                </a:solidFill>
                <a:round/>
                <a:headEnd/>
                <a:tailEnd/>
              </a:ln>
            </p:spPr>
            <p:txBody>
              <a:bodyPr/>
              <a:lstStyle/>
              <a:p>
                <a:endParaRPr lang="en-US"/>
              </a:p>
            </p:txBody>
          </p:sp>
          <p:sp>
            <p:nvSpPr>
              <p:cNvPr id="482" name="Freeform 484"/>
              <p:cNvSpPr>
                <a:spLocks/>
              </p:cNvSpPr>
              <p:nvPr/>
            </p:nvSpPr>
            <p:spPr bwMode="auto">
              <a:xfrm>
                <a:off x="7151118" y="2837000"/>
                <a:ext cx="589367" cy="336462"/>
              </a:xfrm>
              <a:custGeom>
                <a:avLst/>
                <a:gdLst>
                  <a:gd name="T0" fmla="*/ 2147483647 w 81"/>
                  <a:gd name="T1" fmla="*/ 2147483647 h 53"/>
                  <a:gd name="T2" fmla="*/ 2147483647 w 81"/>
                  <a:gd name="T3" fmla="*/ 2147483647 h 53"/>
                  <a:gd name="T4" fmla="*/ 2147483647 w 81"/>
                  <a:gd name="T5" fmla="*/ 2147483647 h 53"/>
                  <a:gd name="T6" fmla="*/ 2147483647 w 81"/>
                  <a:gd name="T7" fmla="*/ 2147483647 h 53"/>
                  <a:gd name="T8" fmla="*/ 2147483647 w 81"/>
                  <a:gd name="T9" fmla="*/ 2147483647 h 53"/>
                  <a:gd name="T10" fmla="*/ 2147483647 w 81"/>
                  <a:gd name="T11" fmla="*/ 2147483647 h 53"/>
                  <a:gd name="T12" fmla="*/ 2147483647 w 81"/>
                  <a:gd name="T13" fmla="*/ 2147483647 h 53"/>
                  <a:gd name="T14" fmla="*/ 2147483647 w 81"/>
                  <a:gd name="T15" fmla="*/ 2147483647 h 53"/>
                  <a:gd name="T16" fmla="*/ 2147483647 w 81"/>
                  <a:gd name="T17" fmla="*/ 2147483647 h 53"/>
                  <a:gd name="T18" fmla="*/ 2147483647 w 81"/>
                  <a:gd name="T19" fmla="*/ 2147483647 h 53"/>
                  <a:gd name="T20" fmla="*/ 2147483647 w 81"/>
                  <a:gd name="T21" fmla="*/ 2147483647 h 53"/>
                  <a:gd name="T22" fmla="*/ 2147483647 w 81"/>
                  <a:gd name="T23" fmla="*/ 2147483647 h 53"/>
                  <a:gd name="T24" fmla="*/ 2147483647 w 81"/>
                  <a:gd name="T25" fmla="*/ 2147483647 h 53"/>
                  <a:gd name="T26" fmla="*/ 2147483647 w 81"/>
                  <a:gd name="T27" fmla="*/ 2147483647 h 53"/>
                  <a:gd name="T28" fmla="*/ 2147483647 w 81"/>
                  <a:gd name="T29" fmla="*/ 2147483647 h 53"/>
                  <a:gd name="T30" fmla="*/ 2147483647 w 81"/>
                  <a:gd name="T31" fmla="*/ 2147483647 h 53"/>
                  <a:gd name="T32" fmla="*/ 2147483647 w 81"/>
                  <a:gd name="T33" fmla="*/ 2147483647 h 53"/>
                  <a:gd name="T34" fmla="*/ 2147483647 w 81"/>
                  <a:gd name="T35" fmla="*/ 2147483647 h 53"/>
                  <a:gd name="T36" fmla="*/ 2147483647 w 81"/>
                  <a:gd name="T37" fmla="*/ 2147483647 h 53"/>
                  <a:gd name="T38" fmla="*/ 2147483647 w 81"/>
                  <a:gd name="T39" fmla="*/ 2147483647 h 53"/>
                  <a:gd name="T40" fmla="*/ 2147483647 w 81"/>
                  <a:gd name="T41" fmla="*/ 2147483647 h 53"/>
                  <a:gd name="T42" fmla="*/ 2147483647 w 81"/>
                  <a:gd name="T43" fmla="*/ 2147483647 h 53"/>
                  <a:gd name="T44" fmla="*/ 2147483647 w 81"/>
                  <a:gd name="T45" fmla="*/ 2147483647 h 53"/>
                  <a:gd name="T46" fmla="*/ 2147483647 w 81"/>
                  <a:gd name="T47" fmla="*/ 2147483647 h 53"/>
                  <a:gd name="T48" fmla="*/ 2147483647 w 81"/>
                  <a:gd name="T49" fmla="*/ 2147483647 h 53"/>
                  <a:gd name="T50" fmla="*/ 2147483647 w 81"/>
                  <a:gd name="T51" fmla="*/ 2147483647 h 53"/>
                  <a:gd name="T52" fmla="*/ 2147483647 w 81"/>
                  <a:gd name="T53" fmla="*/ 2147483647 h 53"/>
                  <a:gd name="T54" fmla="*/ 2147483647 w 81"/>
                  <a:gd name="T55" fmla="*/ 2147483647 h 53"/>
                  <a:gd name="T56" fmla="*/ 2147483647 w 81"/>
                  <a:gd name="T57" fmla="*/ 2147483647 h 53"/>
                  <a:gd name="T58" fmla="*/ 2147483647 w 81"/>
                  <a:gd name="T59" fmla="*/ 2147483647 h 53"/>
                  <a:gd name="T60" fmla="*/ 2147483647 w 81"/>
                  <a:gd name="T61" fmla="*/ 2147483647 h 53"/>
                  <a:gd name="T62" fmla="*/ 0 w 81"/>
                  <a:gd name="T63" fmla="*/ 2147483647 h 53"/>
                  <a:gd name="T64" fmla="*/ 2147483647 w 81"/>
                  <a:gd name="T65" fmla="*/ 2147483647 h 53"/>
                  <a:gd name="T66" fmla="*/ 2147483647 w 81"/>
                  <a:gd name="T67" fmla="*/ 2147483647 h 53"/>
                  <a:gd name="T68" fmla="*/ 2147483647 w 81"/>
                  <a:gd name="T69" fmla="*/ 2147483647 h 53"/>
                  <a:gd name="T70" fmla="*/ 2147483647 w 81"/>
                  <a:gd name="T71" fmla="*/ 2147483647 h 53"/>
                  <a:gd name="T72" fmla="*/ 2147483647 w 81"/>
                  <a:gd name="T73" fmla="*/ 2147483647 h 53"/>
                  <a:gd name="T74" fmla="*/ 2147483647 w 81"/>
                  <a:gd name="T75" fmla="*/ 2147483647 h 53"/>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81"/>
                  <a:gd name="T115" fmla="*/ 0 h 53"/>
                  <a:gd name="T116" fmla="*/ 81 w 81"/>
                  <a:gd name="T117" fmla="*/ 53 h 53"/>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81" h="53">
                    <a:moveTo>
                      <a:pt x="54" y="21"/>
                    </a:moveTo>
                    <a:lnTo>
                      <a:pt x="52" y="25"/>
                    </a:lnTo>
                    <a:lnTo>
                      <a:pt x="52" y="31"/>
                    </a:lnTo>
                    <a:lnTo>
                      <a:pt x="53" y="33"/>
                    </a:lnTo>
                    <a:lnTo>
                      <a:pt x="53" y="35"/>
                    </a:lnTo>
                    <a:lnTo>
                      <a:pt x="57" y="41"/>
                    </a:lnTo>
                    <a:lnTo>
                      <a:pt x="62" y="43"/>
                    </a:lnTo>
                    <a:lnTo>
                      <a:pt x="66" y="42"/>
                    </a:lnTo>
                    <a:lnTo>
                      <a:pt x="70" y="42"/>
                    </a:lnTo>
                    <a:lnTo>
                      <a:pt x="69" y="41"/>
                    </a:lnTo>
                    <a:lnTo>
                      <a:pt x="71" y="40"/>
                    </a:lnTo>
                    <a:lnTo>
                      <a:pt x="72" y="35"/>
                    </a:lnTo>
                    <a:lnTo>
                      <a:pt x="73" y="34"/>
                    </a:lnTo>
                    <a:lnTo>
                      <a:pt x="78" y="33"/>
                    </a:lnTo>
                    <a:lnTo>
                      <a:pt x="81" y="34"/>
                    </a:lnTo>
                    <a:lnTo>
                      <a:pt x="79" y="42"/>
                    </a:lnTo>
                    <a:lnTo>
                      <a:pt x="79" y="44"/>
                    </a:lnTo>
                    <a:lnTo>
                      <a:pt x="77" y="42"/>
                    </a:lnTo>
                    <a:lnTo>
                      <a:pt x="75" y="44"/>
                    </a:lnTo>
                    <a:lnTo>
                      <a:pt x="71" y="44"/>
                    </a:lnTo>
                    <a:lnTo>
                      <a:pt x="70" y="45"/>
                    </a:lnTo>
                    <a:lnTo>
                      <a:pt x="72" y="48"/>
                    </a:lnTo>
                    <a:lnTo>
                      <a:pt x="69" y="49"/>
                    </a:lnTo>
                    <a:lnTo>
                      <a:pt x="67" y="53"/>
                    </a:lnTo>
                    <a:lnTo>
                      <a:pt x="62" y="49"/>
                    </a:lnTo>
                    <a:lnTo>
                      <a:pt x="59" y="49"/>
                    </a:lnTo>
                    <a:lnTo>
                      <a:pt x="56" y="50"/>
                    </a:lnTo>
                    <a:lnTo>
                      <a:pt x="51" y="49"/>
                    </a:lnTo>
                    <a:lnTo>
                      <a:pt x="43" y="46"/>
                    </a:lnTo>
                    <a:lnTo>
                      <a:pt x="41" y="44"/>
                    </a:lnTo>
                    <a:lnTo>
                      <a:pt x="37" y="43"/>
                    </a:lnTo>
                    <a:lnTo>
                      <a:pt x="33" y="40"/>
                    </a:lnTo>
                    <a:lnTo>
                      <a:pt x="31" y="37"/>
                    </a:lnTo>
                    <a:lnTo>
                      <a:pt x="32" y="34"/>
                    </a:lnTo>
                    <a:lnTo>
                      <a:pt x="31" y="31"/>
                    </a:lnTo>
                    <a:lnTo>
                      <a:pt x="23" y="23"/>
                    </a:lnTo>
                    <a:lnTo>
                      <a:pt x="21" y="21"/>
                    </a:lnTo>
                    <a:lnTo>
                      <a:pt x="21" y="19"/>
                    </a:lnTo>
                    <a:lnTo>
                      <a:pt x="18" y="16"/>
                    </a:lnTo>
                    <a:lnTo>
                      <a:pt x="18" y="15"/>
                    </a:lnTo>
                    <a:lnTo>
                      <a:pt x="16" y="14"/>
                    </a:lnTo>
                    <a:lnTo>
                      <a:pt x="13" y="11"/>
                    </a:lnTo>
                    <a:lnTo>
                      <a:pt x="11" y="5"/>
                    </a:lnTo>
                    <a:lnTo>
                      <a:pt x="9" y="3"/>
                    </a:lnTo>
                    <a:lnTo>
                      <a:pt x="6" y="3"/>
                    </a:lnTo>
                    <a:lnTo>
                      <a:pt x="6" y="8"/>
                    </a:lnTo>
                    <a:lnTo>
                      <a:pt x="15" y="19"/>
                    </a:lnTo>
                    <a:lnTo>
                      <a:pt x="18" y="26"/>
                    </a:lnTo>
                    <a:lnTo>
                      <a:pt x="19" y="26"/>
                    </a:lnTo>
                    <a:lnTo>
                      <a:pt x="21" y="28"/>
                    </a:lnTo>
                    <a:lnTo>
                      <a:pt x="19" y="30"/>
                    </a:lnTo>
                    <a:lnTo>
                      <a:pt x="18" y="28"/>
                    </a:lnTo>
                    <a:lnTo>
                      <a:pt x="13" y="24"/>
                    </a:lnTo>
                    <a:lnTo>
                      <a:pt x="13" y="23"/>
                    </a:lnTo>
                    <a:lnTo>
                      <a:pt x="13" y="20"/>
                    </a:lnTo>
                    <a:lnTo>
                      <a:pt x="7" y="17"/>
                    </a:lnTo>
                    <a:lnTo>
                      <a:pt x="5" y="15"/>
                    </a:lnTo>
                    <a:lnTo>
                      <a:pt x="7" y="15"/>
                    </a:lnTo>
                    <a:lnTo>
                      <a:pt x="8" y="13"/>
                    </a:lnTo>
                    <a:lnTo>
                      <a:pt x="4" y="9"/>
                    </a:lnTo>
                    <a:lnTo>
                      <a:pt x="0" y="1"/>
                    </a:lnTo>
                    <a:lnTo>
                      <a:pt x="6" y="0"/>
                    </a:lnTo>
                    <a:lnTo>
                      <a:pt x="16" y="4"/>
                    </a:lnTo>
                    <a:lnTo>
                      <a:pt x="29" y="3"/>
                    </a:lnTo>
                    <a:lnTo>
                      <a:pt x="33" y="6"/>
                    </a:lnTo>
                    <a:lnTo>
                      <a:pt x="33" y="9"/>
                    </a:lnTo>
                    <a:lnTo>
                      <a:pt x="36" y="11"/>
                    </a:lnTo>
                    <a:lnTo>
                      <a:pt x="38" y="11"/>
                    </a:lnTo>
                    <a:lnTo>
                      <a:pt x="39" y="9"/>
                    </a:lnTo>
                    <a:lnTo>
                      <a:pt x="42" y="9"/>
                    </a:lnTo>
                    <a:lnTo>
                      <a:pt x="48" y="19"/>
                    </a:lnTo>
                    <a:lnTo>
                      <a:pt x="54" y="21"/>
                    </a:lnTo>
                  </a:path>
                </a:pathLst>
              </a:custGeom>
              <a:grpFill/>
              <a:ln w="0">
                <a:solidFill>
                  <a:srgbClr val="002060"/>
                </a:solidFill>
                <a:round/>
                <a:headEnd/>
                <a:tailEnd/>
              </a:ln>
            </p:spPr>
            <p:txBody>
              <a:bodyPr/>
              <a:lstStyle/>
              <a:p>
                <a:endParaRPr lang="en-US"/>
              </a:p>
            </p:txBody>
          </p:sp>
          <p:sp>
            <p:nvSpPr>
              <p:cNvPr id="483" name="Freeform 485"/>
              <p:cNvSpPr>
                <a:spLocks/>
              </p:cNvSpPr>
              <p:nvPr/>
            </p:nvSpPr>
            <p:spPr bwMode="auto">
              <a:xfrm>
                <a:off x="7697087" y="3103516"/>
                <a:ext cx="13999" cy="44620"/>
              </a:xfrm>
              <a:custGeom>
                <a:avLst/>
                <a:gdLst>
                  <a:gd name="T0" fmla="*/ 2147483647 w 2"/>
                  <a:gd name="T1" fmla="*/ 2147483647 h 7"/>
                  <a:gd name="T2" fmla="*/ 2147483647 w 2"/>
                  <a:gd name="T3" fmla="*/ 2147483647 h 7"/>
                  <a:gd name="T4" fmla="*/ 2147483647 w 2"/>
                  <a:gd name="T5" fmla="*/ 0 h 7"/>
                  <a:gd name="T6" fmla="*/ 2147483647 w 2"/>
                  <a:gd name="T7" fmla="*/ 0 h 7"/>
                  <a:gd name="T8" fmla="*/ 0 w 2"/>
                  <a:gd name="T9" fmla="*/ 2147483647 h 7"/>
                  <a:gd name="T10" fmla="*/ 0 w 2"/>
                  <a:gd name="T11" fmla="*/ 2147483647 h 7"/>
                  <a:gd name="T12" fmla="*/ 2147483647 w 2"/>
                  <a:gd name="T13" fmla="*/ 2147483647 h 7"/>
                  <a:gd name="T14" fmla="*/ 2147483647 w 2"/>
                  <a:gd name="T15" fmla="*/ 2147483647 h 7"/>
                  <a:gd name="T16" fmla="*/ 0 60000 65536"/>
                  <a:gd name="T17" fmla="*/ 0 60000 65536"/>
                  <a:gd name="T18" fmla="*/ 0 60000 65536"/>
                  <a:gd name="T19" fmla="*/ 0 60000 65536"/>
                  <a:gd name="T20" fmla="*/ 0 60000 65536"/>
                  <a:gd name="T21" fmla="*/ 0 60000 65536"/>
                  <a:gd name="T22" fmla="*/ 0 60000 65536"/>
                  <a:gd name="T23" fmla="*/ 0 60000 65536"/>
                  <a:gd name="T24" fmla="*/ 0 w 2"/>
                  <a:gd name="T25" fmla="*/ 0 h 7"/>
                  <a:gd name="T26" fmla="*/ 2 w 2"/>
                  <a:gd name="T27" fmla="*/ 7 h 7"/>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 h="7">
                    <a:moveTo>
                      <a:pt x="1" y="7"/>
                    </a:moveTo>
                    <a:lnTo>
                      <a:pt x="2" y="6"/>
                    </a:lnTo>
                    <a:lnTo>
                      <a:pt x="2" y="0"/>
                    </a:lnTo>
                    <a:lnTo>
                      <a:pt x="0" y="2"/>
                    </a:lnTo>
                    <a:lnTo>
                      <a:pt x="0" y="6"/>
                    </a:lnTo>
                    <a:lnTo>
                      <a:pt x="1" y="7"/>
                    </a:lnTo>
                  </a:path>
                </a:pathLst>
              </a:custGeom>
              <a:grpFill/>
              <a:ln w="0">
                <a:solidFill>
                  <a:srgbClr val="002060"/>
                </a:solidFill>
                <a:round/>
                <a:headEnd/>
                <a:tailEnd/>
              </a:ln>
            </p:spPr>
            <p:txBody>
              <a:bodyPr/>
              <a:lstStyle/>
              <a:p>
                <a:endParaRPr lang="en-US"/>
              </a:p>
            </p:txBody>
          </p:sp>
          <p:sp>
            <p:nvSpPr>
              <p:cNvPr id="484" name="Freeform 486"/>
              <p:cNvSpPr>
                <a:spLocks/>
              </p:cNvSpPr>
              <p:nvPr/>
            </p:nvSpPr>
            <p:spPr bwMode="auto">
              <a:xfrm>
                <a:off x="7638291" y="3116782"/>
                <a:ext cx="72796" cy="68739"/>
              </a:xfrm>
              <a:custGeom>
                <a:avLst/>
                <a:gdLst>
                  <a:gd name="T0" fmla="*/ 2147483647 w 10"/>
                  <a:gd name="T1" fmla="*/ 2147483647 h 11"/>
                  <a:gd name="T2" fmla="*/ 2147483647 w 10"/>
                  <a:gd name="T3" fmla="*/ 2147483647 h 11"/>
                  <a:gd name="T4" fmla="*/ 2147483647 w 10"/>
                  <a:gd name="T5" fmla="*/ 2147483647 h 11"/>
                  <a:gd name="T6" fmla="*/ 2147483647 w 10"/>
                  <a:gd name="T7" fmla="*/ 2147483647 h 11"/>
                  <a:gd name="T8" fmla="*/ 2147483647 w 10"/>
                  <a:gd name="T9" fmla="*/ 2147483647 h 11"/>
                  <a:gd name="T10" fmla="*/ 2147483647 w 10"/>
                  <a:gd name="T11" fmla="*/ 2147483647 h 11"/>
                  <a:gd name="T12" fmla="*/ 0 w 10"/>
                  <a:gd name="T13" fmla="*/ 2147483647 h 11"/>
                  <a:gd name="T14" fmla="*/ 0 w 10"/>
                  <a:gd name="T15" fmla="*/ 2147483647 h 11"/>
                  <a:gd name="T16" fmla="*/ 2147483647 w 10"/>
                  <a:gd name="T17" fmla="*/ 2147483647 h 11"/>
                  <a:gd name="T18" fmla="*/ 2147483647 w 10"/>
                  <a:gd name="T19" fmla="*/ 2147483647 h 11"/>
                  <a:gd name="T20" fmla="*/ 2147483647 w 10"/>
                  <a:gd name="T21" fmla="*/ 2147483647 h 11"/>
                  <a:gd name="T22" fmla="*/ 2147483647 w 10"/>
                  <a:gd name="T23" fmla="*/ 0 h 11"/>
                  <a:gd name="T24" fmla="*/ 2147483647 w 10"/>
                  <a:gd name="T25" fmla="*/ 0 h 11"/>
                  <a:gd name="T26" fmla="*/ 2147483647 w 10"/>
                  <a:gd name="T27" fmla="*/ 2147483647 h 11"/>
                  <a:gd name="T28" fmla="*/ 2147483647 w 10"/>
                  <a:gd name="T29" fmla="*/ 2147483647 h 11"/>
                  <a:gd name="T30" fmla="*/ 2147483647 w 10"/>
                  <a:gd name="T31" fmla="*/ 2147483647 h 11"/>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0"/>
                  <a:gd name="T49" fmla="*/ 0 h 11"/>
                  <a:gd name="T50" fmla="*/ 10 w 10"/>
                  <a:gd name="T51" fmla="*/ 11 h 11"/>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0" h="11">
                    <a:moveTo>
                      <a:pt x="9" y="5"/>
                    </a:moveTo>
                    <a:lnTo>
                      <a:pt x="10" y="6"/>
                    </a:lnTo>
                    <a:lnTo>
                      <a:pt x="7" y="9"/>
                    </a:lnTo>
                    <a:lnTo>
                      <a:pt x="6" y="11"/>
                    </a:lnTo>
                    <a:lnTo>
                      <a:pt x="0" y="9"/>
                    </a:lnTo>
                    <a:lnTo>
                      <a:pt x="2" y="5"/>
                    </a:lnTo>
                    <a:lnTo>
                      <a:pt x="5" y="4"/>
                    </a:lnTo>
                    <a:lnTo>
                      <a:pt x="3" y="1"/>
                    </a:lnTo>
                    <a:lnTo>
                      <a:pt x="4" y="0"/>
                    </a:lnTo>
                    <a:lnTo>
                      <a:pt x="8" y="0"/>
                    </a:lnTo>
                    <a:lnTo>
                      <a:pt x="8" y="4"/>
                    </a:lnTo>
                    <a:lnTo>
                      <a:pt x="9" y="5"/>
                    </a:lnTo>
                  </a:path>
                </a:pathLst>
              </a:custGeom>
              <a:grpFill/>
              <a:ln w="0">
                <a:solidFill>
                  <a:srgbClr val="002060"/>
                </a:solidFill>
                <a:round/>
                <a:headEnd/>
                <a:tailEnd/>
              </a:ln>
            </p:spPr>
            <p:txBody>
              <a:bodyPr/>
              <a:lstStyle/>
              <a:p>
                <a:endParaRPr lang="en-US"/>
              </a:p>
            </p:txBody>
          </p:sp>
          <p:sp>
            <p:nvSpPr>
              <p:cNvPr id="485" name="Freeform 487"/>
              <p:cNvSpPr>
                <a:spLocks/>
              </p:cNvSpPr>
              <p:nvPr/>
            </p:nvSpPr>
            <p:spPr bwMode="auto">
              <a:xfrm>
                <a:off x="7690087" y="3148136"/>
                <a:ext cx="123193" cy="50650"/>
              </a:xfrm>
              <a:custGeom>
                <a:avLst/>
                <a:gdLst>
                  <a:gd name="T0" fmla="*/ 2147483647 w 17"/>
                  <a:gd name="T1" fmla="*/ 2147483647 h 8"/>
                  <a:gd name="T2" fmla="*/ 2147483647 w 17"/>
                  <a:gd name="T3" fmla="*/ 2147483647 h 8"/>
                  <a:gd name="T4" fmla="*/ 2147483647 w 17"/>
                  <a:gd name="T5" fmla="*/ 0 h 8"/>
                  <a:gd name="T6" fmla="*/ 2147483647 w 17"/>
                  <a:gd name="T7" fmla="*/ 2147483647 h 8"/>
                  <a:gd name="T8" fmla="*/ 2147483647 w 17"/>
                  <a:gd name="T9" fmla="*/ 2147483647 h 8"/>
                  <a:gd name="T10" fmla="*/ 2147483647 w 17"/>
                  <a:gd name="T11" fmla="*/ 2147483647 h 8"/>
                  <a:gd name="T12" fmla="*/ 2147483647 w 17"/>
                  <a:gd name="T13" fmla="*/ 2147483647 h 8"/>
                  <a:gd name="T14" fmla="*/ 2147483647 w 17"/>
                  <a:gd name="T15" fmla="*/ 2147483647 h 8"/>
                  <a:gd name="T16" fmla="*/ 2147483647 w 17"/>
                  <a:gd name="T17" fmla="*/ 2147483647 h 8"/>
                  <a:gd name="T18" fmla="*/ 2147483647 w 17"/>
                  <a:gd name="T19" fmla="*/ 2147483647 h 8"/>
                  <a:gd name="T20" fmla="*/ 2147483647 w 17"/>
                  <a:gd name="T21" fmla="*/ 2147483647 h 8"/>
                  <a:gd name="T22" fmla="*/ 0 w 17"/>
                  <a:gd name="T23" fmla="*/ 2147483647 h 8"/>
                  <a:gd name="T24" fmla="*/ 2147483647 w 17"/>
                  <a:gd name="T25" fmla="*/ 2147483647 h 8"/>
                  <a:gd name="T26" fmla="*/ 2147483647 w 17"/>
                  <a:gd name="T27" fmla="*/ 2147483647 h 8"/>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7"/>
                  <a:gd name="T43" fmla="*/ 0 h 8"/>
                  <a:gd name="T44" fmla="*/ 17 w 17"/>
                  <a:gd name="T45" fmla="*/ 8 h 8"/>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7" h="8">
                    <a:moveTo>
                      <a:pt x="3" y="1"/>
                    </a:moveTo>
                    <a:lnTo>
                      <a:pt x="4" y="1"/>
                    </a:lnTo>
                    <a:lnTo>
                      <a:pt x="12" y="0"/>
                    </a:lnTo>
                    <a:lnTo>
                      <a:pt x="17" y="3"/>
                    </a:lnTo>
                    <a:lnTo>
                      <a:pt x="13" y="4"/>
                    </a:lnTo>
                    <a:lnTo>
                      <a:pt x="6" y="8"/>
                    </a:lnTo>
                    <a:lnTo>
                      <a:pt x="5" y="7"/>
                    </a:lnTo>
                    <a:lnTo>
                      <a:pt x="5" y="6"/>
                    </a:lnTo>
                    <a:lnTo>
                      <a:pt x="0" y="4"/>
                    </a:lnTo>
                    <a:lnTo>
                      <a:pt x="3" y="1"/>
                    </a:lnTo>
                  </a:path>
                </a:pathLst>
              </a:custGeom>
              <a:grpFill/>
              <a:ln w="0">
                <a:solidFill>
                  <a:srgbClr val="002060"/>
                </a:solidFill>
                <a:round/>
                <a:headEnd/>
                <a:tailEnd/>
              </a:ln>
            </p:spPr>
            <p:txBody>
              <a:bodyPr/>
              <a:lstStyle/>
              <a:p>
                <a:endParaRPr lang="en-US"/>
              </a:p>
            </p:txBody>
          </p:sp>
          <p:sp>
            <p:nvSpPr>
              <p:cNvPr id="486" name="Freeform 488"/>
              <p:cNvSpPr>
                <a:spLocks/>
              </p:cNvSpPr>
              <p:nvPr/>
            </p:nvSpPr>
            <p:spPr bwMode="auto">
              <a:xfrm>
                <a:off x="7681688" y="3173462"/>
                <a:ext cx="44797" cy="25325"/>
              </a:xfrm>
              <a:custGeom>
                <a:avLst/>
                <a:gdLst>
                  <a:gd name="T0" fmla="*/ 2147483647 w 6"/>
                  <a:gd name="T1" fmla="*/ 0 h 4"/>
                  <a:gd name="T2" fmla="*/ 0 w 6"/>
                  <a:gd name="T3" fmla="*/ 2147483647 h 4"/>
                  <a:gd name="T4" fmla="*/ 0 w 6"/>
                  <a:gd name="T5" fmla="*/ 2147483647 h 4"/>
                  <a:gd name="T6" fmla="*/ 2147483647 w 6"/>
                  <a:gd name="T7" fmla="*/ 2147483647 h 4"/>
                  <a:gd name="T8" fmla="*/ 2147483647 w 6"/>
                  <a:gd name="T9" fmla="*/ 2147483647 h 4"/>
                  <a:gd name="T10" fmla="*/ 2147483647 w 6"/>
                  <a:gd name="T11" fmla="*/ 2147483647 h 4"/>
                  <a:gd name="T12" fmla="*/ 2147483647 w 6"/>
                  <a:gd name="T13" fmla="*/ 2147483647 h 4"/>
                  <a:gd name="T14" fmla="*/ 2147483647 w 6"/>
                  <a:gd name="T15" fmla="*/ 2147483647 h 4"/>
                  <a:gd name="T16" fmla="*/ 2147483647 w 6"/>
                  <a:gd name="T17" fmla="*/ 0 h 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
                  <a:gd name="T28" fmla="*/ 0 h 4"/>
                  <a:gd name="T29" fmla="*/ 6 w 6"/>
                  <a:gd name="T30" fmla="*/ 4 h 4"/>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 h="4">
                    <a:moveTo>
                      <a:pt x="1" y="0"/>
                    </a:moveTo>
                    <a:lnTo>
                      <a:pt x="0" y="2"/>
                    </a:lnTo>
                    <a:lnTo>
                      <a:pt x="1" y="3"/>
                    </a:lnTo>
                    <a:lnTo>
                      <a:pt x="6" y="4"/>
                    </a:lnTo>
                    <a:lnTo>
                      <a:pt x="6" y="3"/>
                    </a:lnTo>
                    <a:lnTo>
                      <a:pt x="6" y="2"/>
                    </a:lnTo>
                    <a:lnTo>
                      <a:pt x="1" y="0"/>
                    </a:lnTo>
                  </a:path>
                </a:pathLst>
              </a:custGeom>
              <a:grpFill/>
              <a:ln w="0">
                <a:solidFill>
                  <a:srgbClr val="002060"/>
                </a:solidFill>
                <a:round/>
                <a:headEnd/>
                <a:tailEnd/>
              </a:ln>
            </p:spPr>
            <p:txBody>
              <a:bodyPr/>
              <a:lstStyle/>
              <a:p>
                <a:endParaRPr lang="en-US"/>
              </a:p>
            </p:txBody>
          </p:sp>
          <p:sp>
            <p:nvSpPr>
              <p:cNvPr id="487" name="Freeform 489"/>
              <p:cNvSpPr>
                <a:spLocks/>
              </p:cNvSpPr>
              <p:nvPr/>
            </p:nvSpPr>
            <p:spPr bwMode="auto">
              <a:xfrm>
                <a:off x="7733485" y="3167432"/>
                <a:ext cx="79796" cy="68739"/>
              </a:xfrm>
              <a:custGeom>
                <a:avLst/>
                <a:gdLst>
                  <a:gd name="T0" fmla="*/ 2147483647 w 11"/>
                  <a:gd name="T1" fmla="*/ 0 h 11"/>
                  <a:gd name="T2" fmla="*/ 2147483647 w 11"/>
                  <a:gd name="T3" fmla="*/ 2147483647 h 11"/>
                  <a:gd name="T4" fmla="*/ 2147483647 w 11"/>
                  <a:gd name="T5" fmla="*/ 2147483647 h 11"/>
                  <a:gd name="T6" fmla="*/ 2147483647 w 11"/>
                  <a:gd name="T7" fmla="*/ 2147483647 h 11"/>
                  <a:gd name="T8" fmla="*/ 2147483647 w 11"/>
                  <a:gd name="T9" fmla="*/ 2147483647 h 11"/>
                  <a:gd name="T10" fmla="*/ 2147483647 w 11"/>
                  <a:gd name="T11" fmla="*/ 2147483647 h 11"/>
                  <a:gd name="T12" fmla="*/ 2147483647 w 11"/>
                  <a:gd name="T13" fmla="*/ 2147483647 h 11"/>
                  <a:gd name="T14" fmla="*/ 0 w 11"/>
                  <a:gd name="T15" fmla="*/ 2147483647 h 11"/>
                  <a:gd name="T16" fmla="*/ 0 w 11"/>
                  <a:gd name="T17" fmla="*/ 2147483647 h 11"/>
                  <a:gd name="T18" fmla="*/ 0 w 11"/>
                  <a:gd name="T19" fmla="*/ 2147483647 h 11"/>
                  <a:gd name="T20" fmla="*/ 2147483647 w 11"/>
                  <a:gd name="T21" fmla="*/ 2147483647 h 11"/>
                  <a:gd name="T22" fmla="*/ 2147483647 w 11"/>
                  <a:gd name="T23" fmla="*/ 0 h 11"/>
                  <a:gd name="T24" fmla="*/ 2147483647 w 11"/>
                  <a:gd name="T25" fmla="*/ 0 h 11"/>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1"/>
                  <a:gd name="T40" fmla="*/ 0 h 11"/>
                  <a:gd name="T41" fmla="*/ 11 w 11"/>
                  <a:gd name="T42" fmla="*/ 11 h 11"/>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1" h="11">
                    <a:moveTo>
                      <a:pt x="11" y="0"/>
                    </a:moveTo>
                    <a:lnTo>
                      <a:pt x="11" y="2"/>
                    </a:lnTo>
                    <a:lnTo>
                      <a:pt x="10" y="10"/>
                    </a:lnTo>
                    <a:lnTo>
                      <a:pt x="10" y="11"/>
                    </a:lnTo>
                    <a:lnTo>
                      <a:pt x="4" y="11"/>
                    </a:lnTo>
                    <a:lnTo>
                      <a:pt x="0" y="7"/>
                    </a:lnTo>
                    <a:lnTo>
                      <a:pt x="0" y="5"/>
                    </a:lnTo>
                    <a:lnTo>
                      <a:pt x="7" y="1"/>
                    </a:lnTo>
                    <a:lnTo>
                      <a:pt x="11" y="0"/>
                    </a:lnTo>
                  </a:path>
                </a:pathLst>
              </a:custGeom>
              <a:grpFill/>
              <a:ln w="0">
                <a:solidFill>
                  <a:srgbClr val="002060"/>
                </a:solidFill>
                <a:round/>
                <a:headEnd/>
                <a:tailEnd/>
              </a:ln>
            </p:spPr>
            <p:txBody>
              <a:bodyPr/>
              <a:lstStyle/>
              <a:p>
                <a:endParaRPr lang="en-US"/>
              </a:p>
            </p:txBody>
          </p:sp>
          <p:sp>
            <p:nvSpPr>
              <p:cNvPr id="488" name="Freeform 490"/>
              <p:cNvSpPr>
                <a:spLocks/>
              </p:cNvSpPr>
              <p:nvPr/>
            </p:nvSpPr>
            <p:spPr bwMode="auto">
              <a:xfrm>
                <a:off x="7761484" y="3236172"/>
                <a:ext cx="67197" cy="44620"/>
              </a:xfrm>
              <a:custGeom>
                <a:avLst/>
                <a:gdLst>
                  <a:gd name="T0" fmla="*/ 2147483647 w 9"/>
                  <a:gd name="T1" fmla="*/ 2147483647 h 7"/>
                  <a:gd name="T2" fmla="*/ 2147483647 w 9"/>
                  <a:gd name="T3" fmla="*/ 2147483647 h 7"/>
                  <a:gd name="T4" fmla="*/ 2147483647 w 9"/>
                  <a:gd name="T5" fmla="*/ 2147483647 h 7"/>
                  <a:gd name="T6" fmla="*/ 2147483647 w 9"/>
                  <a:gd name="T7" fmla="*/ 2147483647 h 7"/>
                  <a:gd name="T8" fmla="*/ 2147483647 w 9"/>
                  <a:gd name="T9" fmla="*/ 0 h 7"/>
                  <a:gd name="T10" fmla="*/ 2147483647 w 9"/>
                  <a:gd name="T11" fmla="*/ 0 h 7"/>
                  <a:gd name="T12" fmla="*/ 0 w 9"/>
                  <a:gd name="T13" fmla="*/ 0 h 7"/>
                  <a:gd name="T14" fmla="*/ 0 w 9"/>
                  <a:gd name="T15" fmla="*/ 0 h 7"/>
                  <a:gd name="T16" fmla="*/ 2147483647 w 9"/>
                  <a:gd name="T17" fmla="*/ 2147483647 h 7"/>
                  <a:gd name="T18" fmla="*/ 2147483647 w 9"/>
                  <a:gd name="T19" fmla="*/ 2147483647 h 7"/>
                  <a:gd name="T20" fmla="*/ 2147483647 w 9"/>
                  <a:gd name="T21" fmla="*/ 2147483647 h 7"/>
                  <a:gd name="T22" fmla="*/ 2147483647 w 9"/>
                  <a:gd name="T23" fmla="*/ 2147483647 h 7"/>
                  <a:gd name="T24" fmla="*/ 2147483647 w 9"/>
                  <a:gd name="T25" fmla="*/ 2147483647 h 7"/>
                  <a:gd name="T26" fmla="*/ 2147483647 w 9"/>
                  <a:gd name="T27" fmla="*/ 2147483647 h 7"/>
                  <a:gd name="T28" fmla="*/ 2147483647 w 9"/>
                  <a:gd name="T29" fmla="*/ 2147483647 h 7"/>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9"/>
                  <a:gd name="T46" fmla="*/ 0 h 7"/>
                  <a:gd name="T47" fmla="*/ 9 w 9"/>
                  <a:gd name="T48" fmla="*/ 7 h 7"/>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9" h="7">
                    <a:moveTo>
                      <a:pt x="8" y="7"/>
                    </a:moveTo>
                    <a:lnTo>
                      <a:pt x="9" y="4"/>
                    </a:lnTo>
                    <a:lnTo>
                      <a:pt x="7" y="3"/>
                    </a:lnTo>
                    <a:lnTo>
                      <a:pt x="6" y="0"/>
                    </a:lnTo>
                    <a:lnTo>
                      <a:pt x="0" y="0"/>
                    </a:lnTo>
                    <a:lnTo>
                      <a:pt x="1" y="3"/>
                    </a:lnTo>
                    <a:lnTo>
                      <a:pt x="2" y="4"/>
                    </a:lnTo>
                    <a:lnTo>
                      <a:pt x="3" y="3"/>
                    </a:lnTo>
                    <a:lnTo>
                      <a:pt x="6" y="5"/>
                    </a:lnTo>
                    <a:lnTo>
                      <a:pt x="6" y="7"/>
                    </a:lnTo>
                    <a:lnTo>
                      <a:pt x="8" y="7"/>
                    </a:lnTo>
                  </a:path>
                </a:pathLst>
              </a:custGeom>
              <a:grpFill/>
              <a:ln w="0">
                <a:solidFill>
                  <a:srgbClr val="002060"/>
                </a:solidFill>
                <a:round/>
                <a:headEnd/>
                <a:tailEnd/>
              </a:ln>
            </p:spPr>
            <p:txBody>
              <a:bodyPr/>
              <a:lstStyle/>
              <a:p>
                <a:endParaRPr lang="en-US"/>
              </a:p>
            </p:txBody>
          </p:sp>
          <p:sp>
            <p:nvSpPr>
              <p:cNvPr id="489" name="Freeform 491"/>
              <p:cNvSpPr>
                <a:spLocks/>
              </p:cNvSpPr>
              <p:nvPr/>
            </p:nvSpPr>
            <p:spPr bwMode="auto">
              <a:xfrm>
                <a:off x="7820280" y="3262703"/>
                <a:ext cx="67197" cy="37384"/>
              </a:xfrm>
              <a:custGeom>
                <a:avLst/>
                <a:gdLst>
                  <a:gd name="T0" fmla="*/ 0 w 9"/>
                  <a:gd name="T1" fmla="*/ 2147483647 h 6"/>
                  <a:gd name="T2" fmla="*/ 2147483647 w 9"/>
                  <a:gd name="T3" fmla="*/ 2147483647 h 6"/>
                  <a:gd name="T4" fmla="*/ 2147483647 w 9"/>
                  <a:gd name="T5" fmla="*/ 2147483647 h 6"/>
                  <a:gd name="T6" fmla="*/ 2147483647 w 9"/>
                  <a:gd name="T7" fmla="*/ 2147483647 h 6"/>
                  <a:gd name="T8" fmla="*/ 2147483647 w 9"/>
                  <a:gd name="T9" fmla="*/ 2147483647 h 6"/>
                  <a:gd name="T10" fmla="*/ 2147483647 w 9"/>
                  <a:gd name="T11" fmla="*/ 2147483647 h 6"/>
                  <a:gd name="T12" fmla="*/ 2147483647 w 9"/>
                  <a:gd name="T13" fmla="*/ 2147483647 h 6"/>
                  <a:gd name="T14" fmla="*/ 2147483647 w 9"/>
                  <a:gd name="T15" fmla="*/ 2147483647 h 6"/>
                  <a:gd name="T16" fmla="*/ 2147483647 w 9"/>
                  <a:gd name="T17" fmla="*/ 2147483647 h 6"/>
                  <a:gd name="T18" fmla="*/ 2147483647 w 9"/>
                  <a:gd name="T19" fmla="*/ 2147483647 h 6"/>
                  <a:gd name="T20" fmla="*/ 2147483647 w 9"/>
                  <a:gd name="T21" fmla="*/ 2147483647 h 6"/>
                  <a:gd name="T22" fmla="*/ 2147483647 w 9"/>
                  <a:gd name="T23" fmla="*/ 0 h 6"/>
                  <a:gd name="T24" fmla="*/ 2147483647 w 9"/>
                  <a:gd name="T25" fmla="*/ 0 h 6"/>
                  <a:gd name="T26" fmla="*/ 0 w 9"/>
                  <a:gd name="T27" fmla="*/ 2147483647 h 6"/>
                  <a:gd name="T28" fmla="*/ 0 w 9"/>
                  <a:gd name="T29" fmla="*/ 2147483647 h 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9"/>
                  <a:gd name="T46" fmla="*/ 0 h 6"/>
                  <a:gd name="T47" fmla="*/ 9 w 9"/>
                  <a:gd name="T48" fmla="*/ 6 h 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9" h="6">
                    <a:moveTo>
                      <a:pt x="0" y="3"/>
                    </a:moveTo>
                    <a:lnTo>
                      <a:pt x="5" y="5"/>
                    </a:lnTo>
                    <a:lnTo>
                      <a:pt x="6" y="6"/>
                    </a:lnTo>
                    <a:lnTo>
                      <a:pt x="8" y="5"/>
                    </a:lnTo>
                    <a:lnTo>
                      <a:pt x="7" y="4"/>
                    </a:lnTo>
                    <a:lnTo>
                      <a:pt x="9" y="2"/>
                    </a:lnTo>
                    <a:lnTo>
                      <a:pt x="8" y="1"/>
                    </a:lnTo>
                    <a:lnTo>
                      <a:pt x="4" y="2"/>
                    </a:lnTo>
                    <a:lnTo>
                      <a:pt x="2" y="1"/>
                    </a:lnTo>
                    <a:lnTo>
                      <a:pt x="1" y="0"/>
                    </a:lnTo>
                    <a:lnTo>
                      <a:pt x="0" y="3"/>
                    </a:lnTo>
                  </a:path>
                </a:pathLst>
              </a:custGeom>
              <a:grpFill/>
              <a:ln w="0">
                <a:solidFill>
                  <a:srgbClr val="002060"/>
                </a:solidFill>
                <a:round/>
                <a:headEnd/>
                <a:tailEnd/>
              </a:ln>
            </p:spPr>
            <p:txBody>
              <a:bodyPr/>
              <a:lstStyle/>
              <a:p>
                <a:endParaRPr lang="en-US"/>
              </a:p>
            </p:txBody>
          </p:sp>
          <p:sp>
            <p:nvSpPr>
              <p:cNvPr id="490" name="Freeform 492"/>
              <p:cNvSpPr>
                <a:spLocks/>
              </p:cNvSpPr>
              <p:nvPr/>
            </p:nvSpPr>
            <p:spPr bwMode="auto">
              <a:xfrm>
                <a:off x="7877677" y="3262703"/>
                <a:ext cx="53197" cy="37384"/>
              </a:xfrm>
              <a:custGeom>
                <a:avLst/>
                <a:gdLst>
                  <a:gd name="T0" fmla="*/ 2147483647 w 7"/>
                  <a:gd name="T1" fmla="*/ 2147483647 h 6"/>
                  <a:gd name="T2" fmla="*/ 2147483647 w 7"/>
                  <a:gd name="T3" fmla="*/ 2147483647 h 6"/>
                  <a:gd name="T4" fmla="*/ 2147483647 w 7"/>
                  <a:gd name="T5" fmla="*/ 2147483647 h 6"/>
                  <a:gd name="T6" fmla="*/ 2147483647 w 7"/>
                  <a:gd name="T7" fmla="*/ 2147483647 h 6"/>
                  <a:gd name="T8" fmla="*/ 2147483647 w 7"/>
                  <a:gd name="T9" fmla="*/ 2147483647 h 6"/>
                  <a:gd name="T10" fmla="*/ 2147483647 w 7"/>
                  <a:gd name="T11" fmla="*/ 2147483647 h 6"/>
                  <a:gd name="T12" fmla="*/ 2147483647 w 7"/>
                  <a:gd name="T13" fmla="*/ 2147483647 h 6"/>
                  <a:gd name="T14" fmla="*/ 2147483647 w 7"/>
                  <a:gd name="T15" fmla="*/ 2147483647 h 6"/>
                  <a:gd name="T16" fmla="*/ 0 w 7"/>
                  <a:gd name="T17" fmla="*/ 0 h 6"/>
                  <a:gd name="T18" fmla="*/ 0 w 7"/>
                  <a:gd name="T19" fmla="*/ 0 h 6"/>
                  <a:gd name="T20" fmla="*/ 2147483647 w 7"/>
                  <a:gd name="T21" fmla="*/ 0 h 6"/>
                  <a:gd name="T22" fmla="*/ 2147483647 w 7"/>
                  <a:gd name="T23" fmla="*/ 0 h 6"/>
                  <a:gd name="T24" fmla="*/ 2147483647 w 7"/>
                  <a:gd name="T25" fmla="*/ 2147483647 h 6"/>
                  <a:gd name="T26" fmla="*/ 2147483647 w 7"/>
                  <a:gd name="T27" fmla="*/ 2147483647 h 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7"/>
                  <a:gd name="T43" fmla="*/ 0 h 6"/>
                  <a:gd name="T44" fmla="*/ 7 w 7"/>
                  <a:gd name="T45" fmla="*/ 6 h 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7" h="6">
                    <a:moveTo>
                      <a:pt x="7" y="2"/>
                    </a:moveTo>
                    <a:lnTo>
                      <a:pt x="7" y="4"/>
                    </a:lnTo>
                    <a:lnTo>
                      <a:pt x="6" y="6"/>
                    </a:lnTo>
                    <a:lnTo>
                      <a:pt x="4" y="4"/>
                    </a:lnTo>
                    <a:lnTo>
                      <a:pt x="5" y="3"/>
                    </a:lnTo>
                    <a:lnTo>
                      <a:pt x="1" y="1"/>
                    </a:lnTo>
                    <a:lnTo>
                      <a:pt x="0" y="0"/>
                    </a:lnTo>
                    <a:lnTo>
                      <a:pt x="3" y="0"/>
                    </a:lnTo>
                    <a:lnTo>
                      <a:pt x="5" y="0"/>
                    </a:lnTo>
                    <a:lnTo>
                      <a:pt x="7" y="2"/>
                    </a:lnTo>
                  </a:path>
                </a:pathLst>
              </a:custGeom>
              <a:grpFill/>
              <a:ln w="0">
                <a:solidFill>
                  <a:srgbClr val="002060"/>
                </a:solidFill>
                <a:round/>
                <a:headEnd/>
                <a:tailEnd/>
              </a:ln>
            </p:spPr>
            <p:txBody>
              <a:bodyPr/>
              <a:lstStyle/>
              <a:p>
                <a:endParaRPr lang="en-US"/>
              </a:p>
            </p:txBody>
          </p:sp>
          <p:sp>
            <p:nvSpPr>
              <p:cNvPr id="491" name="Freeform 493"/>
              <p:cNvSpPr>
                <a:spLocks/>
              </p:cNvSpPr>
              <p:nvPr/>
            </p:nvSpPr>
            <p:spPr bwMode="auto">
              <a:xfrm>
                <a:off x="7877677" y="3262703"/>
                <a:ext cx="9800" cy="12060"/>
              </a:xfrm>
              <a:custGeom>
                <a:avLst/>
                <a:gdLst>
                  <a:gd name="T0" fmla="*/ 2147483647 w 1"/>
                  <a:gd name="T1" fmla="*/ 2147483647 h 2"/>
                  <a:gd name="T2" fmla="*/ 0 w 1"/>
                  <a:gd name="T3" fmla="*/ 0 h 2"/>
                  <a:gd name="T4" fmla="*/ 0 w 1"/>
                  <a:gd name="T5" fmla="*/ 0 h 2"/>
                  <a:gd name="T6" fmla="*/ 0 w 1"/>
                  <a:gd name="T7" fmla="*/ 2147483647 h 2"/>
                  <a:gd name="T8" fmla="*/ 0 w 1"/>
                  <a:gd name="T9" fmla="*/ 2147483647 h 2"/>
                  <a:gd name="T10" fmla="*/ 2147483647 w 1"/>
                  <a:gd name="T11" fmla="*/ 2147483647 h 2"/>
                  <a:gd name="T12" fmla="*/ 2147483647 w 1"/>
                  <a:gd name="T13" fmla="*/ 2147483647 h 2"/>
                  <a:gd name="T14" fmla="*/ 2147483647 w 1"/>
                  <a:gd name="T15" fmla="*/ 2147483647 h 2"/>
                  <a:gd name="T16" fmla="*/ 2147483647 w 1"/>
                  <a:gd name="T17" fmla="*/ 2147483647 h 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
                  <a:gd name="T28" fmla="*/ 0 h 2"/>
                  <a:gd name="T29" fmla="*/ 1 w 1"/>
                  <a:gd name="T30" fmla="*/ 2 h 2"/>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 h="2">
                    <a:moveTo>
                      <a:pt x="1" y="1"/>
                    </a:moveTo>
                    <a:lnTo>
                      <a:pt x="0" y="0"/>
                    </a:lnTo>
                    <a:lnTo>
                      <a:pt x="0" y="1"/>
                    </a:lnTo>
                    <a:lnTo>
                      <a:pt x="1" y="2"/>
                    </a:lnTo>
                    <a:lnTo>
                      <a:pt x="1" y="1"/>
                    </a:lnTo>
                  </a:path>
                </a:pathLst>
              </a:custGeom>
              <a:grpFill/>
              <a:ln w="0">
                <a:solidFill>
                  <a:srgbClr val="002060"/>
                </a:solidFill>
                <a:round/>
                <a:headEnd/>
                <a:tailEnd/>
              </a:ln>
            </p:spPr>
            <p:txBody>
              <a:bodyPr/>
              <a:lstStyle/>
              <a:p>
                <a:endParaRPr lang="en-US"/>
              </a:p>
            </p:txBody>
          </p:sp>
          <p:sp>
            <p:nvSpPr>
              <p:cNvPr id="492" name="Freeform 494"/>
              <p:cNvSpPr>
                <a:spLocks/>
              </p:cNvSpPr>
              <p:nvPr/>
            </p:nvSpPr>
            <p:spPr bwMode="auto">
              <a:xfrm>
                <a:off x="8038667" y="3076985"/>
                <a:ext cx="65797" cy="45826"/>
              </a:xfrm>
              <a:custGeom>
                <a:avLst/>
                <a:gdLst>
                  <a:gd name="T0" fmla="*/ 0 w 9"/>
                  <a:gd name="T1" fmla="*/ 2147483647 h 7"/>
                  <a:gd name="T2" fmla="*/ 0 w 9"/>
                  <a:gd name="T3" fmla="*/ 0 h 7"/>
                  <a:gd name="T4" fmla="*/ 0 w 9"/>
                  <a:gd name="T5" fmla="*/ 0 h 7"/>
                  <a:gd name="T6" fmla="*/ 2147483647 w 9"/>
                  <a:gd name="T7" fmla="*/ 2147483647 h 7"/>
                  <a:gd name="T8" fmla="*/ 2147483647 w 9"/>
                  <a:gd name="T9" fmla="*/ 2147483647 h 7"/>
                  <a:gd name="T10" fmla="*/ 2147483647 w 9"/>
                  <a:gd name="T11" fmla="*/ 2147483647 h 7"/>
                  <a:gd name="T12" fmla="*/ 2147483647 w 9"/>
                  <a:gd name="T13" fmla="*/ 2147483647 h 7"/>
                  <a:gd name="T14" fmla="*/ 2147483647 w 9"/>
                  <a:gd name="T15" fmla="*/ 2147483647 h 7"/>
                  <a:gd name="T16" fmla="*/ 2147483647 w 9"/>
                  <a:gd name="T17" fmla="*/ 2147483647 h 7"/>
                  <a:gd name="T18" fmla="*/ 2147483647 w 9"/>
                  <a:gd name="T19" fmla="*/ 2147483647 h 7"/>
                  <a:gd name="T20" fmla="*/ 2147483647 w 9"/>
                  <a:gd name="T21" fmla="*/ 2147483647 h 7"/>
                  <a:gd name="T22" fmla="*/ 2147483647 w 9"/>
                  <a:gd name="T23" fmla="*/ 2147483647 h 7"/>
                  <a:gd name="T24" fmla="*/ 2147483647 w 9"/>
                  <a:gd name="T25" fmla="*/ 2147483647 h 7"/>
                  <a:gd name="T26" fmla="*/ 2147483647 w 9"/>
                  <a:gd name="T27" fmla="*/ 2147483647 h 7"/>
                  <a:gd name="T28" fmla="*/ 0 w 9"/>
                  <a:gd name="T29" fmla="*/ 2147483647 h 7"/>
                  <a:gd name="T30" fmla="*/ 0 w 9"/>
                  <a:gd name="T31" fmla="*/ 2147483647 h 7"/>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9"/>
                  <a:gd name="T49" fmla="*/ 0 h 7"/>
                  <a:gd name="T50" fmla="*/ 9 w 9"/>
                  <a:gd name="T51" fmla="*/ 7 h 7"/>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9" h="7">
                    <a:moveTo>
                      <a:pt x="0" y="5"/>
                    </a:moveTo>
                    <a:lnTo>
                      <a:pt x="0" y="0"/>
                    </a:lnTo>
                    <a:lnTo>
                      <a:pt x="5" y="1"/>
                    </a:lnTo>
                    <a:lnTo>
                      <a:pt x="6" y="2"/>
                    </a:lnTo>
                    <a:lnTo>
                      <a:pt x="7" y="2"/>
                    </a:lnTo>
                    <a:lnTo>
                      <a:pt x="6" y="2"/>
                    </a:lnTo>
                    <a:lnTo>
                      <a:pt x="9" y="4"/>
                    </a:lnTo>
                    <a:lnTo>
                      <a:pt x="9" y="5"/>
                    </a:lnTo>
                    <a:lnTo>
                      <a:pt x="8" y="4"/>
                    </a:lnTo>
                    <a:lnTo>
                      <a:pt x="3" y="5"/>
                    </a:lnTo>
                    <a:lnTo>
                      <a:pt x="3" y="4"/>
                    </a:lnTo>
                    <a:lnTo>
                      <a:pt x="2" y="5"/>
                    </a:lnTo>
                    <a:lnTo>
                      <a:pt x="1" y="7"/>
                    </a:lnTo>
                    <a:lnTo>
                      <a:pt x="0" y="5"/>
                    </a:lnTo>
                  </a:path>
                </a:pathLst>
              </a:custGeom>
              <a:grpFill/>
              <a:ln w="0">
                <a:solidFill>
                  <a:srgbClr val="002060"/>
                </a:solidFill>
                <a:round/>
                <a:headEnd/>
                <a:tailEnd/>
              </a:ln>
            </p:spPr>
            <p:txBody>
              <a:bodyPr/>
              <a:lstStyle/>
              <a:p>
                <a:endParaRPr lang="en-US"/>
              </a:p>
            </p:txBody>
          </p:sp>
          <p:sp>
            <p:nvSpPr>
              <p:cNvPr id="493" name="Freeform 495"/>
              <p:cNvSpPr>
                <a:spLocks/>
              </p:cNvSpPr>
              <p:nvPr/>
            </p:nvSpPr>
            <p:spPr bwMode="auto">
              <a:xfrm>
                <a:off x="7988270" y="3076985"/>
                <a:ext cx="50397" cy="39796"/>
              </a:xfrm>
              <a:custGeom>
                <a:avLst/>
                <a:gdLst>
                  <a:gd name="T0" fmla="*/ 2147483647 w 7"/>
                  <a:gd name="T1" fmla="*/ 2147483647 h 6"/>
                  <a:gd name="T2" fmla="*/ 2147483647 w 7"/>
                  <a:gd name="T3" fmla="*/ 0 h 6"/>
                  <a:gd name="T4" fmla="*/ 2147483647 w 7"/>
                  <a:gd name="T5" fmla="*/ 0 h 6"/>
                  <a:gd name="T6" fmla="*/ 2147483647 w 7"/>
                  <a:gd name="T7" fmla="*/ 0 h 6"/>
                  <a:gd name="T8" fmla="*/ 2147483647 w 7"/>
                  <a:gd name="T9" fmla="*/ 2147483647 h 6"/>
                  <a:gd name="T10" fmla="*/ 2147483647 w 7"/>
                  <a:gd name="T11" fmla="*/ 2147483647 h 6"/>
                  <a:gd name="T12" fmla="*/ 2147483647 w 7"/>
                  <a:gd name="T13" fmla="*/ 2147483647 h 6"/>
                  <a:gd name="T14" fmla="*/ 0 w 7"/>
                  <a:gd name="T15" fmla="*/ 2147483647 h 6"/>
                  <a:gd name="T16" fmla="*/ 2147483647 w 7"/>
                  <a:gd name="T17" fmla="*/ 2147483647 h 6"/>
                  <a:gd name="T18" fmla="*/ 2147483647 w 7"/>
                  <a:gd name="T19" fmla="*/ 2147483647 h 6"/>
                  <a:gd name="T20" fmla="*/ 2147483647 w 7"/>
                  <a:gd name="T21" fmla="*/ 2147483647 h 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7"/>
                  <a:gd name="T34" fmla="*/ 0 h 6"/>
                  <a:gd name="T35" fmla="*/ 7 w 7"/>
                  <a:gd name="T36" fmla="*/ 6 h 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7" h="6">
                    <a:moveTo>
                      <a:pt x="7" y="5"/>
                    </a:moveTo>
                    <a:lnTo>
                      <a:pt x="7" y="0"/>
                    </a:lnTo>
                    <a:lnTo>
                      <a:pt x="3" y="0"/>
                    </a:lnTo>
                    <a:lnTo>
                      <a:pt x="3" y="1"/>
                    </a:lnTo>
                    <a:lnTo>
                      <a:pt x="4" y="1"/>
                    </a:lnTo>
                    <a:lnTo>
                      <a:pt x="6" y="4"/>
                    </a:lnTo>
                    <a:lnTo>
                      <a:pt x="0" y="5"/>
                    </a:lnTo>
                    <a:lnTo>
                      <a:pt x="2" y="6"/>
                    </a:lnTo>
                    <a:lnTo>
                      <a:pt x="7" y="5"/>
                    </a:lnTo>
                  </a:path>
                </a:pathLst>
              </a:custGeom>
              <a:grpFill/>
              <a:ln w="0">
                <a:solidFill>
                  <a:srgbClr val="002060"/>
                </a:solidFill>
                <a:round/>
                <a:headEnd/>
                <a:tailEnd/>
              </a:ln>
            </p:spPr>
            <p:txBody>
              <a:bodyPr/>
              <a:lstStyle/>
              <a:p>
                <a:endParaRPr lang="en-US"/>
              </a:p>
            </p:txBody>
          </p:sp>
          <p:sp>
            <p:nvSpPr>
              <p:cNvPr id="494" name="Freeform 496"/>
              <p:cNvSpPr>
                <a:spLocks/>
              </p:cNvSpPr>
              <p:nvPr/>
            </p:nvSpPr>
            <p:spPr bwMode="auto">
              <a:xfrm>
                <a:off x="7900075" y="3212053"/>
                <a:ext cx="226787" cy="277370"/>
              </a:xfrm>
              <a:custGeom>
                <a:avLst/>
                <a:gdLst>
                  <a:gd name="T0" fmla="*/ 2147483647 w 31"/>
                  <a:gd name="T1" fmla="*/ 2147483647 h 44"/>
                  <a:gd name="T2" fmla="*/ 2147483647 w 31"/>
                  <a:gd name="T3" fmla="*/ 2147483647 h 44"/>
                  <a:gd name="T4" fmla="*/ 2147483647 w 31"/>
                  <a:gd name="T5" fmla="*/ 2147483647 h 44"/>
                  <a:gd name="T6" fmla="*/ 2147483647 w 31"/>
                  <a:gd name="T7" fmla="*/ 2147483647 h 44"/>
                  <a:gd name="T8" fmla="*/ 2147483647 w 31"/>
                  <a:gd name="T9" fmla="*/ 2147483647 h 44"/>
                  <a:gd name="T10" fmla="*/ 2147483647 w 31"/>
                  <a:gd name="T11" fmla="*/ 2147483647 h 44"/>
                  <a:gd name="T12" fmla="*/ 2147483647 w 31"/>
                  <a:gd name="T13" fmla="*/ 2147483647 h 44"/>
                  <a:gd name="T14" fmla="*/ 2147483647 w 31"/>
                  <a:gd name="T15" fmla="*/ 2147483647 h 44"/>
                  <a:gd name="T16" fmla="*/ 2147483647 w 31"/>
                  <a:gd name="T17" fmla="*/ 2147483647 h 44"/>
                  <a:gd name="T18" fmla="*/ 2147483647 w 31"/>
                  <a:gd name="T19" fmla="*/ 2147483647 h 44"/>
                  <a:gd name="T20" fmla="*/ 2147483647 w 31"/>
                  <a:gd name="T21" fmla="*/ 2147483647 h 44"/>
                  <a:gd name="T22" fmla="*/ 2147483647 w 31"/>
                  <a:gd name="T23" fmla="*/ 2147483647 h 44"/>
                  <a:gd name="T24" fmla="*/ 2147483647 w 31"/>
                  <a:gd name="T25" fmla="*/ 2147483647 h 44"/>
                  <a:gd name="T26" fmla="*/ 2147483647 w 31"/>
                  <a:gd name="T27" fmla="*/ 2147483647 h 44"/>
                  <a:gd name="T28" fmla="*/ 2147483647 w 31"/>
                  <a:gd name="T29" fmla="*/ 2147483647 h 44"/>
                  <a:gd name="T30" fmla="*/ 2147483647 w 31"/>
                  <a:gd name="T31" fmla="*/ 2147483647 h 44"/>
                  <a:gd name="T32" fmla="*/ 2147483647 w 31"/>
                  <a:gd name="T33" fmla="*/ 2147483647 h 44"/>
                  <a:gd name="T34" fmla="*/ 2147483647 w 31"/>
                  <a:gd name="T35" fmla="*/ 2147483647 h 44"/>
                  <a:gd name="T36" fmla="*/ 2147483647 w 31"/>
                  <a:gd name="T37" fmla="*/ 2147483647 h 44"/>
                  <a:gd name="T38" fmla="*/ 2147483647 w 31"/>
                  <a:gd name="T39" fmla="*/ 2147483647 h 44"/>
                  <a:gd name="T40" fmla="*/ 2147483647 w 31"/>
                  <a:gd name="T41" fmla="*/ 2147483647 h 44"/>
                  <a:gd name="T42" fmla="*/ 2147483647 w 31"/>
                  <a:gd name="T43" fmla="*/ 2147483647 h 44"/>
                  <a:gd name="T44" fmla="*/ 2147483647 w 31"/>
                  <a:gd name="T45" fmla="*/ 0 h 44"/>
                  <a:gd name="T46" fmla="*/ 2147483647 w 31"/>
                  <a:gd name="T47" fmla="*/ 2147483647 h 44"/>
                  <a:gd name="T48" fmla="*/ 2147483647 w 31"/>
                  <a:gd name="T49" fmla="*/ 2147483647 h 44"/>
                  <a:gd name="T50" fmla="*/ 2147483647 w 31"/>
                  <a:gd name="T51" fmla="*/ 2147483647 h 44"/>
                  <a:gd name="T52" fmla="*/ 2147483647 w 31"/>
                  <a:gd name="T53" fmla="*/ 2147483647 h 44"/>
                  <a:gd name="T54" fmla="*/ 2147483647 w 31"/>
                  <a:gd name="T55" fmla="*/ 2147483647 h 44"/>
                  <a:gd name="T56" fmla="*/ 2147483647 w 31"/>
                  <a:gd name="T57" fmla="*/ 2147483647 h 44"/>
                  <a:gd name="T58" fmla="*/ 2147483647 w 31"/>
                  <a:gd name="T59" fmla="*/ 2147483647 h 44"/>
                  <a:gd name="T60" fmla="*/ 2147483647 w 31"/>
                  <a:gd name="T61" fmla="*/ 2147483647 h 44"/>
                  <a:gd name="T62" fmla="*/ 2147483647 w 31"/>
                  <a:gd name="T63" fmla="*/ 2147483647 h 44"/>
                  <a:gd name="T64" fmla="*/ 2147483647 w 31"/>
                  <a:gd name="T65" fmla="*/ 2147483647 h 44"/>
                  <a:gd name="T66" fmla="*/ 2147483647 w 31"/>
                  <a:gd name="T67" fmla="*/ 2147483647 h 44"/>
                  <a:gd name="T68" fmla="*/ 2147483647 w 31"/>
                  <a:gd name="T69" fmla="*/ 2147483647 h 44"/>
                  <a:gd name="T70" fmla="*/ 2147483647 w 31"/>
                  <a:gd name="T71" fmla="*/ 2147483647 h 44"/>
                  <a:gd name="T72" fmla="*/ 2147483647 w 31"/>
                  <a:gd name="T73" fmla="*/ 2147483647 h 44"/>
                  <a:gd name="T74" fmla="*/ 2147483647 w 31"/>
                  <a:gd name="T75" fmla="*/ 2147483647 h 44"/>
                  <a:gd name="T76" fmla="*/ 2147483647 w 31"/>
                  <a:gd name="T77" fmla="*/ 2147483647 h 44"/>
                  <a:gd name="T78" fmla="*/ 0 w 31"/>
                  <a:gd name="T79" fmla="*/ 2147483647 h 44"/>
                  <a:gd name="T80" fmla="*/ 0 w 31"/>
                  <a:gd name="T81" fmla="*/ 2147483647 h 44"/>
                  <a:gd name="T82" fmla="*/ 0 w 31"/>
                  <a:gd name="T83" fmla="*/ 2147483647 h 44"/>
                  <a:gd name="T84" fmla="*/ 2147483647 w 31"/>
                  <a:gd name="T85" fmla="*/ 2147483647 h 44"/>
                  <a:gd name="T86" fmla="*/ 2147483647 w 31"/>
                  <a:gd name="T87" fmla="*/ 2147483647 h 44"/>
                  <a:gd name="T88" fmla="*/ 2147483647 w 31"/>
                  <a:gd name="T89" fmla="*/ 2147483647 h 44"/>
                  <a:gd name="T90" fmla="*/ 2147483647 w 31"/>
                  <a:gd name="T91" fmla="*/ 2147483647 h 44"/>
                  <a:gd name="T92" fmla="*/ 2147483647 w 31"/>
                  <a:gd name="T93" fmla="*/ 2147483647 h 44"/>
                  <a:gd name="T94" fmla="*/ 2147483647 w 31"/>
                  <a:gd name="T95" fmla="*/ 2147483647 h 44"/>
                  <a:gd name="T96" fmla="*/ 2147483647 w 31"/>
                  <a:gd name="T97" fmla="*/ 2147483647 h 44"/>
                  <a:gd name="T98" fmla="*/ 2147483647 w 31"/>
                  <a:gd name="T99" fmla="*/ 2147483647 h 44"/>
                  <a:gd name="T100" fmla="*/ 2147483647 w 31"/>
                  <a:gd name="T101" fmla="*/ 2147483647 h 44"/>
                  <a:gd name="T102" fmla="*/ 2147483647 w 31"/>
                  <a:gd name="T103" fmla="*/ 2147483647 h 44"/>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31"/>
                  <a:gd name="T157" fmla="*/ 0 h 44"/>
                  <a:gd name="T158" fmla="*/ 31 w 31"/>
                  <a:gd name="T159" fmla="*/ 44 h 44"/>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31" h="44">
                    <a:moveTo>
                      <a:pt x="24" y="44"/>
                    </a:moveTo>
                    <a:lnTo>
                      <a:pt x="26" y="37"/>
                    </a:lnTo>
                    <a:lnTo>
                      <a:pt x="24" y="32"/>
                    </a:lnTo>
                    <a:lnTo>
                      <a:pt x="26" y="32"/>
                    </a:lnTo>
                    <a:lnTo>
                      <a:pt x="24" y="30"/>
                    </a:lnTo>
                    <a:lnTo>
                      <a:pt x="25" y="29"/>
                    </a:lnTo>
                    <a:lnTo>
                      <a:pt x="31" y="28"/>
                    </a:lnTo>
                    <a:lnTo>
                      <a:pt x="30" y="25"/>
                    </a:lnTo>
                    <a:lnTo>
                      <a:pt x="31" y="25"/>
                    </a:lnTo>
                    <a:lnTo>
                      <a:pt x="30" y="21"/>
                    </a:lnTo>
                    <a:lnTo>
                      <a:pt x="31" y="17"/>
                    </a:lnTo>
                    <a:lnTo>
                      <a:pt x="26" y="17"/>
                    </a:lnTo>
                    <a:lnTo>
                      <a:pt x="24" y="15"/>
                    </a:lnTo>
                    <a:lnTo>
                      <a:pt x="19" y="15"/>
                    </a:lnTo>
                    <a:lnTo>
                      <a:pt x="18" y="14"/>
                    </a:lnTo>
                    <a:lnTo>
                      <a:pt x="18" y="12"/>
                    </a:lnTo>
                    <a:lnTo>
                      <a:pt x="15" y="8"/>
                    </a:lnTo>
                    <a:lnTo>
                      <a:pt x="17" y="4"/>
                    </a:lnTo>
                    <a:lnTo>
                      <a:pt x="19" y="3"/>
                    </a:lnTo>
                    <a:lnTo>
                      <a:pt x="19" y="2"/>
                    </a:lnTo>
                    <a:lnTo>
                      <a:pt x="21" y="1"/>
                    </a:lnTo>
                    <a:lnTo>
                      <a:pt x="19" y="0"/>
                    </a:lnTo>
                    <a:lnTo>
                      <a:pt x="15" y="3"/>
                    </a:lnTo>
                    <a:lnTo>
                      <a:pt x="10" y="4"/>
                    </a:lnTo>
                    <a:lnTo>
                      <a:pt x="9" y="8"/>
                    </a:lnTo>
                    <a:lnTo>
                      <a:pt x="6" y="10"/>
                    </a:lnTo>
                    <a:lnTo>
                      <a:pt x="6" y="12"/>
                    </a:lnTo>
                    <a:lnTo>
                      <a:pt x="4" y="10"/>
                    </a:lnTo>
                    <a:lnTo>
                      <a:pt x="4" y="12"/>
                    </a:lnTo>
                    <a:lnTo>
                      <a:pt x="3" y="14"/>
                    </a:lnTo>
                    <a:lnTo>
                      <a:pt x="4" y="16"/>
                    </a:lnTo>
                    <a:lnTo>
                      <a:pt x="4" y="23"/>
                    </a:lnTo>
                    <a:lnTo>
                      <a:pt x="5" y="23"/>
                    </a:lnTo>
                    <a:lnTo>
                      <a:pt x="3" y="26"/>
                    </a:lnTo>
                    <a:lnTo>
                      <a:pt x="1" y="26"/>
                    </a:lnTo>
                    <a:lnTo>
                      <a:pt x="1" y="29"/>
                    </a:lnTo>
                    <a:lnTo>
                      <a:pt x="0" y="29"/>
                    </a:lnTo>
                    <a:lnTo>
                      <a:pt x="0" y="30"/>
                    </a:lnTo>
                    <a:lnTo>
                      <a:pt x="5" y="33"/>
                    </a:lnTo>
                    <a:lnTo>
                      <a:pt x="8" y="33"/>
                    </a:lnTo>
                    <a:lnTo>
                      <a:pt x="10" y="34"/>
                    </a:lnTo>
                    <a:lnTo>
                      <a:pt x="14" y="37"/>
                    </a:lnTo>
                    <a:lnTo>
                      <a:pt x="16" y="40"/>
                    </a:lnTo>
                    <a:lnTo>
                      <a:pt x="22" y="39"/>
                    </a:lnTo>
                    <a:lnTo>
                      <a:pt x="23" y="41"/>
                    </a:lnTo>
                    <a:lnTo>
                      <a:pt x="24" y="41"/>
                    </a:lnTo>
                    <a:lnTo>
                      <a:pt x="22" y="43"/>
                    </a:lnTo>
                    <a:lnTo>
                      <a:pt x="24" y="44"/>
                    </a:lnTo>
                  </a:path>
                </a:pathLst>
              </a:custGeom>
              <a:grpFill/>
              <a:ln w="0">
                <a:solidFill>
                  <a:srgbClr val="002060"/>
                </a:solidFill>
                <a:round/>
                <a:headEnd/>
                <a:tailEnd/>
              </a:ln>
            </p:spPr>
            <p:txBody>
              <a:bodyPr/>
              <a:lstStyle/>
              <a:p>
                <a:endParaRPr lang="en-US"/>
              </a:p>
            </p:txBody>
          </p:sp>
          <p:sp>
            <p:nvSpPr>
              <p:cNvPr id="495" name="Freeform 497"/>
              <p:cNvSpPr>
                <a:spLocks/>
              </p:cNvSpPr>
              <p:nvPr/>
            </p:nvSpPr>
            <p:spPr bwMode="auto">
              <a:xfrm>
                <a:off x="7865077" y="3401388"/>
                <a:ext cx="107795" cy="107330"/>
              </a:xfrm>
              <a:custGeom>
                <a:avLst/>
                <a:gdLst>
                  <a:gd name="T0" fmla="*/ 2147483647 w 15"/>
                  <a:gd name="T1" fmla="*/ 2147483647 h 17"/>
                  <a:gd name="T2" fmla="*/ 2147483647 w 15"/>
                  <a:gd name="T3" fmla="*/ 2147483647 h 17"/>
                  <a:gd name="T4" fmla="*/ 2147483647 w 15"/>
                  <a:gd name="T5" fmla="*/ 2147483647 h 17"/>
                  <a:gd name="T6" fmla="*/ 2147483647 w 15"/>
                  <a:gd name="T7" fmla="*/ 0 h 17"/>
                  <a:gd name="T8" fmla="*/ 2147483647 w 15"/>
                  <a:gd name="T9" fmla="*/ 0 h 17"/>
                  <a:gd name="T10" fmla="*/ 2147483647 w 15"/>
                  <a:gd name="T11" fmla="*/ 2147483647 h 17"/>
                  <a:gd name="T12" fmla="*/ 2147483647 w 15"/>
                  <a:gd name="T13" fmla="*/ 2147483647 h 17"/>
                  <a:gd name="T14" fmla="*/ 0 w 15"/>
                  <a:gd name="T15" fmla="*/ 2147483647 h 17"/>
                  <a:gd name="T16" fmla="*/ 0 w 15"/>
                  <a:gd name="T17" fmla="*/ 2147483647 h 17"/>
                  <a:gd name="T18" fmla="*/ 2147483647 w 15"/>
                  <a:gd name="T19" fmla="*/ 2147483647 h 17"/>
                  <a:gd name="T20" fmla="*/ 2147483647 w 15"/>
                  <a:gd name="T21" fmla="*/ 2147483647 h 17"/>
                  <a:gd name="T22" fmla="*/ 2147483647 w 15"/>
                  <a:gd name="T23" fmla="*/ 2147483647 h 17"/>
                  <a:gd name="T24" fmla="*/ 2147483647 w 15"/>
                  <a:gd name="T25" fmla="*/ 2147483647 h 17"/>
                  <a:gd name="T26" fmla="*/ 2147483647 w 15"/>
                  <a:gd name="T27" fmla="*/ 2147483647 h 17"/>
                  <a:gd name="T28" fmla="*/ 2147483647 w 15"/>
                  <a:gd name="T29" fmla="*/ 2147483647 h 17"/>
                  <a:gd name="T30" fmla="*/ 2147483647 w 15"/>
                  <a:gd name="T31" fmla="*/ 2147483647 h 17"/>
                  <a:gd name="T32" fmla="*/ 2147483647 w 15"/>
                  <a:gd name="T33" fmla="*/ 2147483647 h 17"/>
                  <a:gd name="T34" fmla="*/ 2147483647 w 15"/>
                  <a:gd name="T35" fmla="*/ 2147483647 h 17"/>
                  <a:gd name="T36" fmla="*/ 2147483647 w 15"/>
                  <a:gd name="T37" fmla="*/ 2147483647 h 17"/>
                  <a:gd name="T38" fmla="*/ 2147483647 w 15"/>
                  <a:gd name="T39" fmla="*/ 2147483647 h 17"/>
                  <a:gd name="T40" fmla="*/ 2147483647 w 15"/>
                  <a:gd name="T41" fmla="*/ 2147483647 h 17"/>
                  <a:gd name="T42" fmla="*/ 2147483647 w 15"/>
                  <a:gd name="T43" fmla="*/ 2147483647 h 17"/>
                  <a:gd name="T44" fmla="*/ 2147483647 w 15"/>
                  <a:gd name="T45" fmla="*/ 2147483647 h 17"/>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15"/>
                  <a:gd name="T70" fmla="*/ 0 h 17"/>
                  <a:gd name="T71" fmla="*/ 15 w 15"/>
                  <a:gd name="T72" fmla="*/ 17 h 17"/>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15" h="17">
                    <a:moveTo>
                      <a:pt x="15" y="4"/>
                    </a:moveTo>
                    <a:lnTo>
                      <a:pt x="13" y="3"/>
                    </a:lnTo>
                    <a:lnTo>
                      <a:pt x="10" y="3"/>
                    </a:lnTo>
                    <a:lnTo>
                      <a:pt x="5" y="0"/>
                    </a:lnTo>
                    <a:lnTo>
                      <a:pt x="2" y="1"/>
                    </a:lnTo>
                    <a:lnTo>
                      <a:pt x="2" y="3"/>
                    </a:lnTo>
                    <a:lnTo>
                      <a:pt x="0" y="6"/>
                    </a:lnTo>
                    <a:lnTo>
                      <a:pt x="0" y="9"/>
                    </a:lnTo>
                    <a:lnTo>
                      <a:pt x="2" y="11"/>
                    </a:lnTo>
                    <a:lnTo>
                      <a:pt x="2" y="10"/>
                    </a:lnTo>
                    <a:lnTo>
                      <a:pt x="3" y="10"/>
                    </a:lnTo>
                    <a:lnTo>
                      <a:pt x="2" y="12"/>
                    </a:lnTo>
                    <a:lnTo>
                      <a:pt x="1" y="13"/>
                    </a:lnTo>
                    <a:lnTo>
                      <a:pt x="1" y="15"/>
                    </a:lnTo>
                    <a:lnTo>
                      <a:pt x="4" y="17"/>
                    </a:lnTo>
                    <a:lnTo>
                      <a:pt x="8" y="12"/>
                    </a:lnTo>
                    <a:lnTo>
                      <a:pt x="12" y="10"/>
                    </a:lnTo>
                    <a:lnTo>
                      <a:pt x="13" y="8"/>
                    </a:lnTo>
                    <a:lnTo>
                      <a:pt x="15" y="6"/>
                    </a:lnTo>
                    <a:lnTo>
                      <a:pt x="14" y="4"/>
                    </a:lnTo>
                    <a:lnTo>
                      <a:pt x="15" y="4"/>
                    </a:lnTo>
                  </a:path>
                </a:pathLst>
              </a:custGeom>
              <a:grpFill/>
              <a:ln w="0">
                <a:solidFill>
                  <a:srgbClr val="002060"/>
                </a:solidFill>
                <a:round/>
                <a:headEnd/>
                <a:tailEnd/>
              </a:ln>
            </p:spPr>
            <p:txBody>
              <a:bodyPr/>
              <a:lstStyle/>
              <a:p>
                <a:endParaRPr lang="en-US"/>
              </a:p>
            </p:txBody>
          </p:sp>
          <p:sp>
            <p:nvSpPr>
              <p:cNvPr id="496" name="Freeform 498"/>
              <p:cNvSpPr>
                <a:spLocks/>
              </p:cNvSpPr>
              <p:nvPr/>
            </p:nvSpPr>
            <p:spPr bwMode="auto">
              <a:xfrm>
                <a:off x="7851078" y="3427920"/>
                <a:ext cx="246386" cy="308726"/>
              </a:xfrm>
              <a:custGeom>
                <a:avLst/>
                <a:gdLst>
                  <a:gd name="T0" fmla="*/ 2147483647 w 34"/>
                  <a:gd name="T1" fmla="*/ 2147483647 h 49"/>
                  <a:gd name="T2" fmla="*/ 2147483647 w 34"/>
                  <a:gd name="T3" fmla="*/ 2147483647 h 49"/>
                  <a:gd name="T4" fmla="*/ 2147483647 w 34"/>
                  <a:gd name="T5" fmla="*/ 2147483647 h 49"/>
                  <a:gd name="T6" fmla="*/ 2147483647 w 34"/>
                  <a:gd name="T7" fmla="*/ 2147483647 h 49"/>
                  <a:gd name="T8" fmla="*/ 2147483647 w 34"/>
                  <a:gd name="T9" fmla="*/ 2147483647 h 49"/>
                  <a:gd name="T10" fmla="*/ 2147483647 w 34"/>
                  <a:gd name="T11" fmla="*/ 2147483647 h 49"/>
                  <a:gd name="T12" fmla="*/ 2147483647 w 34"/>
                  <a:gd name="T13" fmla="*/ 2147483647 h 49"/>
                  <a:gd name="T14" fmla="*/ 2147483647 w 34"/>
                  <a:gd name="T15" fmla="*/ 2147483647 h 49"/>
                  <a:gd name="T16" fmla="*/ 2147483647 w 34"/>
                  <a:gd name="T17" fmla="*/ 2147483647 h 49"/>
                  <a:gd name="T18" fmla="*/ 2147483647 w 34"/>
                  <a:gd name="T19" fmla="*/ 2147483647 h 49"/>
                  <a:gd name="T20" fmla="*/ 2147483647 w 34"/>
                  <a:gd name="T21" fmla="*/ 2147483647 h 49"/>
                  <a:gd name="T22" fmla="*/ 2147483647 w 34"/>
                  <a:gd name="T23" fmla="*/ 2147483647 h 49"/>
                  <a:gd name="T24" fmla="*/ 2147483647 w 34"/>
                  <a:gd name="T25" fmla="*/ 2147483647 h 49"/>
                  <a:gd name="T26" fmla="*/ 2147483647 w 34"/>
                  <a:gd name="T27" fmla="*/ 2147483647 h 49"/>
                  <a:gd name="T28" fmla="*/ 2147483647 w 34"/>
                  <a:gd name="T29" fmla="*/ 0 h 49"/>
                  <a:gd name="T30" fmla="*/ 2147483647 w 34"/>
                  <a:gd name="T31" fmla="*/ 0 h 49"/>
                  <a:gd name="T32" fmla="*/ 2147483647 w 34"/>
                  <a:gd name="T33" fmla="*/ 2147483647 h 49"/>
                  <a:gd name="T34" fmla="*/ 2147483647 w 34"/>
                  <a:gd name="T35" fmla="*/ 2147483647 h 49"/>
                  <a:gd name="T36" fmla="*/ 2147483647 w 34"/>
                  <a:gd name="T37" fmla="*/ 2147483647 h 49"/>
                  <a:gd name="T38" fmla="*/ 2147483647 w 34"/>
                  <a:gd name="T39" fmla="*/ 2147483647 h 49"/>
                  <a:gd name="T40" fmla="*/ 2147483647 w 34"/>
                  <a:gd name="T41" fmla="*/ 2147483647 h 49"/>
                  <a:gd name="T42" fmla="*/ 2147483647 w 34"/>
                  <a:gd name="T43" fmla="*/ 2147483647 h 49"/>
                  <a:gd name="T44" fmla="*/ 2147483647 w 34"/>
                  <a:gd name="T45" fmla="*/ 2147483647 h 49"/>
                  <a:gd name="T46" fmla="*/ 2147483647 w 34"/>
                  <a:gd name="T47" fmla="*/ 2147483647 h 49"/>
                  <a:gd name="T48" fmla="*/ 0 w 34"/>
                  <a:gd name="T49" fmla="*/ 2147483647 h 49"/>
                  <a:gd name="T50" fmla="*/ 2147483647 w 34"/>
                  <a:gd name="T51" fmla="*/ 2147483647 h 49"/>
                  <a:gd name="T52" fmla="*/ 2147483647 w 34"/>
                  <a:gd name="T53" fmla="*/ 2147483647 h 49"/>
                  <a:gd name="T54" fmla="*/ 2147483647 w 34"/>
                  <a:gd name="T55" fmla="*/ 2147483647 h 49"/>
                  <a:gd name="T56" fmla="*/ 2147483647 w 34"/>
                  <a:gd name="T57" fmla="*/ 2147483647 h 49"/>
                  <a:gd name="T58" fmla="*/ 2147483647 w 34"/>
                  <a:gd name="T59" fmla="*/ 2147483647 h 49"/>
                  <a:gd name="T60" fmla="*/ 2147483647 w 34"/>
                  <a:gd name="T61" fmla="*/ 2147483647 h 49"/>
                  <a:gd name="T62" fmla="*/ 2147483647 w 34"/>
                  <a:gd name="T63" fmla="*/ 2147483647 h 49"/>
                  <a:gd name="T64" fmla="*/ 2147483647 w 34"/>
                  <a:gd name="T65" fmla="*/ 2147483647 h 49"/>
                  <a:gd name="T66" fmla="*/ 2147483647 w 34"/>
                  <a:gd name="T67" fmla="*/ 2147483647 h 49"/>
                  <a:gd name="T68" fmla="*/ 2147483647 w 34"/>
                  <a:gd name="T69" fmla="*/ 2147483647 h 49"/>
                  <a:gd name="T70" fmla="*/ 2147483647 w 34"/>
                  <a:gd name="T71" fmla="*/ 2147483647 h 49"/>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34"/>
                  <a:gd name="T109" fmla="*/ 0 h 49"/>
                  <a:gd name="T110" fmla="*/ 34 w 34"/>
                  <a:gd name="T111" fmla="*/ 49 h 49"/>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34" h="49">
                    <a:moveTo>
                      <a:pt x="32" y="29"/>
                    </a:moveTo>
                    <a:lnTo>
                      <a:pt x="30" y="29"/>
                    </a:lnTo>
                    <a:lnTo>
                      <a:pt x="29" y="25"/>
                    </a:lnTo>
                    <a:lnTo>
                      <a:pt x="26" y="26"/>
                    </a:lnTo>
                    <a:lnTo>
                      <a:pt x="23" y="24"/>
                    </a:lnTo>
                    <a:lnTo>
                      <a:pt x="21" y="20"/>
                    </a:lnTo>
                    <a:lnTo>
                      <a:pt x="25" y="13"/>
                    </a:lnTo>
                    <a:lnTo>
                      <a:pt x="31" y="10"/>
                    </a:lnTo>
                    <a:lnTo>
                      <a:pt x="29" y="9"/>
                    </a:lnTo>
                    <a:lnTo>
                      <a:pt x="31" y="7"/>
                    </a:lnTo>
                    <a:lnTo>
                      <a:pt x="30" y="7"/>
                    </a:lnTo>
                    <a:lnTo>
                      <a:pt x="29" y="5"/>
                    </a:lnTo>
                    <a:lnTo>
                      <a:pt x="23" y="6"/>
                    </a:lnTo>
                    <a:lnTo>
                      <a:pt x="21" y="3"/>
                    </a:lnTo>
                    <a:lnTo>
                      <a:pt x="17" y="0"/>
                    </a:lnTo>
                    <a:lnTo>
                      <a:pt x="16" y="0"/>
                    </a:lnTo>
                    <a:lnTo>
                      <a:pt x="17" y="2"/>
                    </a:lnTo>
                    <a:lnTo>
                      <a:pt x="15" y="4"/>
                    </a:lnTo>
                    <a:lnTo>
                      <a:pt x="14" y="6"/>
                    </a:lnTo>
                    <a:lnTo>
                      <a:pt x="10" y="8"/>
                    </a:lnTo>
                    <a:lnTo>
                      <a:pt x="6" y="13"/>
                    </a:lnTo>
                    <a:lnTo>
                      <a:pt x="3" y="11"/>
                    </a:lnTo>
                    <a:lnTo>
                      <a:pt x="3" y="9"/>
                    </a:lnTo>
                    <a:lnTo>
                      <a:pt x="0" y="11"/>
                    </a:lnTo>
                    <a:lnTo>
                      <a:pt x="2" y="15"/>
                    </a:lnTo>
                    <a:lnTo>
                      <a:pt x="1" y="15"/>
                    </a:lnTo>
                    <a:lnTo>
                      <a:pt x="4" y="18"/>
                    </a:lnTo>
                    <a:lnTo>
                      <a:pt x="8" y="23"/>
                    </a:lnTo>
                    <a:lnTo>
                      <a:pt x="15" y="39"/>
                    </a:lnTo>
                    <a:lnTo>
                      <a:pt x="29" y="49"/>
                    </a:lnTo>
                    <a:lnTo>
                      <a:pt x="32" y="47"/>
                    </a:lnTo>
                    <a:lnTo>
                      <a:pt x="33" y="44"/>
                    </a:lnTo>
                    <a:lnTo>
                      <a:pt x="33" y="42"/>
                    </a:lnTo>
                    <a:lnTo>
                      <a:pt x="34" y="33"/>
                    </a:lnTo>
                    <a:lnTo>
                      <a:pt x="32" y="29"/>
                    </a:lnTo>
                  </a:path>
                </a:pathLst>
              </a:custGeom>
              <a:grpFill/>
              <a:ln w="0">
                <a:solidFill>
                  <a:srgbClr val="002060"/>
                </a:solidFill>
                <a:round/>
                <a:headEnd/>
                <a:tailEnd/>
              </a:ln>
            </p:spPr>
            <p:txBody>
              <a:bodyPr/>
              <a:lstStyle/>
              <a:p>
                <a:endParaRPr lang="en-US"/>
              </a:p>
            </p:txBody>
          </p:sp>
          <p:sp>
            <p:nvSpPr>
              <p:cNvPr id="497" name="Freeform 499"/>
              <p:cNvSpPr>
                <a:spLocks/>
              </p:cNvSpPr>
              <p:nvPr/>
            </p:nvSpPr>
            <p:spPr bwMode="auto">
              <a:xfrm>
                <a:off x="8083464" y="3584694"/>
                <a:ext cx="232387" cy="235162"/>
              </a:xfrm>
              <a:custGeom>
                <a:avLst/>
                <a:gdLst>
                  <a:gd name="T0" fmla="*/ 2147483647 w 32"/>
                  <a:gd name="T1" fmla="*/ 2147483647 h 37"/>
                  <a:gd name="T2" fmla="*/ 2147483647 w 32"/>
                  <a:gd name="T3" fmla="*/ 2147483647 h 37"/>
                  <a:gd name="T4" fmla="*/ 2147483647 w 32"/>
                  <a:gd name="T5" fmla="*/ 2147483647 h 37"/>
                  <a:gd name="T6" fmla="*/ 2147483647 w 32"/>
                  <a:gd name="T7" fmla="*/ 2147483647 h 37"/>
                  <a:gd name="T8" fmla="*/ 2147483647 w 32"/>
                  <a:gd name="T9" fmla="*/ 2147483647 h 37"/>
                  <a:gd name="T10" fmla="*/ 2147483647 w 32"/>
                  <a:gd name="T11" fmla="*/ 2147483647 h 37"/>
                  <a:gd name="T12" fmla="*/ 2147483647 w 32"/>
                  <a:gd name="T13" fmla="*/ 2147483647 h 37"/>
                  <a:gd name="T14" fmla="*/ 2147483647 w 32"/>
                  <a:gd name="T15" fmla="*/ 2147483647 h 37"/>
                  <a:gd name="T16" fmla="*/ 2147483647 w 32"/>
                  <a:gd name="T17" fmla="*/ 2147483647 h 37"/>
                  <a:gd name="T18" fmla="*/ 2147483647 w 32"/>
                  <a:gd name="T19" fmla="*/ 2147483647 h 37"/>
                  <a:gd name="T20" fmla="*/ 2147483647 w 32"/>
                  <a:gd name="T21" fmla="*/ 0 h 37"/>
                  <a:gd name="T22" fmla="*/ 2147483647 w 32"/>
                  <a:gd name="T23" fmla="*/ 2147483647 h 37"/>
                  <a:gd name="T24" fmla="*/ 2147483647 w 32"/>
                  <a:gd name="T25" fmla="*/ 2147483647 h 37"/>
                  <a:gd name="T26" fmla="*/ 0 w 32"/>
                  <a:gd name="T27" fmla="*/ 2147483647 h 37"/>
                  <a:gd name="T28" fmla="*/ 2147483647 w 32"/>
                  <a:gd name="T29" fmla="*/ 2147483647 h 37"/>
                  <a:gd name="T30" fmla="*/ 2147483647 w 32"/>
                  <a:gd name="T31" fmla="*/ 2147483647 h 37"/>
                  <a:gd name="T32" fmla="*/ 2147483647 w 32"/>
                  <a:gd name="T33" fmla="*/ 2147483647 h 37"/>
                  <a:gd name="T34" fmla="*/ 0 w 32"/>
                  <a:gd name="T35" fmla="*/ 2147483647 h 37"/>
                  <a:gd name="T36" fmla="*/ 2147483647 w 32"/>
                  <a:gd name="T37" fmla="*/ 2147483647 h 37"/>
                  <a:gd name="T38" fmla="*/ 2147483647 w 32"/>
                  <a:gd name="T39" fmla="*/ 2147483647 h 37"/>
                  <a:gd name="T40" fmla="*/ 2147483647 w 32"/>
                  <a:gd name="T41" fmla="*/ 2147483647 h 37"/>
                  <a:gd name="T42" fmla="*/ 2147483647 w 32"/>
                  <a:gd name="T43" fmla="*/ 2147483647 h 37"/>
                  <a:gd name="T44" fmla="*/ 2147483647 w 32"/>
                  <a:gd name="T45" fmla="*/ 2147483647 h 37"/>
                  <a:gd name="T46" fmla="*/ 2147483647 w 32"/>
                  <a:gd name="T47" fmla="*/ 2147483647 h 37"/>
                  <a:gd name="T48" fmla="*/ 2147483647 w 32"/>
                  <a:gd name="T49" fmla="*/ 2147483647 h 37"/>
                  <a:gd name="T50" fmla="*/ 2147483647 w 32"/>
                  <a:gd name="T51" fmla="*/ 2147483647 h 37"/>
                  <a:gd name="T52" fmla="*/ 2147483647 w 32"/>
                  <a:gd name="T53" fmla="*/ 2147483647 h 37"/>
                  <a:gd name="T54" fmla="*/ 2147483647 w 32"/>
                  <a:gd name="T55" fmla="*/ 2147483647 h 37"/>
                  <a:gd name="T56" fmla="*/ 2147483647 w 32"/>
                  <a:gd name="T57" fmla="*/ 2147483647 h 37"/>
                  <a:gd name="T58" fmla="*/ 2147483647 w 32"/>
                  <a:gd name="T59" fmla="*/ 2147483647 h 37"/>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32"/>
                  <a:gd name="T91" fmla="*/ 0 h 37"/>
                  <a:gd name="T92" fmla="*/ 32 w 32"/>
                  <a:gd name="T93" fmla="*/ 37 h 37"/>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32" h="37">
                    <a:moveTo>
                      <a:pt x="31" y="29"/>
                    </a:moveTo>
                    <a:lnTo>
                      <a:pt x="32" y="24"/>
                    </a:lnTo>
                    <a:lnTo>
                      <a:pt x="30" y="21"/>
                    </a:lnTo>
                    <a:lnTo>
                      <a:pt x="30" y="19"/>
                    </a:lnTo>
                    <a:lnTo>
                      <a:pt x="26" y="18"/>
                    </a:lnTo>
                    <a:lnTo>
                      <a:pt x="25" y="16"/>
                    </a:lnTo>
                    <a:lnTo>
                      <a:pt x="25" y="14"/>
                    </a:lnTo>
                    <a:lnTo>
                      <a:pt x="23" y="11"/>
                    </a:lnTo>
                    <a:lnTo>
                      <a:pt x="12" y="7"/>
                    </a:lnTo>
                    <a:lnTo>
                      <a:pt x="11" y="5"/>
                    </a:lnTo>
                    <a:lnTo>
                      <a:pt x="11" y="0"/>
                    </a:lnTo>
                    <a:lnTo>
                      <a:pt x="8" y="1"/>
                    </a:lnTo>
                    <a:lnTo>
                      <a:pt x="4" y="4"/>
                    </a:lnTo>
                    <a:lnTo>
                      <a:pt x="0" y="4"/>
                    </a:lnTo>
                    <a:lnTo>
                      <a:pt x="2" y="8"/>
                    </a:lnTo>
                    <a:lnTo>
                      <a:pt x="1" y="17"/>
                    </a:lnTo>
                    <a:lnTo>
                      <a:pt x="1" y="19"/>
                    </a:lnTo>
                    <a:lnTo>
                      <a:pt x="0" y="22"/>
                    </a:lnTo>
                    <a:lnTo>
                      <a:pt x="3" y="27"/>
                    </a:lnTo>
                    <a:lnTo>
                      <a:pt x="2" y="29"/>
                    </a:lnTo>
                    <a:lnTo>
                      <a:pt x="4" y="37"/>
                    </a:lnTo>
                    <a:lnTo>
                      <a:pt x="7" y="37"/>
                    </a:lnTo>
                    <a:lnTo>
                      <a:pt x="9" y="34"/>
                    </a:lnTo>
                    <a:lnTo>
                      <a:pt x="14" y="36"/>
                    </a:lnTo>
                    <a:lnTo>
                      <a:pt x="15" y="35"/>
                    </a:lnTo>
                    <a:lnTo>
                      <a:pt x="19" y="36"/>
                    </a:lnTo>
                    <a:lnTo>
                      <a:pt x="21" y="28"/>
                    </a:lnTo>
                    <a:lnTo>
                      <a:pt x="28" y="27"/>
                    </a:lnTo>
                    <a:lnTo>
                      <a:pt x="31" y="29"/>
                    </a:lnTo>
                  </a:path>
                </a:pathLst>
              </a:custGeom>
              <a:grpFill/>
              <a:ln w="0">
                <a:solidFill>
                  <a:srgbClr val="002060"/>
                </a:solidFill>
                <a:round/>
                <a:headEnd/>
                <a:tailEnd/>
              </a:ln>
            </p:spPr>
            <p:txBody>
              <a:bodyPr/>
              <a:lstStyle/>
              <a:p>
                <a:endParaRPr lang="en-US"/>
              </a:p>
            </p:txBody>
          </p:sp>
          <p:sp>
            <p:nvSpPr>
              <p:cNvPr id="498" name="Freeform 500"/>
              <p:cNvSpPr>
                <a:spLocks/>
              </p:cNvSpPr>
              <p:nvPr/>
            </p:nvSpPr>
            <p:spPr bwMode="auto">
              <a:xfrm>
                <a:off x="8222057" y="3755940"/>
                <a:ext cx="160991" cy="151951"/>
              </a:xfrm>
              <a:custGeom>
                <a:avLst/>
                <a:gdLst>
                  <a:gd name="T0" fmla="*/ 2147483647 w 22"/>
                  <a:gd name="T1" fmla="*/ 2147483647 h 24"/>
                  <a:gd name="T2" fmla="*/ 2147483647 w 22"/>
                  <a:gd name="T3" fmla="*/ 2147483647 h 24"/>
                  <a:gd name="T4" fmla="*/ 2147483647 w 22"/>
                  <a:gd name="T5" fmla="*/ 2147483647 h 24"/>
                  <a:gd name="T6" fmla="*/ 2147483647 w 22"/>
                  <a:gd name="T7" fmla="*/ 2147483647 h 24"/>
                  <a:gd name="T8" fmla="*/ 2147483647 w 22"/>
                  <a:gd name="T9" fmla="*/ 2147483647 h 24"/>
                  <a:gd name="T10" fmla="*/ 2147483647 w 22"/>
                  <a:gd name="T11" fmla="*/ 2147483647 h 24"/>
                  <a:gd name="T12" fmla="*/ 2147483647 w 22"/>
                  <a:gd name="T13" fmla="*/ 2147483647 h 24"/>
                  <a:gd name="T14" fmla="*/ 2147483647 w 22"/>
                  <a:gd name="T15" fmla="*/ 0 h 24"/>
                  <a:gd name="T16" fmla="*/ 2147483647 w 22"/>
                  <a:gd name="T17" fmla="*/ 2147483647 h 24"/>
                  <a:gd name="T18" fmla="*/ 0 w 22"/>
                  <a:gd name="T19" fmla="*/ 2147483647 h 24"/>
                  <a:gd name="T20" fmla="*/ 0 w 22"/>
                  <a:gd name="T21" fmla="*/ 2147483647 h 24"/>
                  <a:gd name="T22" fmla="*/ 2147483647 w 22"/>
                  <a:gd name="T23" fmla="*/ 2147483647 h 24"/>
                  <a:gd name="T24" fmla="*/ 2147483647 w 22"/>
                  <a:gd name="T25" fmla="*/ 2147483647 h 24"/>
                  <a:gd name="T26" fmla="*/ 2147483647 w 22"/>
                  <a:gd name="T27" fmla="*/ 2147483647 h 24"/>
                  <a:gd name="T28" fmla="*/ 2147483647 w 22"/>
                  <a:gd name="T29" fmla="*/ 2147483647 h 24"/>
                  <a:gd name="T30" fmla="*/ 2147483647 w 22"/>
                  <a:gd name="T31" fmla="*/ 2147483647 h 24"/>
                  <a:gd name="T32" fmla="*/ 2147483647 w 22"/>
                  <a:gd name="T33" fmla="*/ 2147483647 h 24"/>
                  <a:gd name="T34" fmla="*/ 2147483647 w 22"/>
                  <a:gd name="T35" fmla="*/ 2147483647 h 24"/>
                  <a:gd name="T36" fmla="*/ 2147483647 w 22"/>
                  <a:gd name="T37" fmla="*/ 2147483647 h 24"/>
                  <a:gd name="T38" fmla="*/ 2147483647 w 22"/>
                  <a:gd name="T39" fmla="*/ 2147483647 h 24"/>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22"/>
                  <a:gd name="T61" fmla="*/ 0 h 24"/>
                  <a:gd name="T62" fmla="*/ 22 w 22"/>
                  <a:gd name="T63" fmla="*/ 24 h 24"/>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22" h="24">
                    <a:moveTo>
                      <a:pt x="22" y="18"/>
                    </a:moveTo>
                    <a:lnTo>
                      <a:pt x="22" y="13"/>
                    </a:lnTo>
                    <a:lnTo>
                      <a:pt x="19" y="13"/>
                    </a:lnTo>
                    <a:lnTo>
                      <a:pt x="18" y="9"/>
                    </a:lnTo>
                    <a:lnTo>
                      <a:pt x="18" y="8"/>
                    </a:lnTo>
                    <a:lnTo>
                      <a:pt x="12" y="7"/>
                    </a:lnTo>
                    <a:lnTo>
                      <a:pt x="12" y="2"/>
                    </a:lnTo>
                    <a:lnTo>
                      <a:pt x="9" y="0"/>
                    </a:lnTo>
                    <a:lnTo>
                      <a:pt x="2" y="1"/>
                    </a:lnTo>
                    <a:lnTo>
                      <a:pt x="0" y="9"/>
                    </a:lnTo>
                    <a:lnTo>
                      <a:pt x="5" y="13"/>
                    </a:lnTo>
                    <a:lnTo>
                      <a:pt x="8" y="14"/>
                    </a:lnTo>
                    <a:lnTo>
                      <a:pt x="12" y="17"/>
                    </a:lnTo>
                    <a:lnTo>
                      <a:pt x="13" y="19"/>
                    </a:lnTo>
                    <a:lnTo>
                      <a:pt x="11" y="23"/>
                    </a:lnTo>
                    <a:lnTo>
                      <a:pt x="16" y="24"/>
                    </a:lnTo>
                    <a:lnTo>
                      <a:pt x="18" y="23"/>
                    </a:lnTo>
                    <a:lnTo>
                      <a:pt x="21" y="21"/>
                    </a:lnTo>
                    <a:lnTo>
                      <a:pt x="22" y="18"/>
                    </a:lnTo>
                  </a:path>
                </a:pathLst>
              </a:custGeom>
              <a:grpFill/>
              <a:ln w="0">
                <a:solidFill>
                  <a:srgbClr val="002060"/>
                </a:solidFill>
                <a:round/>
                <a:headEnd/>
                <a:tailEnd/>
              </a:ln>
            </p:spPr>
            <p:txBody>
              <a:bodyPr/>
              <a:lstStyle/>
              <a:p>
                <a:endParaRPr lang="en-US"/>
              </a:p>
            </p:txBody>
          </p:sp>
          <p:sp>
            <p:nvSpPr>
              <p:cNvPr id="499" name="Freeform 501"/>
              <p:cNvSpPr>
                <a:spLocks/>
              </p:cNvSpPr>
              <p:nvPr/>
            </p:nvSpPr>
            <p:spPr bwMode="auto">
              <a:xfrm>
                <a:off x="8003669" y="4471074"/>
                <a:ext cx="100794" cy="88035"/>
              </a:xfrm>
              <a:custGeom>
                <a:avLst/>
                <a:gdLst>
                  <a:gd name="T0" fmla="*/ 2147483647 w 14"/>
                  <a:gd name="T1" fmla="*/ 2147483647 h 14"/>
                  <a:gd name="T2" fmla="*/ 2147483647 w 14"/>
                  <a:gd name="T3" fmla="*/ 0 h 14"/>
                  <a:gd name="T4" fmla="*/ 2147483647 w 14"/>
                  <a:gd name="T5" fmla="*/ 0 h 14"/>
                  <a:gd name="T6" fmla="*/ 2147483647 w 14"/>
                  <a:gd name="T7" fmla="*/ 2147483647 h 14"/>
                  <a:gd name="T8" fmla="*/ 2147483647 w 14"/>
                  <a:gd name="T9" fmla="*/ 2147483647 h 14"/>
                  <a:gd name="T10" fmla="*/ 2147483647 w 14"/>
                  <a:gd name="T11" fmla="*/ 2147483647 h 14"/>
                  <a:gd name="T12" fmla="*/ 2147483647 w 14"/>
                  <a:gd name="T13" fmla="*/ 2147483647 h 14"/>
                  <a:gd name="T14" fmla="*/ 2147483647 w 14"/>
                  <a:gd name="T15" fmla="*/ 2147483647 h 14"/>
                  <a:gd name="T16" fmla="*/ 2147483647 w 14"/>
                  <a:gd name="T17" fmla="*/ 2147483647 h 14"/>
                  <a:gd name="T18" fmla="*/ 2147483647 w 14"/>
                  <a:gd name="T19" fmla="*/ 2147483647 h 14"/>
                  <a:gd name="T20" fmla="*/ 2147483647 w 14"/>
                  <a:gd name="T21" fmla="*/ 2147483647 h 14"/>
                  <a:gd name="T22" fmla="*/ 2147483647 w 14"/>
                  <a:gd name="T23" fmla="*/ 2147483647 h 14"/>
                  <a:gd name="T24" fmla="*/ 2147483647 w 14"/>
                  <a:gd name="T25" fmla="*/ 2147483647 h 14"/>
                  <a:gd name="T26" fmla="*/ 2147483647 w 14"/>
                  <a:gd name="T27" fmla="*/ 2147483647 h 14"/>
                  <a:gd name="T28" fmla="*/ 0 w 14"/>
                  <a:gd name="T29" fmla="*/ 2147483647 h 14"/>
                  <a:gd name="T30" fmla="*/ 2147483647 w 14"/>
                  <a:gd name="T31" fmla="*/ 2147483647 h 14"/>
                  <a:gd name="T32" fmla="*/ 2147483647 w 14"/>
                  <a:gd name="T33" fmla="*/ 2147483647 h 14"/>
                  <a:gd name="T34" fmla="*/ 2147483647 w 14"/>
                  <a:gd name="T35" fmla="*/ 2147483647 h 14"/>
                  <a:gd name="T36" fmla="*/ 2147483647 w 14"/>
                  <a:gd name="T37" fmla="*/ 2147483647 h 14"/>
                  <a:gd name="T38" fmla="*/ 2147483647 w 14"/>
                  <a:gd name="T39" fmla="*/ 2147483647 h 14"/>
                  <a:gd name="T40" fmla="*/ 2147483647 w 14"/>
                  <a:gd name="T41" fmla="*/ 2147483647 h 14"/>
                  <a:gd name="T42" fmla="*/ 2147483647 w 14"/>
                  <a:gd name="T43" fmla="*/ 2147483647 h 14"/>
                  <a:gd name="T44" fmla="*/ 2147483647 w 14"/>
                  <a:gd name="T45" fmla="*/ 2147483647 h 14"/>
                  <a:gd name="T46" fmla="*/ 2147483647 w 14"/>
                  <a:gd name="T47" fmla="*/ 2147483647 h 14"/>
                  <a:gd name="T48" fmla="*/ 2147483647 w 14"/>
                  <a:gd name="T49" fmla="*/ 2147483647 h 14"/>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14"/>
                  <a:gd name="T76" fmla="*/ 0 h 14"/>
                  <a:gd name="T77" fmla="*/ 14 w 14"/>
                  <a:gd name="T78" fmla="*/ 14 h 14"/>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14" h="14">
                    <a:moveTo>
                      <a:pt x="14" y="11"/>
                    </a:moveTo>
                    <a:lnTo>
                      <a:pt x="13" y="0"/>
                    </a:lnTo>
                    <a:lnTo>
                      <a:pt x="9" y="2"/>
                    </a:lnTo>
                    <a:lnTo>
                      <a:pt x="9" y="4"/>
                    </a:lnTo>
                    <a:lnTo>
                      <a:pt x="9" y="5"/>
                    </a:lnTo>
                    <a:lnTo>
                      <a:pt x="12" y="4"/>
                    </a:lnTo>
                    <a:lnTo>
                      <a:pt x="12" y="5"/>
                    </a:lnTo>
                    <a:lnTo>
                      <a:pt x="10" y="6"/>
                    </a:lnTo>
                    <a:lnTo>
                      <a:pt x="10" y="8"/>
                    </a:lnTo>
                    <a:lnTo>
                      <a:pt x="9" y="8"/>
                    </a:lnTo>
                    <a:lnTo>
                      <a:pt x="8" y="6"/>
                    </a:lnTo>
                    <a:lnTo>
                      <a:pt x="7" y="8"/>
                    </a:lnTo>
                    <a:lnTo>
                      <a:pt x="1" y="4"/>
                    </a:lnTo>
                    <a:lnTo>
                      <a:pt x="0" y="5"/>
                    </a:lnTo>
                    <a:lnTo>
                      <a:pt x="1" y="7"/>
                    </a:lnTo>
                    <a:lnTo>
                      <a:pt x="3" y="7"/>
                    </a:lnTo>
                    <a:lnTo>
                      <a:pt x="3" y="9"/>
                    </a:lnTo>
                    <a:lnTo>
                      <a:pt x="4" y="9"/>
                    </a:lnTo>
                    <a:lnTo>
                      <a:pt x="4" y="10"/>
                    </a:lnTo>
                    <a:lnTo>
                      <a:pt x="9" y="12"/>
                    </a:lnTo>
                    <a:lnTo>
                      <a:pt x="10" y="11"/>
                    </a:lnTo>
                    <a:lnTo>
                      <a:pt x="12" y="14"/>
                    </a:lnTo>
                    <a:lnTo>
                      <a:pt x="14" y="11"/>
                    </a:lnTo>
                  </a:path>
                </a:pathLst>
              </a:custGeom>
              <a:grpFill/>
              <a:ln w="0">
                <a:solidFill>
                  <a:srgbClr val="002060"/>
                </a:solidFill>
                <a:round/>
                <a:headEnd/>
                <a:tailEnd/>
              </a:ln>
            </p:spPr>
            <p:txBody>
              <a:bodyPr/>
              <a:lstStyle/>
              <a:p>
                <a:endParaRPr lang="en-US"/>
              </a:p>
            </p:txBody>
          </p:sp>
          <p:sp>
            <p:nvSpPr>
              <p:cNvPr id="500" name="Freeform 502"/>
              <p:cNvSpPr>
                <a:spLocks/>
              </p:cNvSpPr>
              <p:nvPr/>
            </p:nvSpPr>
            <p:spPr bwMode="auto">
              <a:xfrm>
                <a:off x="8097464" y="4471074"/>
                <a:ext cx="72796" cy="96476"/>
              </a:xfrm>
              <a:custGeom>
                <a:avLst/>
                <a:gdLst>
                  <a:gd name="T0" fmla="*/ 2147483647 w 10"/>
                  <a:gd name="T1" fmla="*/ 2147483647 h 15"/>
                  <a:gd name="T2" fmla="*/ 0 w 10"/>
                  <a:gd name="T3" fmla="*/ 0 h 15"/>
                  <a:gd name="T4" fmla="*/ 0 w 10"/>
                  <a:gd name="T5" fmla="*/ 0 h 15"/>
                  <a:gd name="T6" fmla="*/ 2147483647 w 10"/>
                  <a:gd name="T7" fmla="*/ 2147483647 h 15"/>
                  <a:gd name="T8" fmla="*/ 2147483647 w 10"/>
                  <a:gd name="T9" fmla="*/ 2147483647 h 15"/>
                  <a:gd name="T10" fmla="*/ 2147483647 w 10"/>
                  <a:gd name="T11" fmla="*/ 2147483647 h 15"/>
                  <a:gd name="T12" fmla="*/ 2147483647 w 10"/>
                  <a:gd name="T13" fmla="*/ 2147483647 h 15"/>
                  <a:gd name="T14" fmla="*/ 2147483647 w 10"/>
                  <a:gd name="T15" fmla="*/ 2147483647 h 15"/>
                  <a:gd name="T16" fmla="*/ 2147483647 w 10"/>
                  <a:gd name="T17" fmla="*/ 2147483647 h 15"/>
                  <a:gd name="T18" fmla="*/ 2147483647 w 10"/>
                  <a:gd name="T19" fmla="*/ 2147483647 h 15"/>
                  <a:gd name="T20" fmla="*/ 2147483647 w 10"/>
                  <a:gd name="T21" fmla="*/ 2147483647 h 1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0"/>
                  <a:gd name="T34" fmla="*/ 0 h 15"/>
                  <a:gd name="T35" fmla="*/ 10 w 10"/>
                  <a:gd name="T36" fmla="*/ 15 h 15"/>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0" h="15">
                    <a:moveTo>
                      <a:pt x="1" y="11"/>
                    </a:moveTo>
                    <a:lnTo>
                      <a:pt x="0" y="0"/>
                    </a:lnTo>
                    <a:lnTo>
                      <a:pt x="2" y="5"/>
                    </a:lnTo>
                    <a:lnTo>
                      <a:pt x="7" y="9"/>
                    </a:lnTo>
                    <a:lnTo>
                      <a:pt x="10" y="10"/>
                    </a:lnTo>
                    <a:lnTo>
                      <a:pt x="9" y="11"/>
                    </a:lnTo>
                    <a:lnTo>
                      <a:pt x="3" y="13"/>
                    </a:lnTo>
                    <a:lnTo>
                      <a:pt x="2" y="15"/>
                    </a:lnTo>
                    <a:lnTo>
                      <a:pt x="1" y="11"/>
                    </a:lnTo>
                  </a:path>
                </a:pathLst>
              </a:custGeom>
              <a:grpFill/>
              <a:ln w="0">
                <a:solidFill>
                  <a:srgbClr val="002060"/>
                </a:solidFill>
                <a:round/>
                <a:headEnd/>
                <a:tailEnd/>
              </a:ln>
            </p:spPr>
            <p:txBody>
              <a:bodyPr/>
              <a:lstStyle/>
              <a:p>
                <a:endParaRPr lang="en-US"/>
              </a:p>
            </p:txBody>
          </p:sp>
          <p:sp>
            <p:nvSpPr>
              <p:cNvPr id="501" name="Freeform 503"/>
              <p:cNvSpPr>
                <a:spLocks/>
              </p:cNvSpPr>
              <p:nvPr/>
            </p:nvSpPr>
            <p:spPr bwMode="auto">
              <a:xfrm>
                <a:off x="8010669" y="3800560"/>
                <a:ext cx="384978" cy="665689"/>
              </a:xfrm>
              <a:custGeom>
                <a:avLst/>
                <a:gdLst>
                  <a:gd name="T0" fmla="*/ 2147483647 w 53"/>
                  <a:gd name="T1" fmla="*/ 2147483647 h 105"/>
                  <a:gd name="T2" fmla="*/ 2147483647 w 53"/>
                  <a:gd name="T3" fmla="*/ 2147483647 h 105"/>
                  <a:gd name="T4" fmla="*/ 2147483647 w 53"/>
                  <a:gd name="T5" fmla="*/ 2147483647 h 105"/>
                  <a:gd name="T6" fmla="*/ 2147483647 w 53"/>
                  <a:gd name="T7" fmla="*/ 2147483647 h 105"/>
                  <a:gd name="T8" fmla="*/ 2147483647 w 53"/>
                  <a:gd name="T9" fmla="*/ 2147483647 h 105"/>
                  <a:gd name="T10" fmla="*/ 2147483647 w 53"/>
                  <a:gd name="T11" fmla="*/ 2147483647 h 105"/>
                  <a:gd name="T12" fmla="*/ 2147483647 w 53"/>
                  <a:gd name="T13" fmla="*/ 2147483647 h 105"/>
                  <a:gd name="T14" fmla="*/ 2147483647 w 53"/>
                  <a:gd name="T15" fmla="*/ 2147483647 h 105"/>
                  <a:gd name="T16" fmla="*/ 2147483647 w 53"/>
                  <a:gd name="T17" fmla="*/ 0 h 105"/>
                  <a:gd name="T18" fmla="*/ 2147483647 w 53"/>
                  <a:gd name="T19" fmla="*/ 2147483647 h 105"/>
                  <a:gd name="T20" fmla="*/ 2147483647 w 53"/>
                  <a:gd name="T21" fmla="*/ 2147483647 h 105"/>
                  <a:gd name="T22" fmla="*/ 2147483647 w 53"/>
                  <a:gd name="T23" fmla="*/ 2147483647 h 105"/>
                  <a:gd name="T24" fmla="*/ 2147483647 w 53"/>
                  <a:gd name="T25" fmla="*/ 2147483647 h 105"/>
                  <a:gd name="T26" fmla="*/ 2147483647 w 53"/>
                  <a:gd name="T27" fmla="*/ 2147483647 h 105"/>
                  <a:gd name="T28" fmla="*/ 2147483647 w 53"/>
                  <a:gd name="T29" fmla="*/ 2147483647 h 105"/>
                  <a:gd name="T30" fmla="*/ 2147483647 w 53"/>
                  <a:gd name="T31" fmla="*/ 2147483647 h 105"/>
                  <a:gd name="T32" fmla="*/ 2147483647 w 53"/>
                  <a:gd name="T33" fmla="*/ 2147483647 h 105"/>
                  <a:gd name="T34" fmla="*/ 2147483647 w 53"/>
                  <a:gd name="T35" fmla="*/ 2147483647 h 105"/>
                  <a:gd name="T36" fmla="*/ 2147483647 w 53"/>
                  <a:gd name="T37" fmla="*/ 2147483647 h 105"/>
                  <a:gd name="T38" fmla="*/ 2147483647 w 53"/>
                  <a:gd name="T39" fmla="*/ 2147483647 h 105"/>
                  <a:gd name="T40" fmla="*/ 0 w 53"/>
                  <a:gd name="T41" fmla="*/ 2147483647 h 105"/>
                  <a:gd name="T42" fmla="*/ 2147483647 w 53"/>
                  <a:gd name="T43" fmla="*/ 2147483647 h 105"/>
                  <a:gd name="T44" fmla="*/ 2147483647 w 53"/>
                  <a:gd name="T45" fmla="*/ 2147483647 h 105"/>
                  <a:gd name="T46" fmla="*/ 2147483647 w 53"/>
                  <a:gd name="T47" fmla="*/ 2147483647 h 105"/>
                  <a:gd name="T48" fmla="*/ 2147483647 w 53"/>
                  <a:gd name="T49" fmla="*/ 2147483647 h 105"/>
                  <a:gd name="T50" fmla="*/ 2147483647 w 53"/>
                  <a:gd name="T51" fmla="*/ 2147483647 h 105"/>
                  <a:gd name="T52" fmla="*/ 2147483647 w 53"/>
                  <a:gd name="T53" fmla="*/ 2147483647 h 105"/>
                  <a:gd name="T54" fmla="*/ 2147483647 w 53"/>
                  <a:gd name="T55" fmla="*/ 2147483647 h 105"/>
                  <a:gd name="T56" fmla="*/ 2147483647 w 53"/>
                  <a:gd name="T57" fmla="*/ 2147483647 h 105"/>
                  <a:gd name="T58" fmla="*/ 2147483647 w 53"/>
                  <a:gd name="T59" fmla="*/ 2147483647 h 105"/>
                  <a:gd name="T60" fmla="*/ 2147483647 w 53"/>
                  <a:gd name="T61" fmla="*/ 2147483647 h 105"/>
                  <a:gd name="T62" fmla="*/ 2147483647 w 53"/>
                  <a:gd name="T63" fmla="*/ 2147483647 h 105"/>
                  <a:gd name="T64" fmla="*/ 2147483647 w 53"/>
                  <a:gd name="T65" fmla="*/ 2147483647 h 105"/>
                  <a:gd name="T66" fmla="*/ 2147483647 w 53"/>
                  <a:gd name="T67" fmla="*/ 2147483647 h 105"/>
                  <a:gd name="T68" fmla="*/ 2147483647 w 53"/>
                  <a:gd name="T69" fmla="*/ 2147483647 h 105"/>
                  <a:gd name="T70" fmla="*/ 2147483647 w 53"/>
                  <a:gd name="T71" fmla="*/ 2147483647 h 105"/>
                  <a:gd name="T72" fmla="*/ 2147483647 w 53"/>
                  <a:gd name="T73" fmla="*/ 2147483647 h 105"/>
                  <a:gd name="T74" fmla="*/ 2147483647 w 53"/>
                  <a:gd name="T75" fmla="*/ 2147483647 h 105"/>
                  <a:gd name="T76" fmla="*/ 2147483647 w 53"/>
                  <a:gd name="T77" fmla="*/ 2147483647 h 105"/>
                  <a:gd name="T78" fmla="*/ 2147483647 w 53"/>
                  <a:gd name="T79" fmla="*/ 2147483647 h 105"/>
                  <a:gd name="T80" fmla="*/ 2147483647 w 53"/>
                  <a:gd name="T81" fmla="*/ 2147483647 h 105"/>
                  <a:gd name="T82" fmla="*/ 2147483647 w 53"/>
                  <a:gd name="T83" fmla="*/ 2147483647 h 105"/>
                  <a:gd name="T84" fmla="*/ 2147483647 w 53"/>
                  <a:gd name="T85" fmla="*/ 2147483647 h 105"/>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53"/>
                  <a:gd name="T130" fmla="*/ 0 h 105"/>
                  <a:gd name="T131" fmla="*/ 53 w 53"/>
                  <a:gd name="T132" fmla="*/ 105 h 105"/>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53" h="105">
                    <a:moveTo>
                      <a:pt x="40" y="37"/>
                    </a:moveTo>
                    <a:lnTo>
                      <a:pt x="42" y="25"/>
                    </a:lnTo>
                    <a:lnTo>
                      <a:pt x="50" y="17"/>
                    </a:lnTo>
                    <a:lnTo>
                      <a:pt x="53" y="15"/>
                    </a:lnTo>
                    <a:lnTo>
                      <a:pt x="52" y="11"/>
                    </a:lnTo>
                    <a:lnTo>
                      <a:pt x="51" y="11"/>
                    </a:lnTo>
                    <a:lnTo>
                      <a:pt x="50" y="14"/>
                    </a:lnTo>
                    <a:lnTo>
                      <a:pt x="47" y="16"/>
                    </a:lnTo>
                    <a:lnTo>
                      <a:pt x="45" y="17"/>
                    </a:lnTo>
                    <a:lnTo>
                      <a:pt x="40" y="16"/>
                    </a:lnTo>
                    <a:lnTo>
                      <a:pt x="42" y="12"/>
                    </a:lnTo>
                    <a:lnTo>
                      <a:pt x="41" y="10"/>
                    </a:lnTo>
                    <a:lnTo>
                      <a:pt x="37" y="7"/>
                    </a:lnTo>
                    <a:lnTo>
                      <a:pt x="34" y="6"/>
                    </a:lnTo>
                    <a:lnTo>
                      <a:pt x="29" y="2"/>
                    </a:lnTo>
                    <a:lnTo>
                      <a:pt x="25" y="1"/>
                    </a:lnTo>
                    <a:lnTo>
                      <a:pt x="24" y="2"/>
                    </a:lnTo>
                    <a:lnTo>
                      <a:pt x="19" y="0"/>
                    </a:lnTo>
                    <a:lnTo>
                      <a:pt x="17" y="3"/>
                    </a:lnTo>
                    <a:lnTo>
                      <a:pt x="16" y="7"/>
                    </a:lnTo>
                    <a:lnTo>
                      <a:pt x="13" y="8"/>
                    </a:lnTo>
                    <a:lnTo>
                      <a:pt x="13" y="14"/>
                    </a:lnTo>
                    <a:lnTo>
                      <a:pt x="10" y="19"/>
                    </a:lnTo>
                    <a:lnTo>
                      <a:pt x="8" y="29"/>
                    </a:lnTo>
                    <a:lnTo>
                      <a:pt x="9" y="37"/>
                    </a:lnTo>
                    <a:lnTo>
                      <a:pt x="7" y="41"/>
                    </a:lnTo>
                    <a:lnTo>
                      <a:pt x="8" y="44"/>
                    </a:lnTo>
                    <a:lnTo>
                      <a:pt x="6" y="46"/>
                    </a:lnTo>
                    <a:lnTo>
                      <a:pt x="6" y="52"/>
                    </a:lnTo>
                    <a:lnTo>
                      <a:pt x="4" y="57"/>
                    </a:lnTo>
                    <a:lnTo>
                      <a:pt x="4" y="64"/>
                    </a:lnTo>
                    <a:lnTo>
                      <a:pt x="3" y="66"/>
                    </a:lnTo>
                    <a:lnTo>
                      <a:pt x="4" y="73"/>
                    </a:lnTo>
                    <a:lnTo>
                      <a:pt x="5" y="74"/>
                    </a:lnTo>
                    <a:lnTo>
                      <a:pt x="5" y="75"/>
                    </a:lnTo>
                    <a:lnTo>
                      <a:pt x="4" y="75"/>
                    </a:lnTo>
                    <a:lnTo>
                      <a:pt x="5" y="76"/>
                    </a:lnTo>
                    <a:lnTo>
                      <a:pt x="4" y="82"/>
                    </a:lnTo>
                    <a:lnTo>
                      <a:pt x="3" y="86"/>
                    </a:lnTo>
                    <a:lnTo>
                      <a:pt x="3" y="88"/>
                    </a:lnTo>
                    <a:lnTo>
                      <a:pt x="0" y="95"/>
                    </a:lnTo>
                    <a:lnTo>
                      <a:pt x="0" y="97"/>
                    </a:lnTo>
                    <a:lnTo>
                      <a:pt x="0" y="99"/>
                    </a:lnTo>
                    <a:lnTo>
                      <a:pt x="3" y="98"/>
                    </a:lnTo>
                    <a:lnTo>
                      <a:pt x="3" y="102"/>
                    </a:lnTo>
                    <a:lnTo>
                      <a:pt x="4" y="104"/>
                    </a:lnTo>
                    <a:lnTo>
                      <a:pt x="10" y="104"/>
                    </a:lnTo>
                    <a:lnTo>
                      <a:pt x="13" y="105"/>
                    </a:lnTo>
                    <a:lnTo>
                      <a:pt x="11" y="100"/>
                    </a:lnTo>
                    <a:lnTo>
                      <a:pt x="12" y="97"/>
                    </a:lnTo>
                    <a:lnTo>
                      <a:pt x="15" y="95"/>
                    </a:lnTo>
                    <a:lnTo>
                      <a:pt x="16" y="91"/>
                    </a:lnTo>
                    <a:lnTo>
                      <a:pt x="20" y="87"/>
                    </a:lnTo>
                    <a:lnTo>
                      <a:pt x="20" y="84"/>
                    </a:lnTo>
                    <a:lnTo>
                      <a:pt x="18" y="84"/>
                    </a:lnTo>
                    <a:lnTo>
                      <a:pt x="16" y="81"/>
                    </a:lnTo>
                    <a:lnTo>
                      <a:pt x="16" y="79"/>
                    </a:lnTo>
                    <a:lnTo>
                      <a:pt x="18" y="77"/>
                    </a:lnTo>
                    <a:lnTo>
                      <a:pt x="21" y="75"/>
                    </a:lnTo>
                    <a:lnTo>
                      <a:pt x="21" y="74"/>
                    </a:lnTo>
                    <a:lnTo>
                      <a:pt x="22" y="74"/>
                    </a:lnTo>
                    <a:lnTo>
                      <a:pt x="22" y="71"/>
                    </a:lnTo>
                    <a:lnTo>
                      <a:pt x="24" y="68"/>
                    </a:lnTo>
                    <a:lnTo>
                      <a:pt x="22" y="67"/>
                    </a:lnTo>
                    <a:lnTo>
                      <a:pt x="24" y="66"/>
                    </a:lnTo>
                    <a:lnTo>
                      <a:pt x="25" y="67"/>
                    </a:lnTo>
                    <a:lnTo>
                      <a:pt x="26" y="67"/>
                    </a:lnTo>
                    <a:lnTo>
                      <a:pt x="26" y="65"/>
                    </a:lnTo>
                    <a:lnTo>
                      <a:pt x="24" y="66"/>
                    </a:lnTo>
                    <a:lnTo>
                      <a:pt x="22" y="65"/>
                    </a:lnTo>
                    <a:lnTo>
                      <a:pt x="22" y="61"/>
                    </a:lnTo>
                    <a:lnTo>
                      <a:pt x="23" y="60"/>
                    </a:lnTo>
                    <a:lnTo>
                      <a:pt x="26" y="61"/>
                    </a:lnTo>
                    <a:lnTo>
                      <a:pt x="30" y="61"/>
                    </a:lnTo>
                    <a:lnTo>
                      <a:pt x="31" y="56"/>
                    </a:lnTo>
                    <a:lnTo>
                      <a:pt x="30" y="53"/>
                    </a:lnTo>
                    <a:lnTo>
                      <a:pt x="31" y="54"/>
                    </a:lnTo>
                    <a:lnTo>
                      <a:pt x="35" y="54"/>
                    </a:lnTo>
                    <a:lnTo>
                      <a:pt x="43" y="51"/>
                    </a:lnTo>
                    <a:lnTo>
                      <a:pt x="45" y="46"/>
                    </a:lnTo>
                    <a:lnTo>
                      <a:pt x="45" y="45"/>
                    </a:lnTo>
                    <a:lnTo>
                      <a:pt x="43" y="43"/>
                    </a:lnTo>
                    <a:lnTo>
                      <a:pt x="44" y="42"/>
                    </a:lnTo>
                    <a:lnTo>
                      <a:pt x="40" y="39"/>
                    </a:lnTo>
                    <a:lnTo>
                      <a:pt x="40" y="37"/>
                    </a:lnTo>
                  </a:path>
                </a:pathLst>
              </a:custGeom>
              <a:grpFill/>
              <a:ln w="0">
                <a:solidFill>
                  <a:srgbClr val="002060"/>
                </a:solidFill>
                <a:round/>
                <a:headEnd/>
                <a:tailEnd/>
              </a:ln>
            </p:spPr>
            <p:txBody>
              <a:bodyPr/>
              <a:lstStyle/>
              <a:p>
                <a:endParaRPr lang="en-US"/>
              </a:p>
            </p:txBody>
          </p:sp>
          <p:sp>
            <p:nvSpPr>
              <p:cNvPr id="502" name="Freeform 504"/>
              <p:cNvSpPr>
                <a:spLocks/>
              </p:cNvSpPr>
              <p:nvPr/>
            </p:nvSpPr>
            <p:spPr bwMode="auto">
              <a:xfrm>
                <a:off x="8301853" y="3958541"/>
                <a:ext cx="102194" cy="95270"/>
              </a:xfrm>
              <a:custGeom>
                <a:avLst/>
                <a:gdLst>
                  <a:gd name="T0" fmla="*/ 2147483647 w 14"/>
                  <a:gd name="T1" fmla="*/ 2147483647 h 15"/>
                  <a:gd name="T2" fmla="*/ 2147483647 w 14"/>
                  <a:gd name="T3" fmla="*/ 2147483647 h 15"/>
                  <a:gd name="T4" fmla="*/ 2147483647 w 14"/>
                  <a:gd name="T5" fmla="*/ 2147483647 h 15"/>
                  <a:gd name="T6" fmla="*/ 2147483647 w 14"/>
                  <a:gd name="T7" fmla="*/ 2147483647 h 15"/>
                  <a:gd name="T8" fmla="*/ 2147483647 w 14"/>
                  <a:gd name="T9" fmla="*/ 2147483647 h 15"/>
                  <a:gd name="T10" fmla="*/ 2147483647 w 14"/>
                  <a:gd name="T11" fmla="*/ 0 h 15"/>
                  <a:gd name="T12" fmla="*/ 2147483647 w 14"/>
                  <a:gd name="T13" fmla="*/ 0 h 15"/>
                  <a:gd name="T14" fmla="*/ 0 w 14"/>
                  <a:gd name="T15" fmla="*/ 2147483647 h 15"/>
                  <a:gd name="T16" fmla="*/ 0 w 14"/>
                  <a:gd name="T17" fmla="*/ 2147483647 h 15"/>
                  <a:gd name="T18" fmla="*/ 2147483647 w 14"/>
                  <a:gd name="T19" fmla="*/ 2147483647 h 15"/>
                  <a:gd name="T20" fmla="*/ 2147483647 w 14"/>
                  <a:gd name="T21" fmla="*/ 2147483647 h 15"/>
                  <a:gd name="T22" fmla="*/ 2147483647 w 14"/>
                  <a:gd name="T23" fmla="*/ 2147483647 h 15"/>
                  <a:gd name="T24" fmla="*/ 2147483647 w 14"/>
                  <a:gd name="T25" fmla="*/ 2147483647 h 15"/>
                  <a:gd name="T26" fmla="*/ 2147483647 w 14"/>
                  <a:gd name="T27" fmla="*/ 2147483647 h 15"/>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4"/>
                  <a:gd name="T43" fmla="*/ 0 h 15"/>
                  <a:gd name="T44" fmla="*/ 14 w 14"/>
                  <a:gd name="T45" fmla="*/ 15 h 15"/>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4" h="15">
                    <a:moveTo>
                      <a:pt x="14" y="11"/>
                    </a:moveTo>
                    <a:lnTo>
                      <a:pt x="14" y="8"/>
                    </a:lnTo>
                    <a:lnTo>
                      <a:pt x="13" y="6"/>
                    </a:lnTo>
                    <a:lnTo>
                      <a:pt x="8" y="2"/>
                    </a:lnTo>
                    <a:lnTo>
                      <a:pt x="7" y="3"/>
                    </a:lnTo>
                    <a:lnTo>
                      <a:pt x="5" y="0"/>
                    </a:lnTo>
                    <a:lnTo>
                      <a:pt x="2" y="0"/>
                    </a:lnTo>
                    <a:lnTo>
                      <a:pt x="0" y="12"/>
                    </a:lnTo>
                    <a:lnTo>
                      <a:pt x="2" y="14"/>
                    </a:lnTo>
                    <a:lnTo>
                      <a:pt x="6" y="15"/>
                    </a:lnTo>
                    <a:lnTo>
                      <a:pt x="12" y="14"/>
                    </a:lnTo>
                    <a:lnTo>
                      <a:pt x="14" y="11"/>
                    </a:lnTo>
                  </a:path>
                </a:pathLst>
              </a:custGeom>
              <a:grpFill/>
              <a:ln w="0">
                <a:solidFill>
                  <a:srgbClr val="002060"/>
                </a:solidFill>
                <a:round/>
                <a:headEnd/>
                <a:tailEnd/>
              </a:ln>
            </p:spPr>
            <p:txBody>
              <a:bodyPr/>
              <a:lstStyle/>
              <a:p>
                <a:endParaRPr lang="en-US"/>
              </a:p>
            </p:txBody>
          </p:sp>
          <p:sp>
            <p:nvSpPr>
              <p:cNvPr id="503" name="Freeform 505"/>
              <p:cNvSpPr>
                <a:spLocks/>
              </p:cNvSpPr>
              <p:nvPr/>
            </p:nvSpPr>
            <p:spPr bwMode="auto">
              <a:xfrm>
                <a:off x="8003669" y="3337472"/>
                <a:ext cx="764356" cy="689808"/>
              </a:xfrm>
              <a:custGeom>
                <a:avLst/>
                <a:gdLst>
                  <a:gd name="T0" fmla="*/ 2147483647 w 105"/>
                  <a:gd name="T1" fmla="*/ 2147483647 h 109"/>
                  <a:gd name="T2" fmla="*/ 2147483647 w 105"/>
                  <a:gd name="T3" fmla="*/ 2147483647 h 109"/>
                  <a:gd name="T4" fmla="*/ 2147483647 w 105"/>
                  <a:gd name="T5" fmla="*/ 2147483647 h 109"/>
                  <a:gd name="T6" fmla="*/ 2147483647 w 105"/>
                  <a:gd name="T7" fmla="*/ 2147483647 h 109"/>
                  <a:gd name="T8" fmla="*/ 2147483647 w 105"/>
                  <a:gd name="T9" fmla="*/ 2147483647 h 109"/>
                  <a:gd name="T10" fmla="*/ 2147483647 w 105"/>
                  <a:gd name="T11" fmla="*/ 2147483647 h 109"/>
                  <a:gd name="T12" fmla="*/ 2147483647 w 105"/>
                  <a:gd name="T13" fmla="*/ 0 h 109"/>
                  <a:gd name="T14" fmla="*/ 2147483647 w 105"/>
                  <a:gd name="T15" fmla="*/ 2147483647 h 109"/>
                  <a:gd name="T16" fmla="*/ 2147483647 w 105"/>
                  <a:gd name="T17" fmla="*/ 2147483647 h 109"/>
                  <a:gd name="T18" fmla="*/ 2147483647 w 105"/>
                  <a:gd name="T19" fmla="*/ 2147483647 h 109"/>
                  <a:gd name="T20" fmla="*/ 2147483647 w 105"/>
                  <a:gd name="T21" fmla="*/ 2147483647 h 109"/>
                  <a:gd name="T22" fmla="*/ 2147483647 w 105"/>
                  <a:gd name="T23" fmla="*/ 2147483647 h 109"/>
                  <a:gd name="T24" fmla="*/ 2147483647 w 105"/>
                  <a:gd name="T25" fmla="*/ 2147483647 h 109"/>
                  <a:gd name="T26" fmla="*/ 2147483647 w 105"/>
                  <a:gd name="T27" fmla="*/ 2147483647 h 109"/>
                  <a:gd name="T28" fmla="*/ 2147483647 w 105"/>
                  <a:gd name="T29" fmla="*/ 2147483647 h 109"/>
                  <a:gd name="T30" fmla="*/ 2147483647 w 105"/>
                  <a:gd name="T31" fmla="*/ 2147483647 h 109"/>
                  <a:gd name="T32" fmla="*/ 2147483647 w 105"/>
                  <a:gd name="T33" fmla="*/ 2147483647 h 109"/>
                  <a:gd name="T34" fmla="*/ 2147483647 w 105"/>
                  <a:gd name="T35" fmla="*/ 2147483647 h 109"/>
                  <a:gd name="T36" fmla="*/ 2147483647 w 105"/>
                  <a:gd name="T37" fmla="*/ 2147483647 h 109"/>
                  <a:gd name="T38" fmla="*/ 2147483647 w 105"/>
                  <a:gd name="T39" fmla="*/ 2147483647 h 109"/>
                  <a:gd name="T40" fmla="*/ 2147483647 w 105"/>
                  <a:gd name="T41" fmla="*/ 2147483647 h 109"/>
                  <a:gd name="T42" fmla="*/ 2147483647 w 105"/>
                  <a:gd name="T43" fmla="*/ 2147483647 h 109"/>
                  <a:gd name="T44" fmla="*/ 2147483647 w 105"/>
                  <a:gd name="T45" fmla="*/ 2147483647 h 109"/>
                  <a:gd name="T46" fmla="*/ 2147483647 w 105"/>
                  <a:gd name="T47" fmla="*/ 2147483647 h 109"/>
                  <a:gd name="T48" fmla="*/ 2147483647 w 105"/>
                  <a:gd name="T49" fmla="*/ 2147483647 h 109"/>
                  <a:gd name="T50" fmla="*/ 2147483647 w 105"/>
                  <a:gd name="T51" fmla="*/ 2147483647 h 109"/>
                  <a:gd name="T52" fmla="*/ 2147483647 w 105"/>
                  <a:gd name="T53" fmla="*/ 2147483647 h 109"/>
                  <a:gd name="T54" fmla="*/ 2147483647 w 105"/>
                  <a:gd name="T55" fmla="*/ 2147483647 h 109"/>
                  <a:gd name="T56" fmla="*/ 2147483647 w 105"/>
                  <a:gd name="T57" fmla="*/ 2147483647 h 109"/>
                  <a:gd name="T58" fmla="*/ 2147483647 w 105"/>
                  <a:gd name="T59" fmla="*/ 2147483647 h 109"/>
                  <a:gd name="T60" fmla="*/ 2147483647 w 105"/>
                  <a:gd name="T61" fmla="*/ 2147483647 h 109"/>
                  <a:gd name="T62" fmla="*/ 2147483647 w 105"/>
                  <a:gd name="T63" fmla="*/ 2147483647 h 109"/>
                  <a:gd name="T64" fmla="*/ 2147483647 w 105"/>
                  <a:gd name="T65" fmla="*/ 2147483647 h 109"/>
                  <a:gd name="T66" fmla="*/ 2147483647 w 105"/>
                  <a:gd name="T67" fmla="*/ 2147483647 h 109"/>
                  <a:gd name="T68" fmla="*/ 2147483647 w 105"/>
                  <a:gd name="T69" fmla="*/ 2147483647 h 109"/>
                  <a:gd name="T70" fmla="*/ 2147483647 w 105"/>
                  <a:gd name="T71" fmla="*/ 2147483647 h 109"/>
                  <a:gd name="T72" fmla="*/ 2147483647 w 105"/>
                  <a:gd name="T73" fmla="*/ 2147483647 h 109"/>
                  <a:gd name="T74" fmla="*/ 2147483647 w 105"/>
                  <a:gd name="T75" fmla="*/ 2147483647 h 109"/>
                  <a:gd name="T76" fmla="*/ 2147483647 w 105"/>
                  <a:gd name="T77" fmla="*/ 2147483647 h 109"/>
                  <a:gd name="T78" fmla="*/ 2147483647 w 105"/>
                  <a:gd name="T79" fmla="*/ 2147483647 h 109"/>
                  <a:gd name="T80" fmla="*/ 2147483647 w 105"/>
                  <a:gd name="T81" fmla="*/ 2147483647 h 109"/>
                  <a:gd name="T82" fmla="*/ 2147483647 w 105"/>
                  <a:gd name="T83" fmla="*/ 2147483647 h 109"/>
                  <a:gd name="T84" fmla="*/ 2147483647 w 105"/>
                  <a:gd name="T85" fmla="*/ 2147483647 h 109"/>
                  <a:gd name="T86" fmla="*/ 2147483647 w 105"/>
                  <a:gd name="T87" fmla="*/ 2147483647 h 109"/>
                  <a:gd name="T88" fmla="*/ 2147483647 w 105"/>
                  <a:gd name="T89" fmla="*/ 2147483647 h 109"/>
                  <a:gd name="T90" fmla="*/ 2147483647 w 105"/>
                  <a:gd name="T91" fmla="*/ 2147483647 h 109"/>
                  <a:gd name="T92" fmla="*/ 2147483647 w 105"/>
                  <a:gd name="T93" fmla="*/ 2147483647 h 109"/>
                  <a:gd name="T94" fmla="*/ 2147483647 w 105"/>
                  <a:gd name="T95" fmla="*/ 2147483647 h 109"/>
                  <a:gd name="T96" fmla="*/ 2147483647 w 105"/>
                  <a:gd name="T97" fmla="*/ 2147483647 h 109"/>
                  <a:gd name="T98" fmla="*/ 2147483647 w 105"/>
                  <a:gd name="T99" fmla="*/ 2147483647 h 109"/>
                  <a:gd name="T100" fmla="*/ 2147483647 w 105"/>
                  <a:gd name="T101" fmla="*/ 2147483647 h 109"/>
                  <a:gd name="T102" fmla="*/ 2147483647 w 105"/>
                  <a:gd name="T103" fmla="*/ 2147483647 h 109"/>
                  <a:gd name="T104" fmla="*/ 2147483647 w 105"/>
                  <a:gd name="T105" fmla="*/ 2147483647 h 109"/>
                  <a:gd name="T106" fmla="*/ 2147483647 w 105"/>
                  <a:gd name="T107" fmla="*/ 2147483647 h 109"/>
                  <a:gd name="T108" fmla="*/ 2147483647 w 105"/>
                  <a:gd name="T109" fmla="*/ 2147483647 h 109"/>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105"/>
                  <a:gd name="T166" fmla="*/ 0 h 109"/>
                  <a:gd name="T167" fmla="*/ 105 w 105"/>
                  <a:gd name="T168" fmla="*/ 109 h 109"/>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105" h="109">
                    <a:moveTo>
                      <a:pt x="61" y="3"/>
                    </a:moveTo>
                    <a:lnTo>
                      <a:pt x="60" y="3"/>
                    </a:lnTo>
                    <a:lnTo>
                      <a:pt x="56" y="8"/>
                    </a:lnTo>
                    <a:lnTo>
                      <a:pt x="54" y="8"/>
                    </a:lnTo>
                    <a:lnTo>
                      <a:pt x="52" y="7"/>
                    </a:lnTo>
                    <a:lnTo>
                      <a:pt x="48" y="7"/>
                    </a:lnTo>
                    <a:lnTo>
                      <a:pt x="48" y="8"/>
                    </a:lnTo>
                    <a:lnTo>
                      <a:pt x="47" y="8"/>
                    </a:lnTo>
                    <a:lnTo>
                      <a:pt x="40" y="10"/>
                    </a:lnTo>
                    <a:lnTo>
                      <a:pt x="39" y="9"/>
                    </a:lnTo>
                    <a:lnTo>
                      <a:pt x="37" y="6"/>
                    </a:lnTo>
                    <a:lnTo>
                      <a:pt x="38" y="2"/>
                    </a:lnTo>
                    <a:lnTo>
                      <a:pt x="37" y="0"/>
                    </a:lnTo>
                    <a:lnTo>
                      <a:pt x="35" y="0"/>
                    </a:lnTo>
                    <a:lnTo>
                      <a:pt x="35" y="1"/>
                    </a:lnTo>
                    <a:lnTo>
                      <a:pt x="29" y="3"/>
                    </a:lnTo>
                    <a:lnTo>
                      <a:pt x="24" y="2"/>
                    </a:lnTo>
                    <a:lnTo>
                      <a:pt x="26" y="4"/>
                    </a:lnTo>
                    <a:lnTo>
                      <a:pt x="26" y="6"/>
                    </a:lnTo>
                    <a:lnTo>
                      <a:pt x="28" y="8"/>
                    </a:lnTo>
                    <a:lnTo>
                      <a:pt x="21" y="11"/>
                    </a:lnTo>
                    <a:lnTo>
                      <a:pt x="20" y="11"/>
                    </a:lnTo>
                    <a:lnTo>
                      <a:pt x="18" y="10"/>
                    </a:lnTo>
                    <a:lnTo>
                      <a:pt x="17" y="8"/>
                    </a:lnTo>
                    <a:lnTo>
                      <a:pt x="11" y="9"/>
                    </a:lnTo>
                    <a:lnTo>
                      <a:pt x="10" y="10"/>
                    </a:lnTo>
                    <a:lnTo>
                      <a:pt x="12" y="12"/>
                    </a:lnTo>
                    <a:lnTo>
                      <a:pt x="10" y="12"/>
                    </a:lnTo>
                    <a:lnTo>
                      <a:pt x="12" y="17"/>
                    </a:lnTo>
                    <a:lnTo>
                      <a:pt x="10" y="24"/>
                    </a:lnTo>
                    <a:lnTo>
                      <a:pt x="4" y="27"/>
                    </a:lnTo>
                    <a:lnTo>
                      <a:pt x="0" y="34"/>
                    </a:lnTo>
                    <a:lnTo>
                      <a:pt x="2" y="38"/>
                    </a:lnTo>
                    <a:lnTo>
                      <a:pt x="5" y="40"/>
                    </a:lnTo>
                    <a:lnTo>
                      <a:pt x="8" y="39"/>
                    </a:lnTo>
                    <a:lnTo>
                      <a:pt x="9" y="43"/>
                    </a:lnTo>
                    <a:lnTo>
                      <a:pt x="11" y="43"/>
                    </a:lnTo>
                    <a:lnTo>
                      <a:pt x="15" y="43"/>
                    </a:lnTo>
                    <a:lnTo>
                      <a:pt x="19" y="40"/>
                    </a:lnTo>
                    <a:lnTo>
                      <a:pt x="22" y="39"/>
                    </a:lnTo>
                    <a:lnTo>
                      <a:pt x="22" y="44"/>
                    </a:lnTo>
                    <a:lnTo>
                      <a:pt x="23" y="46"/>
                    </a:lnTo>
                    <a:lnTo>
                      <a:pt x="34" y="50"/>
                    </a:lnTo>
                    <a:lnTo>
                      <a:pt x="36" y="53"/>
                    </a:lnTo>
                    <a:lnTo>
                      <a:pt x="36" y="55"/>
                    </a:lnTo>
                    <a:lnTo>
                      <a:pt x="37" y="57"/>
                    </a:lnTo>
                    <a:lnTo>
                      <a:pt x="41" y="58"/>
                    </a:lnTo>
                    <a:lnTo>
                      <a:pt x="41" y="60"/>
                    </a:lnTo>
                    <a:lnTo>
                      <a:pt x="43" y="63"/>
                    </a:lnTo>
                    <a:lnTo>
                      <a:pt x="42" y="68"/>
                    </a:lnTo>
                    <a:lnTo>
                      <a:pt x="42" y="73"/>
                    </a:lnTo>
                    <a:lnTo>
                      <a:pt x="48" y="74"/>
                    </a:lnTo>
                    <a:lnTo>
                      <a:pt x="48" y="75"/>
                    </a:lnTo>
                    <a:lnTo>
                      <a:pt x="49" y="79"/>
                    </a:lnTo>
                    <a:lnTo>
                      <a:pt x="52" y="79"/>
                    </a:lnTo>
                    <a:lnTo>
                      <a:pt x="52" y="84"/>
                    </a:lnTo>
                    <a:lnTo>
                      <a:pt x="53" y="84"/>
                    </a:lnTo>
                    <a:lnTo>
                      <a:pt x="54" y="88"/>
                    </a:lnTo>
                    <a:lnTo>
                      <a:pt x="51" y="90"/>
                    </a:lnTo>
                    <a:lnTo>
                      <a:pt x="43" y="98"/>
                    </a:lnTo>
                    <a:lnTo>
                      <a:pt x="46" y="98"/>
                    </a:lnTo>
                    <a:lnTo>
                      <a:pt x="48" y="101"/>
                    </a:lnTo>
                    <a:lnTo>
                      <a:pt x="49" y="100"/>
                    </a:lnTo>
                    <a:lnTo>
                      <a:pt x="54" y="104"/>
                    </a:lnTo>
                    <a:lnTo>
                      <a:pt x="55" y="106"/>
                    </a:lnTo>
                    <a:lnTo>
                      <a:pt x="55" y="109"/>
                    </a:lnTo>
                    <a:lnTo>
                      <a:pt x="57" y="105"/>
                    </a:lnTo>
                    <a:lnTo>
                      <a:pt x="61" y="102"/>
                    </a:lnTo>
                    <a:lnTo>
                      <a:pt x="64" y="96"/>
                    </a:lnTo>
                    <a:lnTo>
                      <a:pt x="67" y="93"/>
                    </a:lnTo>
                    <a:lnTo>
                      <a:pt x="68" y="85"/>
                    </a:lnTo>
                    <a:lnTo>
                      <a:pt x="70" y="82"/>
                    </a:lnTo>
                    <a:lnTo>
                      <a:pt x="73" y="80"/>
                    </a:lnTo>
                    <a:lnTo>
                      <a:pt x="79" y="78"/>
                    </a:lnTo>
                    <a:lnTo>
                      <a:pt x="78" y="77"/>
                    </a:lnTo>
                    <a:lnTo>
                      <a:pt x="86" y="76"/>
                    </a:lnTo>
                    <a:lnTo>
                      <a:pt x="86" y="75"/>
                    </a:lnTo>
                    <a:lnTo>
                      <a:pt x="88" y="74"/>
                    </a:lnTo>
                    <a:lnTo>
                      <a:pt x="89" y="71"/>
                    </a:lnTo>
                    <a:lnTo>
                      <a:pt x="92" y="67"/>
                    </a:lnTo>
                    <a:lnTo>
                      <a:pt x="92" y="62"/>
                    </a:lnTo>
                    <a:lnTo>
                      <a:pt x="93" y="61"/>
                    </a:lnTo>
                    <a:lnTo>
                      <a:pt x="94" y="49"/>
                    </a:lnTo>
                    <a:lnTo>
                      <a:pt x="103" y="39"/>
                    </a:lnTo>
                    <a:lnTo>
                      <a:pt x="105" y="33"/>
                    </a:lnTo>
                    <a:lnTo>
                      <a:pt x="103" y="27"/>
                    </a:lnTo>
                    <a:lnTo>
                      <a:pt x="99" y="27"/>
                    </a:lnTo>
                    <a:lnTo>
                      <a:pt x="91" y="21"/>
                    </a:lnTo>
                    <a:lnTo>
                      <a:pt x="87" y="21"/>
                    </a:lnTo>
                    <a:lnTo>
                      <a:pt x="81" y="20"/>
                    </a:lnTo>
                    <a:lnTo>
                      <a:pt x="79" y="21"/>
                    </a:lnTo>
                    <a:lnTo>
                      <a:pt x="79" y="19"/>
                    </a:lnTo>
                    <a:lnTo>
                      <a:pt x="78" y="17"/>
                    </a:lnTo>
                    <a:lnTo>
                      <a:pt x="77" y="18"/>
                    </a:lnTo>
                    <a:lnTo>
                      <a:pt x="76" y="17"/>
                    </a:lnTo>
                    <a:lnTo>
                      <a:pt x="70" y="15"/>
                    </a:lnTo>
                    <a:lnTo>
                      <a:pt x="68" y="18"/>
                    </a:lnTo>
                    <a:lnTo>
                      <a:pt x="67" y="17"/>
                    </a:lnTo>
                    <a:lnTo>
                      <a:pt x="68" y="14"/>
                    </a:lnTo>
                    <a:lnTo>
                      <a:pt x="67" y="14"/>
                    </a:lnTo>
                    <a:lnTo>
                      <a:pt x="63" y="14"/>
                    </a:lnTo>
                    <a:lnTo>
                      <a:pt x="62" y="18"/>
                    </a:lnTo>
                    <a:lnTo>
                      <a:pt x="62" y="16"/>
                    </a:lnTo>
                    <a:lnTo>
                      <a:pt x="60" y="17"/>
                    </a:lnTo>
                    <a:lnTo>
                      <a:pt x="61" y="14"/>
                    </a:lnTo>
                    <a:lnTo>
                      <a:pt x="64" y="11"/>
                    </a:lnTo>
                    <a:lnTo>
                      <a:pt x="64" y="9"/>
                    </a:lnTo>
                    <a:lnTo>
                      <a:pt x="63" y="8"/>
                    </a:lnTo>
                    <a:lnTo>
                      <a:pt x="61" y="3"/>
                    </a:lnTo>
                  </a:path>
                </a:pathLst>
              </a:custGeom>
              <a:grpFill/>
              <a:ln w="0">
                <a:solidFill>
                  <a:srgbClr val="002060"/>
                </a:solidFill>
                <a:round/>
                <a:headEnd/>
                <a:tailEnd/>
              </a:ln>
            </p:spPr>
            <p:txBody>
              <a:bodyPr/>
              <a:lstStyle/>
              <a:p>
                <a:endParaRPr lang="en-US"/>
              </a:p>
            </p:txBody>
          </p:sp>
          <p:sp>
            <p:nvSpPr>
              <p:cNvPr id="504" name="Freeform 506"/>
              <p:cNvSpPr>
                <a:spLocks/>
              </p:cNvSpPr>
              <p:nvPr/>
            </p:nvSpPr>
            <p:spPr bwMode="auto">
              <a:xfrm>
                <a:off x="8383048" y="3326618"/>
                <a:ext cx="57397" cy="61504"/>
              </a:xfrm>
              <a:custGeom>
                <a:avLst/>
                <a:gdLst>
                  <a:gd name="T0" fmla="*/ 0 w 8"/>
                  <a:gd name="T1" fmla="*/ 2147483647 h 10"/>
                  <a:gd name="T2" fmla="*/ 2147483647 w 8"/>
                  <a:gd name="T3" fmla="*/ 2147483647 h 10"/>
                  <a:gd name="T4" fmla="*/ 2147483647 w 8"/>
                  <a:gd name="T5" fmla="*/ 2147483647 h 10"/>
                  <a:gd name="T6" fmla="*/ 2147483647 w 8"/>
                  <a:gd name="T7" fmla="*/ 2147483647 h 10"/>
                  <a:gd name="T8" fmla="*/ 2147483647 w 8"/>
                  <a:gd name="T9" fmla="*/ 2147483647 h 10"/>
                  <a:gd name="T10" fmla="*/ 2147483647 w 8"/>
                  <a:gd name="T11" fmla="*/ 0 h 10"/>
                  <a:gd name="T12" fmla="*/ 2147483647 w 8"/>
                  <a:gd name="T13" fmla="*/ 2147483647 h 10"/>
                  <a:gd name="T14" fmla="*/ 0 w 8"/>
                  <a:gd name="T15" fmla="*/ 2147483647 h 10"/>
                  <a:gd name="T16" fmla="*/ 2147483647 w 8"/>
                  <a:gd name="T17" fmla="*/ 2147483647 h 10"/>
                  <a:gd name="T18" fmla="*/ 0 w 8"/>
                  <a:gd name="T19" fmla="*/ 2147483647 h 1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8"/>
                  <a:gd name="T31" fmla="*/ 0 h 10"/>
                  <a:gd name="T32" fmla="*/ 8 w 8"/>
                  <a:gd name="T33" fmla="*/ 10 h 1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8" h="10">
                    <a:moveTo>
                      <a:pt x="0" y="9"/>
                    </a:moveTo>
                    <a:lnTo>
                      <a:pt x="2" y="10"/>
                    </a:lnTo>
                    <a:lnTo>
                      <a:pt x="4" y="10"/>
                    </a:lnTo>
                    <a:lnTo>
                      <a:pt x="8" y="5"/>
                    </a:lnTo>
                    <a:lnTo>
                      <a:pt x="1" y="0"/>
                    </a:lnTo>
                    <a:lnTo>
                      <a:pt x="1" y="1"/>
                    </a:lnTo>
                    <a:lnTo>
                      <a:pt x="0" y="2"/>
                    </a:lnTo>
                    <a:lnTo>
                      <a:pt x="1" y="6"/>
                    </a:lnTo>
                    <a:lnTo>
                      <a:pt x="0" y="9"/>
                    </a:lnTo>
                  </a:path>
                </a:pathLst>
              </a:custGeom>
              <a:grpFill/>
              <a:ln w="0">
                <a:solidFill>
                  <a:srgbClr val="002060"/>
                </a:solidFill>
                <a:round/>
                <a:headEnd/>
                <a:tailEnd/>
              </a:ln>
            </p:spPr>
            <p:txBody>
              <a:bodyPr/>
              <a:lstStyle/>
              <a:p>
                <a:endParaRPr lang="en-US"/>
              </a:p>
            </p:txBody>
          </p:sp>
          <p:sp>
            <p:nvSpPr>
              <p:cNvPr id="505" name="Freeform 507"/>
              <p:cNvSpPr>
                <a:spLocks/>
              </p:cNvSpPr>
              <p:nvPr/>
            </p:nvSpPr>
            <p:spPr bwMode="auto">
              <a:xfrm>
                <a:off x="8308852" y="3326618"/>
                <a:ext cx="79796" cy="61504"/>
              </a:xfrm>
              <a:custGeom>
                <a:avLst/>
                <a:gdLst>
                  <a:gd name="T0" fmla="*/ 2147483647 w 11"/>
                  <a:gd name="T1" fmla="*/ 2147483647 h 10"/>
                  <a:gd name="T2" fmla="*/ 2147483647 w 11"/>
                  <a:gd name="T3" fmla="*/ 2147483647 h 10"/>
                  <a:gd name="T4" fmla="*/ 2147483647 w 11"/>
                  <a:gd name="T5" fmla="*/ 2147483647 h 10"/>
                  <a:gd name="T6" fmla="*/ 2147483647 w 11"/>
                  <a:gd name="T7" fmla="*/ 2147483647 h 10"/>
                  <a:gd name="T8" fmla="*/ 2147483647 w 11"/>
                  <a:gd name="T9" fmla="*/ 0 h 10"/>
                  <a:gd name="T10" fmla="*/ 2147483647 w 11"/>
                  <a:gd name="T11" fmla="*/ 0 h 10"/>
                  <a:gd name="T12" fmla="*/ 2147483647 w 11"/>
                  <a:gd name="T13" fmla="*/ 0 h 10"/>
                  <a:gd name="T14" fmla="*/ 0 w 11"/>
                  <a:gd name="T15" fmla="*/ 2147483647 h 10"/>
                  <a:gd name="T16" fmla="*/ 2147483647 w 11"/>
                  <a:gd name="T17" fmla="*/ 2147483647 h 10"/>
                  <a:gd name="T18" fmla="*/ 2147483647 w 11"/>
                  <a:gd name="T19" fmla="*/ 2147483647 h 10"/>
                  <a:gd name="T20" fmla="*/ 2147483647 w 11"/>
                  <a:gd name="T21" fmla="*/ 2147483647 h 10"/>
                  <a:gd name="T22" fmla="*/ 2147483647 w 11"/>
                  <a:gd name="T23" fmla="*/ 2147483647 h 10"/>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1"/>
                  <a:gd name="T37" fmla="*/ 0 h 10"/>
                  <a:gd name="T38" fmla="*/ 11 w 11"/>
                  <a:gd name="T39" fmla="*/ 10 h 10"/>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1" h="10">
                    <a:moveTo>
                      <a:pt x="10" y="9"/>
                    </a:moveTo>
                    <a:lnTo>
                      <a:pt x="11" y="6"/>
                    </a:lnTo>
                    <a:lnTo>
                      <a:pt x="10" y="2"/>
                    </a:lnTo>
                    <a:lnTo>
                      <a:pt x="11" y="1"/>
                    </a:lnTo>
                    <a:lnTo>
                      <a:pt x="11" y="0"/>
                    </a:lnTo>
                    <a:lnTo>
                      <a:pt x="3" y="0"/>
                    </a:lnTo>
                    <a:lnTo>
                      <a:pt x="0" y="4"/>
                    </a:lnTo>
                    <a:lnTo>
                      <a:pt x="5" y="10"/>
                    </a:lnTo>
                    <a:lnTo>
                      <a:pt x="6" y="10"/>
                    </a:lnTo>
                    <a:lnTo>
                      <a:pt x="6" y="9"/>
                    </a:lnTo>
                    <a:lnTo>
                      <a:pt x="10" y="9"/>
                    </a:lnTo>
                  </a:path>
                </a:pathLst>
              </a:custGeom>
              <a:grpFill/>
              <a:ln w="0">
                <a:solidFill>
                  <a:srgbClr val="002060"/>
                </a:solidFill>
                <a:round/>
                <a:headEnd/>
                <a:tailEnd/>
              </a:ln>
            </p:spPr>
            <p:txBody>
              <a:bodyPr/>
              <a:lstStyle/>
              <a:p>
                <a:endParaRPr lang="en-US"/>
              </a:p>
            </p:txBody>
          </p:sp>
          <p:sp>
            <p:nvSpPr>
              <p:cNvPr id="506" name="Freeform 508"/>
              <p:cNvSpPr>
                <a:spLocks/>
              </p:cNvSpPr>
              <p:nvPr/>
            </p:nvSpPr>
            <p:spPr bwMode="auto">
              <a:xfrm>
                <a:off x="8251455" y="3280792"/>
                <a:ext cx="93795" cy="120596"/>
              </a:xfrm>
              <a:custGeom>
                <a:avLst/>
                <a:gdLst>
                  <a:gd name="T0" fmla="*/ 2147483647 w 13"/>
                  <a:gd name="T1" fmla="*/ 0 h 19"/>
                  <a:gd name="T2" fmla="*/ 2147483647 w 13"/>
                  <a:gd name="T3" fmla="*/ 2147483647 h 19"/>
                  <a:gd name="T4" fmla="*/ 2147483647 w 13"/>
                  <a:gd name="T5" fmla="*/ 2147483647 h 19"/>
                  <a:gd name="T6" fmla="*/ 2147483647 w 13"/>
                  <a:gd name="T7" fmla="*/ 2147483647 h 19"/>
                  <a:gd name="T8" fmla="*/ 2147483647 w 13"/>
                  <a:gd name="T9" fmla="*/ 2147483647 h 19"/>
                  <a:gd name="T10" fmla="*/ 2147483647 w 13"/>
                  <a:gd name="T11" fmla="*/ 2147483647 h 19"/>
                  <a:gd name="T12" fmla="*/ 2147483647 w 13"/>
                  <a:gd name="T13" fmla="*/ 2147483647 h 19"/>
                  <a:gd name="T14" fmla="*/ 2147483647 w 13"/>
                  <a:gd name="T15" fmla="*/ 2147483647 h 19"/>
                  <a:gd name="T16" fmla="*/ 2147483647 w 13"/>
                  <a:gd name="T17" fmla="*/ 2147483647 h 19"/>
                  <a:gd name="T18" fmla="*/ 2147483647 w 13"/>
                  <a:gd name="T19" fmla="*/ 2147483647 h 19"/>
                  <a:gd name="T20" fmla="*/ 2147483647 w 13"/>
                  <a:gd name="T21" fmla="*/ 2147483647 h 19"/>
                  <a:gd name="T22" fmla="*/ 2147483647 w 13"/>
                  <a:gd name="T23" fmla="*/ 2147483647 h 19"/>
                  <a:gd name="T24" fmla="*/ 2147483647 w 13"/>
                  <a:gd name="T25" fmla="*/ 2147483647 h 19"/>
                  <a:gd name="T26" fmla="*/ 2147483647 w 13"/>
                  <a:gd name="T27" fmla="*/ 2147483647 h 19"/>
                  <a:gd name="T28" fmla="*/ 0 w 13"/>
                  <a:gd name="T29" fmla="*/ 2147483647 h 19"/>
                  <a:gd name="T30" fmla="*/ 0 w 13"/>
                  <a:gd name="T31" fmla="*/ 2147483647 h 19"/>
                  <a:gd name="T32" fmla="*/ 2147483647 w 13"/>
                  <a:gd name="T33" fmla="*/ 2147483647 h 19"/>
                  <a:gd name="T34" fmla="*/ 2147483647 w 13"/>
                  <a:gd name="T35" fmla="*/ 2147483647 h 19"/>
                  <a:gd name="T36" fmla="*/ 2147483647 w 13"/>
                  <a:gd name="T37" fmla="*/ 0 h 19"/>
                  <a:gd name="T38" fmla="*/ 2147483647 w 13"/>
                  <a:gd name="T39" fmla="*/ 0 h 19"/>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13"/>
                  <a:gd name="T61" fmla="*/ 0 h 19"/>
                  <a:gd name="T62" fmla="*/ 13 w 13"/>
                  <a:gd name="T63" fmla="*/ 19 h 19"/>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13" h="19">
                    <a:moveTo>
                      <a:pt x="4" y="0"/>
                    </a:moveTo>
                    <a:lnTo>
                      <a:pt x="7" y="2"/>
                    </a:lnTo>
                    <a:lnTo>
                      <a:pt x="7" y="4"/>
                    </a:lnTo>
                    <a:lnTo>
                      <a:pt x="8" y="4"/>
                    </a:lnTo>
                    <a:lnTo>
                      <a:pt x="11" y="7"/>
                    </a:lnTo>
                    <a:lnTo>
                      <a:pt x="8" y="11"/>
                    </a:lnTo>
                    <a:lnTo>
                      <a:pt x="13" y="17"/>
                    </a:lnTo>
                    <a:lnTo>
                      <a:pt x="6" y="19"/>
                    </a:lnTo>
                    <a:lnTo>
                      <a:pt x="5" y="18"/>
                    </a:lnTo>
                    <a:lnTo>
                      <a:pt x="3" y="15"/>
                    </a:lnTo>
                    <a:lnTo>
                      <a:pt x="4" y="11"/>
                    </a:lnTo>
                    <a:lnTo>
                      <a:pt x="3" y="9"/>
                    </a:lnTo>
                    <a:lnTo>
                      <a:pt x="1" y="9"/>
                    </a:lnTo>
                    <a:lnTo>
                      <a:pt x="0" y="6"/>
                    </a:lnTo>
                    <a:lnTo>
                      <a:pt x="0" y="5"/>
                    </a:lnTo>
                    <a:lnTo>
                      <a:pt x="2" y="4"/>
                    </a:lnTo>
                    <a:lnTo>
                      <a:pt x="1" y="2"/>
                    </a:lnTo>
                    <a:lnTo>
                      <a:pt x="3" y="0"/>
                    </a:lnTo>
                    <a:lnTo>
                      <a:pt x="4" y="0"/>
                    </a:lnTo>
                  </a:path>
                </a:pathLst>
              </a:custGeom>
              <a:grpFill/>
              <a:ln w="0">
                <a:solidFill>
                  <a:srgbClr val="002060"/>
                </a:solidFill>
                <a:round/>
                <a:headEnd/>
                <a:tailEnd/>
              </a:ln>
            </p:spPr>
            <p:txBody>
              <a:bodyPr/>
              <a:lstStyle/>
              <a:p>
                <a:endParaRPr lang="en-US"/>
              </a:p>
            </p:txBody>
          </p:sp>
          <p:sp>
            <p:nvSpPr>
              <p:cNvPr id="507" name="Freeform 509"/>
              <p:cNvSpPr>
                <a:spLocks/>
              </p:cNvSpPr>
              <p:nvPr/>
            </p:nvSpPr>
            <p:spPr bwMode="auto">
              <a:xfrm>
                <a:off x="8010669" y="3216877"/>
                <a:ext cx="267385" cy="190542"/>
              </a:xfrm>
              <a:custGeom>
                <a:avLst/>
                <a:gdLst>
                  <a:gd name="T0" fmla="*/ 2147483647 w 37"/>
                  <a:gd name="T1" fmla="*/ 2147483647 h 30"/>
                  <a:gd name="T2" fmla="*/ 2147483647 w 37"/>
                  <a:gd name="T3" fmla="*/ 2147483647 h 30"/>
                  <a:gd name="T4" fmla="*/ 2147483647 w 37"/>
                  <a:gd name="T5" fmla="*/ 2147483647 h 30"/>
                  <a:gd name="T6" fmla="*/ 2147483647 w 37"/>
                  <a:gd name="T7" fmla="*/ 2147483647 h 30"/>
                  <a:gd name="T8" fmla="*/ 2147483647 w 37"/>
                  <a:gd name="T9" fmla="*/ 2147483647 h 30"/>
                  <a:gd name="T10" fmla="*/ 2147483647 w 37"/>
                  <a:gd name="T11" fmla="*/ 2147483647 h 30"/>
                  <a:gd name="T12" fmla="*/ 2147483647 w 37"/>
                  <a:gd name="T13" fmla="*/ 2147483647 h 30"/>
                  <a:gd name="T14" fmla="*/ 2147483647 w 37"/>
                  <a:gd name="T15" fmla="*/ 2147483647 h 30"/>
                  <a:gd name="T16" fmla="*/ 2147483647 w 37"/>
                  <a:gd name="T17" fmla="*/ 2147483647 h 30"/>
                  <a:gd name="T18" fmla="*/ 2147483647 w 37"/>
                  <a:gd name="T19" fmla="*/ 2147483647 h 30"/>
                  <a:gd name="T20" fmla="*/ 2147483647 w 37"/>
                  <a:gd name="T21" fmla="*/ 2147483647 h 30"/>
                  <a:gd name="T22" fmla="*/ 2147483647 w 37"/>
                  <a:gd name="T23" fmla="*/ 2147483647 h 30"/>
                  <a:gd name="T24" fmla="*/ 2147483647 w 37"/>
                  <a:gd name="T25" fmla="*/ 2147483647 h 30"/>
                  <a:gd name="T26" fmla="*/ 2147483647 w 37"/>
                  <a:gd name="T27" fmla="*/ 2147483647 h 30"/>
                  <a:gd name="T28" fmla="*/ 2147483647 w 37"/>
                  <a:gd name="T29" fmla="*/ 2147483647 h 30"/>
                  <a:gd name="T30" fmla="*/ 2147483647 w 37"/>
                  <a:gd name="T31" fmla="*/ 2147483647 h 30"/>
                  <a:gd name="T32" fmla="*/ 2147483647 w 37"/>
                  <a:gd name="T33" fmla="*/ 2147483647 h 30"/>
                  <a:gd name="T34" fmla="*/ 2147483647 w 37"/>
                  <a:gd name="T35" fmla="*/ 2147483647 h 30"/>
                  <a:gd name="T36" fmla="*/ 2147483647 w 37"/>
                  <a:gd name="T37" fmla="*/ 2147483647 h 30"/>
                  <a:gd name="T38" fmla="*/ 2147483647 w 37"/>
                  <a:gd name="T39" fmla="*/ 2147483647 h 30"/>
                  <a:gd name="T40" fmla="*/ 2147483647 w 37"/>
                  <a:gd name="T41" fmla="*/ 2147483647 h 30"/>
                  <a:gd name="T42" fmla="*/ 2147483647 w 37"/>
                  <a:gd name="T43" fmla="*/ 2147483647 h 30"/>
                  <a:gd name="T44" fmla="*/ 2147483647 w 37"/>
                  <a:gd name="T45" fmla="*/ 2147483647 h 30"/>
                  <a:gd name="T46" fmla="*/ 2147483647 w 37"/>
                  <a:gd name="T47" fmla="*/ 2147483647 h 30"/>
                  <a:gd name="T48" fmla="*/ 2147483647 w 37"/>
                  <a:gd name="T49" fmla="*/ 2147483647 h 30"/>
                  <a:gd name="T50" fmla="*/ 2147483647 w 37"/>
                  <a:gd name="T51" fmla="*/ 2147483647 h 30"/>
                  <a:gd name="T52" fmla="*/ 0 w 37"/>
                  <a:gd name="T53" fmla="*/ 2147483647 h 30"/>
                  <a:gd name="T54" fmla="*/ 2147483647 w 37"/>
                  <a:gd name="T55" fmla="*/ 2147483647 h 30"/>
                  <a:gd name="T56" fmla="*/ 2147483647 w 37"/>
                  <a:gd name="T57" fmla="*/ 2147483647 h 30"/>
                  <a:gd name="T58" fmla="*/ 2147483647 w 37"/>
                  <a:gd name="T59" fmla="*/ 2147483647 h 30"/>
                  <a:gd name="T60" fmla="*/ 2147483647 w 37"/>
                  <a:gd name="T61" fmla="*/ 2147483647 h 30"/>
                  <a:gd name="T62" fmla="*/ 2147483647 w 37"/>
                  <a:gd name="T63" fmla="*/ 2147483647 h 30"/>
                  <a:gd name="T64" fmla="*/ 2147483647 w 37"/>
                  <a:gd name="T65" fmla="*/ 2147483647 h 30"/>
                  <a:gd name="T66" fmla="*/ 2147483647 w 37"/>
                  <a:gd name="T67" fmla="*/ 2147483647 h 30"/>
                  <a:gd name="T68" fmla="*/ 2147483647 w 37"/>
                  <a:gd name="T69" fmla="*/ 2147483647 h 30"/>
                  <a:gd name="T70" fmla="*/ 2147483647 w 37"/>
                  <a:gd name="T71" fmla="*/ 2147483647 h 30"/>
                  <a:gd name="T72" fmla="*/ 2147483647 w 37"/>
                  <a:gd name="T73" fmla="*/ 0 h 30"/>
                  <a:gd name="T74" fmla="*/ 2147483647 w 37"/>
                  <a:gd name="T75" fmla="*/ 0 h 30"/>
                  <a:gd name="T76" fmla="*/ 2147483647 w 37"/>
                  <a:gd name="T77" fmla="*/ 2147483647 h 30"/>
                  <a:gd name="T78" fmla="*/ 2147483647 w 37"/>
                  <a:gd name="T79" fmla="*/ 2147483647 h 30"/>
                  <a:gd name="T80" fmla="*/ 2147483647 w 37"/>
                  <a:gd name="T81" fmla="*/ 2147483647 h 30"/>
                  <a:gd name="T82" fmla="*/ 2147483647 w 37"/>
                  <a:gd name="T83" fmla="*/ 2147483647 h 30"/>
                  <a:gd name="T84" fmla="*/ 2147483647 w 37"/>
                  <a:gd name="T85" fmla="*/ 2147483647 h 30"/>
                  <a:gd name="T86" fmla="*/ 2147483647 w 37"/>
                  <a:gd name="T87" fmla="*/ 2147483647 h 30"/>
                  <a:gd name="T88" fmla="*/ 2147483647 w 37"/>
                  <a:gd name="T89" fmla="*/ 2147483647 h 30"/>
                  <a:gd name="T90" fmla="*/ 2147483647 w 37"/>
                  <a:gd name="T91" fmla="*/ 2147483647 h 30"/>
                  <a:gd name="T92" fmla="*/ 2147483647 w 37"/>
                  <a:gd name="T93" fmla="*/ 2147483647 h 30"/>
                  <a:gd name="T94" fmla="*/ 2147483647 w 37"/>
                  <a:gd name="T95" fmla="*/ 2147483647 h 30"/>
                  <a:gd name="T96" fmla="*/ 2147483647 w 37"/>
                  <a:gd name="T97" fmla="*/ 2147483647 h 30"/>
                  <a:gd name="T98" fmla="*/ 2147483647 w 37"/>
                  <a:gd name="T99" fmla="*/ 2147483647 h 30"/>
                  <a:gd name="T100" fmla="*/ 2147483647 w 37"/>
                  <a:gd name="T101" fmla="*/ 2147483647 h 30"/>
                  <a:gd name="T102" fmla="*/ 2147483647 w 37"/>
                  <a:gd name="T103" fmla="*/ 2147483647 h 30"/>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37"/>
                  <a:gd name="T157" fmla="*/ 0 h 30"/>
                  <a:gd name="T158" fmla="*/ 37 w 37"/>
                  <a:gd name="T159" fmla="*/ 30 h 30"/>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37" h="30">
                    <a:moveTo>
                      <a:pt x="36" y="10"/>
                    </a:moveTo>
                    <a:lnTo>
                      <a:pt x="34" y="12"/>
                    </a:lnTo>
                    <a:lnTo>
                      <a:pt x="35" y="14"/>
                    </a:lnTo>
                    <a:lnTo>
                      <a:pt x="33" y="15"/>
                    </a:lnTo>
                    <a:lnTo>
                      <a:pt x="33" y="16"/>
                    </a:lnTo>
                    <a:lnTo>
                      <a:pt x="34" y="19"/>
                    </a:lnTo>
                    <a:lnTo>
                      <a:pt x="34" y="20"/>
                    </a:lnTo>
                    <a:lnTo>
                      <a:pt x="28" y="22"/>
                    </a:lnTo>
                    <a:lnTo>
                      <a:pt x="23" y="21"/>
                    </a:lnTo>
                    <a:lnTo>
                      <a:pt x="25" y="23"/>
                    </a:lnTo>
                    <a:lnTo>
                      <a:pt x="25" y="25"/>
                    </a:lnTo>
                    <a:lnTo>
                      <a:pt x="27" y="27"/>
                    </a:lnTo>
                    <a:lnTo>
                      <a:pt x="20" y="30"/>
                    </a:lnTo>
                    <a:lnTo>
                      <a:pt x="19" y="30"/>
                    </a:lnTo>
                    <a:lnTo>
                      <a:pt x="17" y="29"/>
                    </a:lnTo>
                    <a:lnTo>
                      <a:pt x="16" y="27"/>
                    </a:lnTo>
                    <a:lnTo>
                      <a:pt x="15" y="24"/>
                    </a:lnTo>
                    <a:lnTo>
                      <a:pt x="16" y="24"/>
                    </a:lnTo>
                    <a:lnTo>
                      <a:pt x="15" y="20"/>
                    </a:lnTo>
                    <a:lnTo>
                      <a:pt x="16" y="16"/>
                    </a:lnTo>
                    <a:lnTo>
                      <a:pt x="11" y="16"/>
                    </a:lnTo>
                    <a:lnTo>
                      <a:pt x="9" y="14"/>
                    </a:lnTo>
                    <a:lnTo>
                      <a:pt x="4" y="14"/>
                    </a:lnTo>
                    <a:lnTo>
                      <a:pt x="3" y="13"/>
                    </a:lnTo>
                    <a:lnTo>
                      <a:pt x="3" y="11"/>
                    </a:lnTo>
                    <a:lnTo>
                      <a:pt x="0" y="7"/>
                    </a:lnTo>
                    <a:lnTo>
                      <a:pt x="2" y="3"/>
                    </a:lnTo>
                    <a:lnTo>
                      <a:pt x="4" y="2"/>
                    </a:lnTo>
                    <a:lnTo>
                      <a:pt x="4" y="1"/>
                    </a:lnTo>
                    <a:lnTo>
                      <a:pt x="5" y="4"/>
                    </a:lnTo>
                    <a:lnTo>
                      <a:pt x="3" y="6"/>
                    </a:lnTo>
                    <a:lnTo>
                      <a:pt x="4" y="8"/>
                    </a:lnTo>
                    <a:lnTo>
                      <a:pt x="6" y="8"/>
                    </a:lnTo>
                    <a:lnTo>
                      <a:pt x="5" y="3"/>
                    </a:lnTo>
                    <a:lnTo>
                      <a:pt x="8" y="1"/>
                    </a:lnTo>
                    <a:lnTo>
                      <a:pt x="8" y="0"/>
                    </a:lnTo>
                    <a:lnTo>
                      <a:pt x="9" y="0"/>
                    </a:lnTo>
                    <a:lnTo>
                      <a:pt x="10" y="1"/>
                    </a:lnTo>
                    <a:lnTo>
                      <a:pt x="13" y="2"/>
                    </a:lnTo>
                    <a:lnTo>
                      <a:pt x="14" y="5"/>
                    </a:lnTo>
                    <a:lnTo>
                      <a:pt x="19" y="4"/>
                    </a:lnTo>
                    <a:lnTo>
                      <a:pt x="22" y="5"/>
                    </a:lnTo>
                    <a:lnTo>
                      <a:pt x="25" y="4"/>
                    </a:lnTo>
                    <a:lnTo>
                      <a:pt x="30" y="4"/>
                    </a:lnTo>
                    <a:lnTo>
                      <a:pt x="28" y="4"/>
                    </a:lnTo>
                    <a:lnTo>
                      <a:pt x="30" y="6"/>
                    </a:lnTo>
                    <a:lnTo>
                      <a:pt x="33" y="7"/>
                    </a:lnTo>
                    <a:lnTo>
                      <a:pt x="33" y="10"/>
                    </a:lnTo>
                    <a:lnTo>
                      <a:pt x="35" y="9"/>
                    </a:lnTo>
                    <a:lnTo>
                      <a:pt x="37" y="10"/>
                    </a:lnTo>
                    <a:lnTo>
                      <a:pt x="36" y="10"/>
                    </a:lnTo>
                  </a:path>
                </a:pathLst>
              </a:custGeom>
              <a:grpFill/>
              <a:ln w="0">
                <a:solidFill>
                  <a:srgbClr val="002060"/>
                </a:solidFill>
                <a:round/>
                <a:headEnd/>
                <a:tailEnd/>
              </a:ln>
            </p:spPr>
            <p:txBody>
              <a:bodyPr/>
              <a:lstStyle/>
              <a:p>
                <a:endParaRPr lang="en-US"/>
              </a:p>
            </p:txBody>
          </p:sp>
          <p:sp>
            <p:nvSpPr>
              <p:cNvPr id="508" name="Freeform 510"/>
              <p:cNvSpPr>
                <a:spLocks/>
              </p:cNvSpPr>
              <p:nvPr/>
            </p:nvSpPr>
            <p:spPr bwMode="auto">
              <a:xfrm>
                <a:off x="8542638" y="4711059"/>
                <a:ext cx="21000" cy="13266"/>
              </a:xfrm>
              <a:custGeom>
                <a:avLst/>
                <a:gdLst>
                  <a:gd name="T0" fmla="*/ 0 w 3"/>
                  <a:gd name="T1" fmla="*/ 2147483647 h 2"/>
                  <a:gd name="T2" fmla="*/ 2147483647 w 3"/>
                  <a:gd name="T3" fmla="*/ 2147483647 h 2"/>
                  <a:gd name="T4" fmla="*/ 2147483647 w 3"/>
                  <a:gd name="T5" fmla="*/ 0 h 2"/>
                  <a:gd name="T6" fmla="*/ 0 w 3"/>
                  <a:gd name="T7" fmla="*/ 2147483647 h 2"/>
                  <a:gd name="T8" fmla="*/ 0 60000 65536"/>
                  <a:gd name="T9" fmla="*/ 0 60000 65536"/>
                  <a:gd name="T10" fmla="*/ 0 60000 65536"/>
                  <a:gd name="T11" fmla="*/ 0 60000 65536"/>
                  <a:gd name="T12" fmla="*/ 0 w 3"/>
                  <a:gd name="T13" fmla="*/ 0 h 2"/>
                  <a:gd name="T14" fmla="*/ 3 w 3"/>
                  <a:gd name="T15" fmla="*/ 2 h 2"/>
                </a:gdLst>
                <a:ahLst/>
                <a:cxnLst>
                  <a:cxn ang="T8">
                    <a:pos x="T0" y="T1"/>
                  </a:cxn>
                  <a:cxn ang="T9">
                    <a:pos x="T2" y="T3"/>
                  </a:cxn>
                  <a:cxn ang="T10">
                    <a:pos x="T4" y="T5"/>
                  </a:cxn>
                  <a:cxn ang="T11">
                    <a:pos x="T6" y="T7"/>
                  </a:cxn>
                </a:cxnLst>
                <a:rect l="T12" t="T13" r="T14" b="T15"/>
                <a:pathLst>
                  <a:path w="3" h="2">
                    <a:moveTo>
                      <a:pt x="0" y="2"/>
                    </a:moveTo>
                    <a:lnTo>
                      <a:pt x="3" y="2"/>
                    </a:lnTo>
                    <a:lnTo>
                      <a:pt x="1" y="0"/>
                    </a:lnTo>
                    <a:lnTo>
                      <a:pt x="0" y="2"/>
                    </a:lnTo>
                  </a:path>
                </a:pathLst>
              </a:custGeom>
              <a:grpFill/>
              <a:ln w="0">
                <a:solidFill>
                  <a:srgbClr val="002060"/>
                </a:solidFill>
                <a:round/>
                <a:headEnd/>
                <a:tailEnd/>
              </a:ln>
            </p:spPr>
            <p:txBody>
              <a:bodyPr/>
              <a:lstStyle/>
              <a:p>
                <a:endParaRPr lang="en-US"/>
              </a:p>
            </p:txBody>
          </p:sp>
          <p:sp>
            <p:nvSpPr>
              <p:cNvPr id="509" name="Freeform 511"/>
              <p:cNvSpPr>
                <a:spLocks/>
              </p:cNvSpPr>
              <p:nvPr/>
            </p:nvSpPr>
            <p:spPr bwMode="auto">
              <a:xfrm>
                <a:off x="7652289" y="3419478"/>
                <a:ext cx="15399" cy="19296"/>
              </a:xfrm>
              <a:custGeom>
                <a:avLst/>
                <a:gdLst>
                  <a:gd name="T0" fmla="*/ 0 w 2"/>
                  <a:gd name="T1" fmla="*/ 0 h 3"/>
                  <a:gd name="T2" fmla="*/ 0 w 2"/>
                  <a:gd name="T3" fmla="*/ 2147483647 h 3"/>
                  <a:gd name="T4" fmla="*/ 2147483647 w 2"/>
                  <a:gd name="T5" fmla="*/ 2147483647 h 3"/>
                  <a:gd name="T6" fmla="*/ 0 w 2"/>
                  <a:gd name="T7" fmla="*/ 2147483647 h 3"/>
                  <a:gd name="T8" fmla="*/ 2147483647 w 2"/>
                  <a:gd name="T9" fmla="*/ 2147483647 h 3"/>
                  <a:gd name="T10" fmla="*/ 2147483647 w 2"/>
                  <a:gd name="T11" fmla="*/ 2147483647 h 3"/>
                  <a:gd name="T12" fmla="*/ 0 w 2"/>
                  <a:gd name="T13" fmla="*/ 0 h 3"/>
                  <a:gd name="T14" fmla="*/ 0 60000 65536"/>
                  <a:gd name="T15" fmla="*/ 0 60000 65536"/>
                  <a:gd name="T16" fmla="*/ 0 60000 65536"/>
                  <a:gd name="T17" fmla="*/ 0 60000 65536"/>
                  <a:gd name="T18" fmla="*/ 0 60000 65536"/>
                  <a:gd name="T19" fmla="*/ 0 60000 65536"/>
                  <a:gd name="T20" fmla="*/ 0 60000 65536"/>
                  <a:gd name="T21" fmla="*/ 0 w 2"/>
                  <a:gd name="T22" fmla="*/ 0 h 3"/>
                  <a:gd name="T23" fmla="*/ 2 w 2"/>
                  <a:gd name="T24" fmla="*/ 3 h 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 h="3">
                    <a:moveTo>
                      <a:pt x="0" y="0"/>
                    </a:moveTo>
                    <a:lnTo>
                      <a:pt x="0" y="1"/>
                    </a:lnTo>
                    <a:lnTo>
                      <a:pt x="1" y="2"/>
                    </a:lnTo>
                    <a:lnTo>
                      <a:pt x="0" y="3"/>
                    </a:lnTo>
                    <a:lnTo>
                      <a:pt x="1" y="3"/>
                    </a:lnTo>
                    <a:lnTo>
                      <a:pt x="2" y="2"/>
                    </a:lnTo>
                    <a:lnTo>
                      <a:pt x="0" y="0"/>
                    </a:lnTo>
                  </a:path>
                </a:pathLst>
              </a:custGeom>
              <a:grpFill/>
              <a:ln w="0">
                <a:solidFill>
                  <a:srgbClr val="002060"/>
                </a:solidFill>
                <a:round/>
                <a:headEnd/>
                <a:tailEnd/>
              </a:ln>
            </p:spPr>
            <p:txBody>
              <a:bodyPr/>
              <a:lstStyle/>
              <a:p>
                <a:endParaRPr lang="en-US"/>
              </a:p>
            </p:txBody>
          </p:sp>
          <p:sp>
            <p:nvSpPr>
              <p:cNvPr id="510" name="Freeform 512"/>
              <p:cNvSpPr>
                <a:spLocks/>
              </p:cNvSpPr>
              <p:nvPr/>
            </p:nvSpPr>
            <p:spPr bwMode="auto">
              <a:xfrm>
                <a:off x="7988270" y="4205763"/>
                <a:ext cx="22399" cy="37384"/>
              </a:xfrm>
              <a:custGeom>
                <a:avLst/>
                <a:gdLst>
                  <a:gd name="T0" fmla="*/ 2147483647 w 3"/>
                  <a:gd name="T1" fmla="*/ 0 h 6"/>
                  <a:gd name="T2" fmla="*/ 0 w 3"/>
                  <a:gd name="T3" fmla="*/ 2147483647 h 6"/>
                  <a:gd name="T4" fmla="*/ 2147483647 w 3"/>
                  <a:gd name="T5" fmla="*/ 2147483647 h 6"/>
                  <a:gd name="T6" fmla="*/ 2147483647 w 3"/>
                  <a:gd name="T7" fmla="*/ 2147483647 h 6"/>
                  <a:gd name="T8" fmla="*/ 2147483647 w 3"/>
                  <a:gd name="T9" fmla="*/ 0 h 6"/>
                  <a:gd name="T10" fmla="*/ 2147483647 w 3"/>
                  <a:gd name="T11" fmla="*/ 0 h 6"/>
                  <a:gd name="T12" fmla="*/ 0 60000 65536"/>
                  <a:gd name="T13" fmla="*/ 0 60000 65536"/>
                  <a:gd name="T14" fmla="*/ 0 60000 65536"/>
                  <a:gd name="T15" fmla="*/ 0 60000 65536"/>
                  <a:gd name="T16" fmla="*/ 0 60000 65536"/>
                  <a:gd name="T17" fmla="*/ 0 60000 65536"/>
                  <a:gd name="T18" fmla="*/ 0 w 3"/>
                  <a:gd name="T19" fmla="*/ 0 h 6"/>
                  <a:gd name="T20" fmla="*/ 3 w 3"/>
                  <a:gd name="T21" fmla="*/ 6 h 6"/>
                </a:gdLst>
                <a:ahLst/>
                <a:cxnLst>
                  <a:cxn ang="T12">
                    <a:pos x="T0" y="T1"/>
                  </a:cxn>
                  <a:cxn ang="T13">
                    <a:pos x="T2" y="T3"/>
                  </a:cxn>
                  <a:cxn ang="T14">
                    <a:pos x="T4" y="T5"/>
                  </a:cxn>
                  <a:cxn ang="T15">
                    <a:pos x="T6" y="T7"/>
                  </a:cxn>
                  <a:cxn ang="T16">
                    <a:pos x="T8" y="T9"/>
                  </a:cxn>
                  <a:cxn ang="T17">
                    <a:pos x="T10" y="T11"/>
                  </a:cxn>
                </a:cxnLst>
                <a:rect l="T18" t="T19" r="T20" b="T21"/>
                <a:pathLst>
                  <a:path w="3" h="6">
                    <a:moveTo>
                      <a:pt x="1" y="0"/>
                    </a:moveTo>
                    <a:lnTo>
                      <a:pt x="0" y="5"/>
                    </a:lnTo>
                    <a:lnTo>
                      <a:pt x="2" y="6"/>
                    </a:lnTo>
                    <a:lnTo>
                      <a:pt x="3" y="2"/>
                    </a:lnTo>
                    <a:lnTo>
                      <a:pt x="3" y="0"/>
                    </a:lnTo>
                    <a:lnTo>
                      <a:pt x="1" y="0"/>
                    </a:lnTo>
                  </a:path>
                </a:pathLst>
              </a:custGeom>
              <a:grpFill/>
              <a:ln w="0">
                <a:solidFill>
                  <a:srgbClr val="002060"/>
                </a:solidFill>
                <a:round/>
                <a:headEnd/>
                <a:tailEnd/>
              </a:ln>
            </p:spPr>
            <p:txBody>
              <a:bodyPr/>
              <a:lstStyle/>
              <a:p>
                <a:endParaRPr lang="en-US"/>
              </a:p>
            </p:txBody>
          </p:sp>
          <p:sp>
            <p:nvSpPr>
              <p:cNvPr id="511" name="Freeform 513"/>
              <p:cNvSpPr>
                <a:spLocks/>
              </p:cNvSpPr>
              <p:nvPr/>
            </p:nvSpPr>
            <p:spPr bwMode="auto">
              <a:xfrm>
                <a:off x="8251455" y="4439719"/>
                <a:ext cx="64397" cy="31354"/>
              </a:xfrm>
              <a:custGeom>
                <a:avLst/>
                <a:gdLst>
                  <a:gd name="T0" fmla="*/ 0 w 9"/>
                  <a:gd name="T1" fmla="*/ 2147483647 h 5"/>
                  <a:gd name="T2" fmla="*/ 2147483647 w 9"/>
                  <a:gd name="T3" fmla="*/ 2147483647 h 5"/>
                  <a:gd name="T4" fmla="*/ 2147483647 w 9"/>
                  <a:gd name="T5" fmla="*/ 2147483647 h 5"/>
                  <a:gd name="T6" fmla="*/ 2147483647 w 9"/>
                  <a:gd name="T7" fmla="*/ 2147483647 h 5"/>
                  <a:gd name="T8" fmla="*/ 2147483647 w 9"/>
                  <a:gd name="T9" fmla="*/ 2147483647 h 5"/>
                  <a:gd name="T10" fmla="*/ 2147483647 w 9"/>
                  <a:gd name="T11" fmla="*/ 2147483647 h 5"/>
                  <a:gd name="T12" fmla="*/ 2147483647 w 9"/>
                  <a:gd name="T13" fmla="*/ 0 h 5"/>
                  <a:gd name="T14" fmla="*/ 2147483647 w 9"/>
                  <a:gd name="T15" fmla="*/ 0 h 5"/>
                  <a:gd name="T16" fmla="*/ 2147483647 w 9"/>
                  <a:gd name="T17" fmla="*/ 2147483647 h 5"/>
                  <a:gd name="T18" fmla="*/ 2147483647 w 9"/>
                  <a:gd name="T19" fmla="*/ 2147483647 h 5"/>
                  <a:gd name="T20" fmla="*/ 0 w 9"/>
                  <a:gd name="T21" fmla="*/ 2147483647 h 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9"/>
                  <a:gd name="T34" fmla="*/ 0 h 5"/>
                  <a:gd name="T35" fmla="*/ 9 w 9"/>
                  <a:gd name="T36" fmla="*/ 5 h 5"/>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9" h="5">
                    <a:moveTo>
                      <a:pt x="0" y="2"/>
                    </a:moveTo>
                    <a:lnTo>
                      <a:pt x="2" y="4"/>
                    </a:lnTo>
                    <a:lnTo>
                      <a:pt x="3" y="3"/>
                    </a:lnTo>
                    <a:lnTo>
                      <a:pt x="4" y="5"/>
                    </a:lnTo>
                    <a:lnTo>
                      <a:pt x="9" y="2"/>
                    </a:lnTo>
                    <a:lnTo>
                      <a:pt x="9" y="1"/>
                    </a:lnTo>
                    <a:lnTo>
                      <a:pt x="4" y="0"/>
                    </a:lnTo>
                    <a:lnTo>
                      <a:pt x="2" y="0"/>
                    </a:lnTo>
                    <a:lnTo>
                      <a:pt x="3" y="2"/>
                    </a:lnTo>
                    <a:lnTo>
                      <a:pt x="2" y="3"/>
                    </a:lnTo>
                    <a:lnTo>
                      <a:pt x="0" y="2"/>
                    </a:lnTo>
                  </a:path>
                </a:pathLst>
              </a:custGeom>
              <a:grpFill/>
              <a:ln w="0">
                <a:solidFill>
                  <a:srgbClr val="002060"/>
                </a:solidFill>
                <a:round/>
                <a:headEnd/>
                <a:tailEnd/>
              </a:ln>
            </p:spPr>
            <p:txBody>
              <a:bodyPr/>
              <a:lstStyle/>
              <a:p>
                <a:endParaRPr lang="en-US"/>
              </a:p>
            </p:txBody>
          </p:sp>
          <p:sp>
            <p:nvSpPr>
              <p:cNvPr id="512" name="Freeform 514"/>
              <p:cNvSpPr>
                <a:spLocks/>
              </p:cNvSpPr>
              <p:nvPr/>
            </p:nvSpPr>
            <p:spPr bwMode="auto">
              <a:xfrm>
                <a:off x="8703629" y="4516900"/>
                <a:ext cx="41998" cy="24119"/>
              </a:xfrm>
              <a:custGeom>
                <a:avLst/>
                <a:gdLst>
                  <a:gd name="T0" fmla="*/ 0 w 6"/>
                  <a:gd name="T1" fmla="*/ 0 h 4"/>
                  <a:gd name="T2" fmla="*/ 2147483647 w 6"/>
                  <a:gd name="T3" fmla="*/ 2147483647 h 4"/>
                  <a:gd name="T4" fmla="*/ 2147483647 w 6"/>
                  <a:gd name="T5" fmla="*/ 2147483647 h 4"/>
                  <a:gd name="T6" fmla="*/ 2147483647 w 6"/>
                  <a:gd name="T7" fmla="*/ 2147483647 h 4"/>
                  <a:gd name="T8" fmla="*/ 0 w 6"/>
                  <a:gd name="T9" fmla="*/ 0 h 4"/>
                  <a:gd name="T10" fmla="*/ 0 60000 65536"/>
                  <a:gd name="T11" fmla="*/ 0 60000 65536"/>
                  <a:gd name="T12" fmla="*/ 0 60000 65536"/>
                  <a:gd name="T13" fmla="*/ 0 60000 65536"/>
                  <a:gd name="T14" fmla="*/ 0 60000 65536"/>
                  <a:gd name="T15" fmla="*/ 0 w 6"/>
                  <a:gd name="T16" fmla="*/ 0 h 4"/>
                  <a:gd name="T17" fmla="*/ 6 w 6"/>
                  <a:gd name="T18" fmla="*/ 4 h 4"/>
                </a:gdLst>
                <a:ahLst/>
                <a:cxnLst>
                  <a:cxn ang="T10">
                    <a:pos x="T0" y="T1"/>
                  </a:cxn>
                  <a:cxn ang="T11">
                    <a:pos x="T2" y="T3"/>
                  </a:cxn>
                  <a:cxn ang="T12">
                    <a:pos x="T4" y="T5"/>
                  </a:cxn>
                  <a:cxn ang="T13">
                    <a:pos x="T6" y="T7"/>
                  </a:cxn>
                  <a:cxn ang="T14">
                    <a:pos x="T8" y="T9"/>
                  </a:cxn>
                </a:cxnLst>
                <a:rect l="T15" t="T16" r="T17" b="T18"/>
                <a:pathLst>
                  <a:path w="6" h="4">
                    <a:moveTo>
                      <a:pt x="0" y="0"/>
                    </a:moveTo>
                    <a:lnTo>
                      <a:pt x="6" y="4"/>
                    </a:lnTo>
                    <a:lnTo>
                      <a:pt x="6" y="3"/>
                    </a:lnTo>
                    <a:lnTo>
                      <a:pt x="5" y="1"/>
                    </a:lnTo>
                    <a:lnTo>
                      <a:pt x="0" y="0"/>
                    </a:lnTo>
                  </a:path>
                </a:pathLst>
              </a:custGeom>
              <a:grpFill/>
              <a:ln w="0">
                <a:solidFill>
                  <a:srgbClr val="002060"/>
                </a:solidFill>
                <a:round/>
                <a:headEnd/>
                <a:tailEnd/>
              </a:ln>
            </p:spPr>
            <p:txBody>
              <a:bodyPr/>
              <a:lstStyle/>
              <a:p>
                <a:endParaRPr lang="en-US"/>
              </a:p>
            </p:txBody>
          </p:sp>
          <p:sp>
            <p:nvSpPr>
              <p:cNvPr id="513" name="Freeform 515"/>
              <p:cNvSpPr>
                <a:spLocks/>
              </p:cNvSpPr>
              <p:nvPr/>
            </p:nvSpPr>
            <p:spPr bwMode="auto">
              <a:xfrm>
                <a:off x="8236056" y="3242202"/>
                <a:ext cx="15399" cy="13266"/>
              </a:xfrm>
              <a:custGeom>
                <a:avLst/>
                <a:gdLst>
                  <a:gd name="T0" fmla="*/ 0 w 2"/>
                  <a:gd name="T1" fmla="*/ 2147483647 h 2"/>
                  <a:gd name="T2" fmla="*/ 2147483647 w 2"/>
                  <a:gd name="T3" fmla="*/ 2147483647 h 2"/>
                  <a:gd name="T4" fmla="*/ 2147483647 w 2"/>
                  <a:gd name="T5" fmla="*/ 0 h 2"/>
                  <a:gd name="T6" fmla="*/ 0 w 2"/>
                  <a:gd name="T7" fmla="*/ 0 h 2"/>
                  <a:gd name="T8" fmla="*/ 2147483647 w 2"/>
                  <a:gd name="T9" fmla="*/ 2147483647 h 2"/>
                  <a:gd name="T10" fmla="*/ 0 w 2"/>
                  <a:gd name="T11" fmla="*/ 2147483647 h 2"/>
                  <a:gd name="T12" fmla="*/ 0 60000 65536"/>
                  <a:gd name="T13" fmla="*/ 0 60000 65536"/>
                  <a:gd name="T14" fmla="*/ 0 60000 65536"/>
                  <a:gd name="T15" fmla="*/ 0 60000 65536"/>
                  <a:gd name="T16" fmla="*/ 0 60000 65536"/>
                  <a:gd name="T17" fmla="*/ 0 60000 65536"/>
                  <a:gd name="T18" fmla="*/ 0 w 2"/>
                  <a:gd name="T19" fmla="*/ 0 h 2"/>
                  <a:gd name="T20" fmla="*/ 2 w 2"/>
                  <a:gd name="T21" fmla="*/ 2 h 2"/>
                </a:gdLst>
                <a:ahLst/>
                <a:cxnLst>
                  <a:cxn ang="T12">
                    <a:pos x="T0" y="T1"/>
                  </a:cxn>
                  <a:cxn ang="T13">
                    <a:pos x="T2" y="T3"/>
                  </a:cxn>
                  <a:cxn ang="T14">
                    <a:pos x="T4" y="T5"/>
                  </a:cxn>
                  <a:cxn ang="T15">
                    <a:pos x="T6" y="T7"/>
                  </a:cxn>
                  <a:cxn ang="T16">
                    <a:pos x="T8" y="T9"/>
                  </a:cxn>
                  <a:cxn ang="T17">
                    <a:pos x="T10" y="T11"/>
                  </a:cxn>
                </a:cxnLst>
                <a:rect l="T18" t="T19" r="T20" b="T21"/>
                <a:pathLst>
                  <a:path w="2" h="2">
                    <a:moveTo>
                      <a:pt x="0" y="2"/>
                    </a:moveTo>
                    <a:lnTo>
                      <a:pt x="2" y="2"/>
                    </a:lnTo>
                    <a:lnTo>
                      <a:pt x="2" y="0"/>
                    </a:lnTo>
                    <a:lnTo>
                      <a:pt x="0" y="0"/>
                    </a:lnTo>
                    <a:lnTo>
                      <a:pt x="1" y="1"/>
                    </a:lnTo>
                    <a:lnTo>
                      <a:pt x="0" y="2"/>
                    </a:lnTo>
                  </a:path>
                </a:pathLst>
              </a:custGeom>
              <a:grpFill/>
              <a:ln w="0">
                <a:solidFill>
                  <a:srgbClr val="002060"/>
                </a:solidFill>
                <a:round/>
                <a:headEnd/>
                <a:tailEnd/>
              </a:ln>
            </p:spPr>
            <p:txBody>
              <a:bodyPr/>
              <a:lstStyle/>
              <a:p>
                <a:endParaRPr lang="en-US"/>
              </a:p>
            </p:txBody>
          </p:sp>
          <p:sp>
            <p:nvSpPr>
              <p:cNvPr id="514" name="Freeform 516"/>
              <p:cNvSpPr>
                <a:spLocks/>
              </p:cNvSpPr>
              <p:nvPr/>
            </p:nvSpPr>
            <p:spPr bwMode="auto">
              <a:xfrm>
                <a:off x="7908474" y="3103516"/>
                <a:ext cx="43398" cy="13266"/>
              </a:xfrm>
              <a:custGeom>
                <a:avLst/>
                <a:gdLst>
                  <a:gd name="T0" fmla="*/ 0 w 6"/>
                  <a:gd name="T1" fmla="*/ 2147483647 h 2"/>
                  <a:gd name="T2" fmla="*/ 2147483647 w 6"/>
                  <a:gd name="T3" fmla="*/ 2147483647 h 2"/>
                  <a:gd name="T4" fmla="*/ 2147483647 w 6"/>
                  <a:gd name="T5" fmla="*/ 2147483647 h 2"/>
                  <a:gd name="T6" fmla="*/ 2147483647 w 6"/>
                  <a:gd name="T7" fmla="*/ 2147483647 h 2"/>
                  <a:gd name="T8" fmla="*/ 2147483647 w 6"/>
                  <a:gd name="T9" fmla="*/ 0 h 2"/>
                  <a:gd name="T10" fmla="*/ 0 w 6"/>
                  <a:gd name="T11" fmla="*/ 2147483647 h 2"/>
                  <a:gd name="T12" fmla="*/ 0 60000 65536"/>
                  <a:gd name="T13" fmla="*/ 0 60000 65536"/>
                  <a:gd name="T14" fmla="*/ 0 60000 65536"/>
                  <a:gd name="T15" fmla="*/ 0 60000 65536"/>
                  <a:gd name="T16" fmla="*/ 0 60000 65536"/>
                  <a:gd name="T17" fmla="*/ 0 60000 65536"/>
                  <a:gd name="T18" fmla="*/ 0 w 6"/>
                  <a:gd name="T19" fmla="*/ 0 h 2"/>
                  <a:gd name="T20" fmla="*/ 6 w 6"/>
                  <a:gd name="T21" fmla="*/ 2 h 2"/>
                </a:gdLst>
                <a:ahLst/>
                <a:cxnLst>
                  <a:cxn ang="T12">
                    <a:pos x="T0" y="T1"/>
                  </a:cxn>
                  <a:cxn ang="T13">
                    <a:pos x="T2" y="T3"/>
                  </a:cxn>
                  <a:cxn ang="T14">
                    <a:pos x="T4" y="T5"/>
                  </a:cxn>
                  <a:cxn ang="T15">
                    <a:pos x="T6" y="T7"/>
                  </a:cxn>
                  <a:cxn ang="T16">
                    <a:pos x="T8" y="T9"/>
                  </a:cxn>
                  <a:cxn ang="T17">
                    <a:pos x="T10" y="T11"/>
                  </a:cxn>
                </a:cxnLst>
                <a:rect l="T18" t="T19" r="T20" b="T21"/>
                <a:pathLst>
                  <a:path w="6" h="2">
                    <a:moveTo>
                      <a:pt x="0" y="1"/>
                    </a:moveTo>
                    <a:lnTo>
                      <a:pt x="3" y="2"/>
                    </a:lnTo>
                    <a:lnTo>
                      <a:pt x="6" y="2"/>
                    </a:lnTo>
                    <a:lnTo>
                      <a:pt x="6" y="1"/>
                    </a:lnTo>
                    <a:lnTo>
                      <a:pt x="2" y="0"/>
                    </a:lnTo>
                    <a:lnTo>
                      <a:pt x="0" y="1"/>
                    </a:lnTo>
                  </a:path>
                </a:pathLst>
              </a:custGeom>
              <a:grpFill/>
              <a:ln w="0">
                <a:solidFill>
                  <a:srgbClr val="002060"/>
                </a:solidFill>
                <a:round/>
                <a:headEnd/>
                <a:tailEnd/>
              </a:ln>
            </p:spPr>
            <p:txBody>
              <a:bodyPr/>
              <a:lstStyle/>
              <a:p>
                <a:endParaRPr lang="en-US"/>
              </a:p>
            </p:txBody>
          </p:sp>
          <p:sp>
            <p:nvSpPr>
              <p:cNvPr id="515" name="Freeform 517"/>
              <p:cNvSpPr>
                <a:spLocks/>
              </p:cNvSpPr>
              <p:nvPr/>
            </p:nvSpPr>
            <p:spPr bwMode="auto">
              <a:xfrm>
                <a:off x="7820280" y="3039601"/>
                <a:ext cx="8399" cy="13266"/>
              </a:xfrm>
              <a:custGeom>
                <a:avLst/>
                <a:gdLst>
                  <a:gd name="T0" fmla="*/ 0 w 1"/>
                  <a:gd name="T1" fmla="*/ 2147483647 h 2"/>
                  <a:gd name="T2" fmla="*/ 0 w 1"/>
                  <a:gd name="T3" fmla="*/ 2147483647 h 2"/>
                  <a:gd name="T4" fmla="*/ 2147483647 w 1"/>
                  <a:gd name="T5" fmla="*/ 2147483647 h 2"/>
                  <a:gd name="T6" fmla="*/ 0 w 1"/>
                  <a:gd name="T7" fmla="*/ 0 h 2"/>
                  <a:gd name="T8" fmla="*/ 0 w 1"/>
                  <a:gd name="T9" fmla="*/ 2147483647 h 2"/>
                  <a:gd name="T10" fmla="*/ 0 60000 65536"/>
                  <a:gd name="T11" fmla="*/ 0 60000 65536"/>
                  <a:gd name="T12" fmla="*/ 0 60000 65536"/>
                  <a:gd name="T13" fmla="*/ 0 60000 65536"/>
                  <a:gd name="T14" fmla="*/ 0 60000 65536"/>
                  <a:gd name="T15" fmla="*/ 0 w 1"/>
                  <a:gd name="T16" fmla="*/ 0 h 2"/>
                  <a:gd name="T17" fmla="*/ 1 w 1"/>
                  <a:gd name="T18" fmla="*/ 2 h 2"/>
                </a:gdLst>
                <a:ahLst/>
                <a:cxnLst>
                  <a:cxn ang="T10">
                    <a:pos x="T0" y="T1"/>
                  </a:cxn>
                  <a:cxn ang="T11">
                    <a:pos x="T2" y="T3"/>
                  </a:cxn>
                  <a:cxn ang="T12">
                    <a:pos x="T4" y="T5"/>
                  </a:cxn>
                  <a:cxn ang="T13">
                    <a:pos x="T6" y="T7"/>
                  </a:cxn>
                  <a:cxn ang="T14">
                    <a:pos x="T8" y="T9"/>
                  </a:cxn>
                </a:cxnLst>
                <a:rect l="T15" t="T16" r="T17" b="T18"/>
                <a:pathLst>
                  <a:path w="1" h="2">
                    <a:moveTo>
                      <a:pt x="0" y="1"/>
                    </a:moveTo>
                    <a:lnTo>
                      <a:pt x="0" y="2"/>
                    </a:lnTo>
                    <a:lnTo>
                      <a:pt x="1" y="1"/>
                    </a:lnTo>
                    <a:lnTo>
                      <a:pt x="0" y="0"/>
                    </a:lnTo>
                    <a:lnTo>
                      <a:pt x="0" y="1"/>
                    </a:lnTo>
                  </a:path>
                </a:pathLst>
              </a:custGeom>
              <a:grpFill/>
              <a:ln w="0">
                <a:solidFill>
                  <a:srgbClr val="002060"/>
                </a:solidFill>
                <a:round/>
                <a:headEnd/>
                <a:tailEnd/>
              </a:ln>
            </p:spPr>
            <p:txBody>
              <a:bodyPr/>
              <a:lstStyle/>
              <a:p>
                <a:endParaRPr lang="en-US"/>
              </a:p>
            </p:txBody>
          </p:sp>
          <p:sp>
            <p:nvSpPr>
              <p:cNvPr id="516" name="Freeform 518"/>
              <p:cNvSpPr>
                <a:spLocks/>
              </p:cNvSpPr>
              <p:nvPr/>
            </p:nvSpPr>
            <p:spPr bwMode="auto">
              <a:xfrm>
                <a:off x="7782481" y="3021511"/>
                <a:ext cx="212788" cy="55474"/>
              </a:xfrm>
              <a:custGeom>
                <a:avLst/>
                <a:gdLst>
                  <a:gd name="T0" fmla="*/ 0 w 29"/>
                  <a:gd name="T1" fmla="*/ 2147483647 h 9"/>
                  <a:gd name="T2" fmla="*/ 2147483647 w 29"/>
                  <a:gd name="T3" fmla="*/ 2147483647 h 9"/>
                  <a:gd name="T4" fmla="*/ 2147483647 w 29"/>
                  <a:gd name="T5" fmla="*/ 2147483647 h 9"/>
                  <a:gd name="T6" fmla="*/ 2147483647 w 29"/>
                  <a:gd name="T7" fmla="*/ 2147483647 h 9"/>
                  <a:gd name="T8" fmla="*/ 2147483647 w 29"/>
                  <a:gd name="T9" fmla="*/ 2147483647 h 9"/>
                  <a:gd name="T10" fmla="*/ 2147483647 w 29"/>
                  <a:gd name="T11" fmla="*/ 2147483647 h 9"/>
                  <a:gd name="T12" fmla="*/ 2147483647 w 29"/>
                  <a:gd name="T13" fmla="*/ 2147483647 h 9"/>
                  <a:gd name="T14" fmla="*/ 2147483647 w 29"/>
                  <a:gd name="T15" fmla="*/ 2147483647 h 9"/>
                  <a:gd name="T16" fmla="*/ 2147483647 w 29"/>
                  <a:gd name="T17" fmla="*/ 2147483647 h 9"/>
                  <a:gd name="T18" fmla="*/ 2147483647 w 29"/>
                  <a:gd name="T19" fmla="*/ 2147483647 h 9"/>
                  <a:gd name="T20" fmla="*/ 2147483647 w 29"/>
                  <a:gd name="T21" fmla="*/ 2147483647 h 9"/>
                  <a:gd name="T22" fmla="*/ 2147483647 w 29"/>
                  <a:gd name="T23" fmla="*/ 2147483647 h 9"/>
                  <a:gd name="T24" fmla="*/ 2147483647 w 29"/>
                  <a:gd name="T25" fmla="*/ 2147483647 h 9"/>
                  <a:gd name="T26" fmla="*/ 2147483647 w 29"/>
                  <a:gd name="T27" fmla="*/ 2147483647 h 9"/>
                  <a:gd name="T28" fmla="*/ 2147483647 w 29"/>
                  <a:gd name="T29" fmla="*/ 2147483647 h 9"/>
                  <a:gd name="T30" fmla="*/ 2147483647 w 29"/>
                  <a:gd name="T31" fmla="*/ 2147483647 h 9"/>
                  <a:gd name="T32" fmla="*/ 2147483647 w 29"/>
                  <a:gd name="T33" fmla="*/ 0 h 9"/>
                  <a:gd name="T34" fmla="*/ 2147483647 w 29"/>
                  <a:gd name="T35" fmla="*/ 2147483647 h 9"/>
                  <a:gd name="T36" fmla="*/ 0 w 29"/>
                  <a:gd name="T37" fmla="*/ 2147483647 h 9"/>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9"/>
                  <a:gd name="T58" fmla="*/ 0 h 9"/>
                  <a:gd name="T59" fmla="*/ 29 w 29"/>
                  <a:gd name="T60" fmla="*/ 9 h 9"/>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9" h="9">
                    <a:moveTo>
                      <a:pt x="0" y="4"/>
                    </a:moveTo>
                    <a:lnTo>
                      <a:pt x="2" y="4"/>
                    </a:lnTo>
                    <a:lnTo>
                      <a:pt x="6" y="1"/>
                    </a:lnTo>
                    <a:lnTo>
                      <a:pt x="9" y="2"/>
                    </a:lnTo>
                    <a:lnTo>
                      <a:pt x="7" y="2"/>
                    </a:lnTo>
                    <a:lnTo>
                      <a:pt x="8" y="3"/>
                    </a:lnTo>
                    <a:lnTo>
                      <a:pt x="16" y="4"/>
                    </a:lnTo>
                    <a:lnTo>
                      <a:pt x="18" y="7"/>
                    </a:lnTo>
                    <a:lnTo>
                      <a:pt x="20" y="7"/>
                    </a:lnTo>
                    <a:lnTo>
                      <a:pt x="21" y="8"/>
                    </a:lnTo>
                    <a:lnTo>
                      <a:pt x="19" y="9"/>
                    </a:lnTo>
                    <a:lnTo>
                      <a:pt x="29" y="9"/>
                    </a:lnTo>
                    <a:lnTo>
                      <a:pt x="27" y="7"/>
                    </a:lnTo>
                    <a:lnTo>
                      <a:pt x="25" y="7"/>
                    </a:lnTo>
                    <a:lnTo>
                      <a:pt x="25" y="6"/>
                    </a:lnTo>
                    <a:lnTo>
                      <a:pt x="17" y="3"/>
                    </a:lnTo>
                    <a:lnTo>
                      <a:pt x="9" y="0"/>
                    </a:lnTo>
                    <a:lnTo>
                      <a:pt x="4" y="1"/>
                    </a:lnTo>
                    <a:lnTo>
                      <a:pt x="0" y="4"/>
                    </a:lnTo>
                  </a:path>
                </a:pathLst>
              </a:custGeom>
              <a:grpFill/>
              <a:ln w="0">
                <a:solidFill>
                  <a:srgbClr val="002060"/>
                </a:solidFill>
                <a:round/>
                <a:headEnd/>
                <a:tailEnd/>
              </a:ln>
            </p:spPr>
            <p:txBody>
              <a:bodyPr/>
              <a:lstStyle/>
              <a:p>
                <a:endParaRPr lang="en-US"/>
              </a:p>
            </p:txBody>
          </p:sp>
          <p:sp>
            <p:nvSpPr>
              <p:cNvPr id="517" name="Freeform 519"/>
              <p:cNvSpPr>
                <a:spLocks/>
              </p:cNvSpPr>
              <p:nvPr/>
            </p:nvSpPr>
            <p:spPr bwMode="auto">
              <a:xfrm>
                <a:off x="8133862" y="3103516"/>
                <a:ext cx="29399" cy="13266"/>
              </a:xfrm>
              <a:custGeom>
                <a:avLst/>
                <a:gdLst>
                  <a:gd name="T0" fmla="*/ 0 w 4"/>
                  <a:gd name="T1" fmla="*/ 2147483647 h 2"/>
                  <a:gd name="T2" fmla="*/ 2147483647 w 4"/>
                  <a:gd name="T3" fmla="*/ 2147483647 h 2"/>
                  <a:gd name="T4" fmla="*/ 0 w 4"/>
                  <a:gd name="T5" fmla="*/ 0 h 2"/>
                  <a:gd name="T6" fmla="*/ 0 w 4"/>
                  <a:gd name="T7" fmla="*/ 2147483647 h 2"/>
                  <a:gd name="T8" fmla="*/ 0 60000 65536"/>
                  <a:gd name="T9" fmla="*/ 0 60000 65536"/>
                  <a:gd name="T10" fmla="*/ 0 60000 65536"/>
                  <a:gd name="T11" fmla="*/ 0 60000 65536"/>
                  <a:gd name="T12" fmla="*/ 0 w 4"/>
                  <a:gd name="T13" fmla="*/ 0 h 2"/>
                  <a:gd name="T14" fmla="*/ 4 w 4"/>
                  <a:gd name="T15" fmla="*/ 2 h 2"/>
                </a:gdLst>
                <a:ahLst/>
                <a:cxnLst>
                  <a:cxn ang="T8">
                    <a:pos x="T0" y="T1"/>
                  </a:cxn>
                  <a:cxn ang="T9">
                    <a:pos x="T2" y="T3"/>
                  </a:cxn>
                  <a:cxn ang="T10">
                    <a:pos x="T4" y="T5"/>
                  </a:cxn>
                  <a:cxn ang="T11">
                    <a:pos x="T6" y="T7"/>
                  </a:cxn>
                </a:cxnLst>
                <a:rect l="T12" t="T13" r="T14" b="T15"/>
                <a:pathLst>
                  <a:path w="4" h="2">
                    <a:moveTo>
                      <a:pt x="0" y="2"/>
                    </a:moveTo>
                    <a:lnTo>
                      <a:pt x="4" y="1"/>
                    </a:lnTo>
                    <a:lnTo>
                      <a:pt x="0" y="0"/>
                    </a:lnTo>
                    <a:lnTo>
                      <a:pt x="0" y="2"/>
                    </a:lnTo>
                  </a:path>
                </a:pathLst>
              </a:custGeom>
              <a:grpFill/>
              <a:ln w="0">
                <a:solidFill>
                  <a:srgbClr val="002060"/>
                </a:solidFill>
                <a:round/>
                <a:headEnd/>
                <a:tailEnd/>
              </a:ln>
            </p:spPr>
            <p:txBody>
              <a:bodyPr/>
              <a:lstStyle/>
              <a:p>
                <a:endParaRPr lang="en-US"/>
              </a:p>
            </p:txBody>
          </p:sp>
          <p:sp>
            <p:nvSpPr>
              <p:cNvPr id="518" name="Freeform 520"/>
              <p:cNvSpPr>
                <a:spLocks/>
              </p:cNvSpPr>
              <p:nvPr/>
            </p:nvSpPr>
            <p:spPr bwMode="auto">
              <a:xfrm>
                <a:off x="8236056" y="3140900"/>
                <a:ext cx="7000" cy="7236"/>
              </a:xfrm>
              <a:custGeom>
                <a:avLst/>
                <a:gdLst>
                  <a:gd name="T0" fmla="*/ 0 w 1"/>
                  <a:gd name="T1" fmla="*/ 0 h 1"/>
                  <a:gd name="T2" fmla="*/ 0 w 1"/>
                  <a:gd name="T3" fmla="*/ 2147483647 h 1"/>
                  <a:gd name="T4" fmla="*/ 2147483647 w 1"/>
                  <a:gd name="T5" fmla="*/ 2147483647 h 1"/>
                  <a:gd name="T6" fmla="*/ 0 w 1"/>
                  <a:gd name="T7" fmla="*/ 0 h 1"/>
                  <a:gd name="T8" fmla="*/ 0 60000 65536"/>
                  <a:gd name="T9" fmla="*/ 0 60000 65536"/>
                  <a:gd name="T10" fmla="*/ 0 60000 65536"/>
                  <a:gd name="T11" fmla="*/ 0 60000 65536"/>
                  <a:gd name="T12" fmla="*/ 0 w 1"/>
                  <a:gd name="T13" fmla="*/ 0 h 1"/>
                  <a:gd name="T14" fmla="*/ 1 w 1"/>
                  <a:gd name="T15" fmla="*/ 1 h 1"/>
                </a:gdLst>
                <a:ahLst/>
                <a:cxnLst>
                  <a:cxn ang="T8">
                    <a:pos x="T0" y="T1"/>
                  </a:cxn>
                  <a:cxn ang="T9">
                    <a:pos x="T2" y="T3"/>
                  </a:cxn>
                  <a:cxn ang="T10">
                    <a:pos x="T4" y="T5"/>
                  </a:cxn>
                  <a:cxn ang="T11">
                    <a:pos x="T6" y="T7"/>
                  </a:cxn>
                </a:cxnLst>
                <a:rect l="T12" t="T13" r="T14" b="T15"/>
                <a:pathLst>
                  <a:path w="1" h="1">
                    <a:moveTo>
                      <a:pt x="0" y="0"/>
                    </a:moveTo>
                    <a:lnTo>
                      <a:pt x="0" y="1"/>
                    </a:lnTo>
                    <a:lnTo>
                      <a:pt x="1" y="1"/>
                    </a:lnTo>
                    <a:lnTo>
                      <a:pt x="0" y="0"/>
                    </a:lnTo>
                  </a:path>
                </a:pathLst>
              </a:custGeom>
              <a:grpFill/>
              <a:ln w="0">
                <a:solidFill>
                  <a:srgbClr val="002060"/>
                </a:solidFill>
                <a:round/>
                <a:headEnd/>
                <a:tailEnd/>
              </a:ln>
            </p:spPr>
            <p:txBody>
              <a:bodyPr/>
              <a:lstStyle/>
              <a:p>
                <a:endParaRPr lang="en-US"/>
              </a:p>
            </p:txBody>
          </p:sp>
          <p:sp>
            <p:nvSpPr>
              <p:cNvPr id="519" name="Freeform 521"/>
              <p:cNvSpPr>
                <a:spLocks/>
              </p:cNvSpPr>
              <p:nvPr/>
            </p:nvSpPr>
            <p:spPr bwMode="auto">
              <a:xfrm>
                <a:off x="7908474" y="2984127"/>
                <a:ext cx="15399" cy="24119"/>
              </a:xfrm>
              <a:custGeom>
                <a:avLst/>
                <a:gdLst>
                  <a:gd name="T0" fmla="*/ 2147483647 w 2"/>
                  <a:gd name="T1" fmla="*/ 0 h 4"/>
                  <a:gd name="T2" fmla="*/ 0 w 2"/>
                  <a:gd name="T3" fmla="*/ 2147483647 h 4"/>
                  <a:gd name="T4" fmla="*/ 2147483647 w 2"/>
                  <a:gd name="T5" fmla="*/ 2147483647 h 4"/>
                  <a:gd name="T6" fmla="*/ 2147483647 w 2"/>
                  <a:gd name="T7" fmla="*/ 2147483647 h 4"/>
                  <a:gd name="T8" fmla="*/ 2147483647 w 2"/>
                  <a:gd name="T9" fmla="*/ 0 h 4"/>
                  <a:gd name="T10" fmla="*/ 0 60000 65536"/>
                  <a:gd name="T11" fmla="*/ 0 60000 65536"/>
                  <a:gd name="T12" fmla="*/ 0 60000 65536"/>
                  <a:gd name="T13" fmla="*/ 0 60000 65536"/>
                  <a:gd name="T14" fmla="*/ 0 60000 65536"/>
                  <a:gd name="T15" fmla="*/ 0 w 2"/>
                  <a:gd name="T16" fmla="*/ 0 h 4"/>
                  <a:gd name="T17" fmla="*/ 2 w 2"/>
                  <a:gd name="T18" fmla="*/ 4 h 4"/>
                </a:gdLst>
                <a:ahLst/>
                <a:cxnLst>
                  <a:cxn ang="T10">
                    <a:pos x="T0" y="T1"/>
                  </a:cxn>
                  <a:cxn ang="T11">
                    <a:pos x="T2" y="T3"/>
                  </a:cxn>
                  <a:cxn ang="T12">
                    <a:pos x="T4" y="T5"/>
                  </a:cxn>
                  <a:cxn ang="T13">
                    <a:pos x="T6" y="T7"/>
                  </a:cxn>
                  <a:cxn ang="T14">
                    <a:pos x="T8" y="T9"/>
                  </a:cxn>
                </a:cxnLst>
                <a:rect l="T15" t="T16" r="T17" b="T18"/>
                <a:pathLst>
                  <a:path w="2" h="4">
                    <a:moveTo>
                      <a:pt x="1" y="0"/>
                    </a:moveTo>
                    <a:lnTo>
                      <a:pt x="0" y="2"/>
                    </a:lnTo>
                    <a:lnTo>
                      <a:pt x="2" y="4"/>
                    </a:lnTo>
                    <a:lnTo>
                      <a:pt x="2" y="1"/>
                    </a:lnTo>
                    <a:lnTo>
                      <a:pt x="1" y="0"/>
                    </a:lnTo>
                  </a:path>
                </a:pathLst>
              </a:custGeom>
              <a:grpFill/>
              <a:ln w="0">
                <a:solidFill>
                  <a:srgbClr val="002060"/>
                </a:solidFill>
                <a:round/>
                <a:headEnd/>
                <a:tailEnd/>
              </a:ln>
            </p:spPr>
            <p:txBody>
              <a:bodyPr/>
              <a:lstStyle/>
              <a:p>
                <a:endParaRPr lang="en-US"/>
              </a:p>
            </p:txBody>
          </p:sp>
          <p:sp>
            <p:nvSpPr>
              <p:cNvPr id="520" name="Freeform 522"/>
              <p:cNvSpPr>
                <a:spLocks/>
              </p:cNvSpPr>
              <p:nvPr/>
            </p:nvSpPr>
            <p:spPr bwMode="auto">
              <a:xfrm>
                <a:off x="8003669" y="3052866"/>
                <a:ext cx="13999" cy="6030"/>
              </a:xfrm>
              <a:custGeom>
                <a:avLst/>
                <a:gdLst>
                  <a:gd name="T0" fmla="*/ 0 w 2"/>
                  <a:gd name="T1" fmla="*/ 2147483647 h 1"/>
                  <a:gd name="T2" fmla="*/ 2147483647 w 2"/>
                  <a:gd name="T3" fmla="*/ 2147483647 h 1"/>
                  <a:gd name="T4" fmla="*/ 2147483647 w 2"/>
                  <a:gd name="T5" fmla="*/ 0 h 1"/>
                  <a:gd name="T6" fmla="*/ 0 w 2"/>
                  <a:gd name="T7" fmla="*/ 2147483647 h 1"/>
                  <a:gd name="T8" fmla="*/ 0 60000 65536"/>
                  <a:gd name="T9" fmla="*/ 0 60000 65536"/>
                  <a:gd name="T10" fmla="*/ 0 60000 65536"/>
                  <a:gd name="T11" fmla="*/ 0 60000 65536"/>
                  <a:gd name="T12" fmla="*/ 0 w 2"/>
                  <a:gd name="T13" fmla="*/ 0 h 1"/>
                  <a:gd name="T14" fmla="*/ 2 w 2"/>
                  <a:gd name="T15" fmla="*/ 1 h 1"/>
                </a:gdLst>
                <a:ahLst/>
                <a:cxnLst>
                  <a:cxn ang="T8">
                    <a:pos x="T0" y="T1"/>
                  </a:cxn>
                  <a:cxn ang="T9">
                    <a:pos x="T2" y="T3"/>
                  </a:cxn>
                  <a:cxn ang="T10">
                    <a:pos x="T4" y="T5"/>
                  </a:cxn>
                  <a:cxn ang="T11">
                    <a:pos x="T6" y="T7"/>
                  </a:cxn>
                </a:cxnLst>
                <a:rect l="T12" t="T13" r="T14" b="T15"/>
                <a:pathLst>
                  <a:path w="2" h="1">
                    <a:moveTo>
                      <a:pt x="0" y="1"/>
                    </a:moveTo>
                    <a:lnTo>
                      <a:pt x="1" y="1"/>
                    </a:lnTo>
                    <a:lnTo>
                      <a:pt x="2" y="0"/>
                    </a:lnTo>
                    <a:lnTo>
                      <a:pt x="0" y="1"/>
                    </a:lnTo>
                  </a:path>
                </a:pathLst>
              </a:custGeom>
              <a:grpFill/>
              <a:ln w="0">
                <a:solidFill>
                  <a:srgbClr val="002060"/>
                </a:solidFill>
                <a:round/>
                <a:headEnd/>
                <a:tailEnd/>
              </a:ln>
            </p:spPr>
            <p:txBody>
              <a:bodyPr/>
              <a:lstStyle/>
              <a:p>
                <a:endParaRPr lang="en-US"/>
              </a:p>
            </p:txBody>
          </p:sp>
          <p:sp>
            <p:nvSpPr>
              <p:cNvPr id="521" name="Freeform 523"/>
              <p:cNvSpPr>
                <a:spLocks/>
              </p:cNvSpPr>
              <p:nvPr/>
            </p:nvSpPr>
            <p:spPr bwMode="auto">
              <a:xfrm>
                <a:off x="7995269" y="2660929"/>
                <a:ext cx="36398" cy="12060"/>
              </a:xfrm>
              <a:custGeom>
                <a:avLst/>
                <a:gdLst>
                  <a:gd name="T0" fmla="*/ 0 w 5"/>
                  <a:gd name="T1" fmla="*/ 2147483647 h 2"/>
                  <a:gd name="T2" fmla="*/ 2147483647 w 5"/>
                  <a:gd name="T3" fmla="*/ 0 h 2"/>
                  <a:gd name="T4" fmla="*/ 2147483647 w 5"/>
                  <a:gd name="T5" fmla="*/ 0 h 2"/>
                  <a:gd name="T6" fmla="*/ 0 w 5"/>
                  <a:gd name="T7" fmla="*/ 2147483647 h 2"/>
                  <a:gd name="T8" fmla="*/ 0 w 5"/>
                  <a:gd name="T9" fmla="*/ 2147483647 h 2"/>
                  <a:gd name="T10" fmla="*/ 0 60000 65536"/>
                  <a:gd name="T11" fmla="*/ 0 60000 65536"/>
                  <a:gd name="T12" fmla="*/ 0 60000 65536"/>
                  <a:gd name="T13" fmla="*/ 0 60000 65536"/>
                  <a:gd name="T14" fmla="*/ 0 60000 65536"/>
                  <a:gd name="T15" fmla="*/ 0 w 5"/>
                  <a:gd name="T16" fmla="*/ 0 h 2"/>
                  <a:gd name="T17" fmla="*/ 5 w 5"/>
                  <a:gd name="T18" fmla="*/ 2 h 2"/>
                </a:gdLst>
                <a:ahLst/>
                <a:cxnLst>
                  <a:cxn ang="T10">
                    <a:pos x="T0" y="T1"/>
                  </a:cxn>
                  <a:cxn ang="T11">
                    <a:pos x="T2" y="T3"/>
                  </a:cxn>
                  <a:cxn ang="T12">
                    <a:pos x="T4" y="T5"/>
                  </a:cxn>
                  <a:cxn ang="T13">
                    <a:pos x="T6" y="T7"/>
                  </a:cxn>
                  <a:cxn ang="T14">
                    <a:pos x="T8" y="T9"/>
                  </a:cxn>
                </a:cxnLst>
                <a:rect l="T15" t="T16" r="T17" b="T18"/>
                <a:pathLst>
                  <a:path w="5" h="2">
                    <a:moveTo>
                      <a:pt x="0" y="2"/>
                    </a:moveTo>
                    <a:lnTo>
                      <a:pt x="5" y="0"/>
                    </a:lnTo>
                    <a:lnTo>
                      <a:pt x="0" y="1"/>
                    </a:lnTo>
                    <a:lnTo>
                      <a:pt x="0" y="2"/>
                    </a:lnTo>
                  </a:path>
                </a:pathLst>
              </a:custGeom>
              <a:grpFill/>
              <a:ln w="0">
                <a:solidFill>
                  <a:srgbClr val="002060"/>
                </a:solidFill>
                <a:round/>
                <a:headEnd/>
                <a:tailEnd/>
              </a:ln>
            </p:spPr>
            <p:txBody>
              <a:bodyPr/>
              <a:lstStyle/>
              <a:p>
                <a:endParaRPr lang="en-US"/>
              </a:p>
            </p:txBody>
          </p:sp>
          <p:sp>
            <p:nvSpPr>
              <p:cNvPr id="522" name="Freeform 524"/>
              <p:cNvSpPr>
                <a:spLocks/>
              </p:cNvSpPr>
              <p:nvPr/>
            </p:nvSpPr>
            <p:spPr bwMode="auto">
              <a:xfrm>
                <a:off x="8185659" y="2446269"/>
                <a:ext cx="50397" cy="18090"/>
              </a:xfrm>
              <a:custGeom>
                <a:avLst/>
                <a:gdLst>
                  <a:gd name="T0" fmla="*/ 0 w 7"/>
                  <a:gd name="T1" fmla="*/ 0 h 3"/>
                  <a:gd name="T2" fmla="*/ 2147483647 w 7"/>
                  <a:gd name="T3" fmla="*/ 2147483647 h 3"/>
                  <a:gd name="T4" fmla="*/ 2147483647 w 7"/>
                  <a:gd name="T5" fmla="*/ 2147483647 h 3"/>
                  <a:gd name="T6" fmla="*/ 2147483647 w 7"/>
                  <a:gd name="T7" fmla="*/ 0 h 3"/>
                  <a:gd name="T8" fmla="*/ 0 w 7"/>
                  <a:gd name="T9" fmla="*/ 0 h 3"/>
                  <a:gd name="T10" fmla="*/ 0 60000 65536"/>
                  <a:gd name="T11" fmla="*/ 0 60000 65536"/>
                  <a:gd name="T12" fmla="*/ 0 60000 65536"/>
                  <a:gd name="T13" fmla="*/ 0 60000 65536"/>
                  <a:gd name="T14" fmla="*/ 0 60000 65536"/>
                  <a:gd name="T15" fmla="*/ 0 w 7"/>
                  <a:gd name="T16" fmla="*/ 0 h 3"/>
                  <a:gd name="T17" fmla="*/ 7 w 7"/>
                  <a:gd name="T18" fmla="*/ 3 h 3"/>
                </a:gdLst>
                <a:ahLst/>
                <a:cxnLst>
                  <a:cxn ang="T10">
                    <a:pos x="T0" y="T1"/>
                  </a:cxn>
                  <a:cxn ang="T11">
                    <a:pos x="T2" y="T3"/>
                  </a:cxn>
                  <a:cxn ang="T12">
                    <a:pos x="T4" y="T5"/>
                  </a:cxn>
                  <a:cxn ang="T13">
                    <a:pos x="T6" y="T7"/>
                  </a:cxn>
                  <a:cxn ang="T14">
                    <a:pos x="T8" y="T9"/>
                  </a:cxn>
                </a:cxnLst>
                <a:rect l="T15" t="T16" r="T17" b="T18"/>
                <a:pathLst>
                  <a:path w="7" h="3">
                    <a:moveTo>
                      <a:pt x="0" y="0"/>
                    </a:moveTo>
                    <a:lnTo>
                      <a:pt x="4" y="3"/>
                    </a:lnTo>
                    <a:lnTo>
                      <a:pt x="7" y="3"/>
                    </a:lnTo>
                    <a:lnTo>
                      <a:pt x="4" y="0"/>
                    </a:lnTo>
                    <a:lnTo>
                      <a:pt x="0" y="0"/>
                    </a:lnTo>
                  </a:path>
                </a:pathLst>
              </a:custGeom>
              <a:grpFill/>
              <a:ln w="0">
                <a:solidFill>
                  <a:srgbClr val="002060"/>
                </a:solidFill>
                <a:round/>
                <a:headEnd/>
                <a:tailEnd/>
              </a:ln>
            </p:spPr>
            <p:txBody>
              <a:bodyPr/>
              <a:lstStyle/>
              <a:p>
                <a:endParaRPr lang="en-US"/>
              </a:p>
            </p:txBody>
          </p:sp>
          <p:sp>
            <p:nvSpPr>
              <p:cNvPr id="523" name="Freeform 525"/>
              <p:cNvSpPr>
                <a:spLocks/>
              </p:cNvSpPr>
              <p:nvPr/>
            </p:nvSpPr>
            <p:spPr bwMode="auto">
              <a:xfrm>
                <a:off x="8192659" y="2521038"/>
                <a:ext cx="43398" cy="26531"/>
              </a:xfrm>
              <a:custGeom>
                <a:avLst/>
                <a:gdLst>
                  <a:gd name="T0" fmla="*/ 0 w 6"/>
                  <a:gd name="T1" fmla="*/ 2147483647 h 4"/>
                  <a:gd name="T2" fmla="*/ 2147483647 w 6"/>
                  <a:gd name="T3" fmla="*/ 2147483647 h 4"/>
                  <a:gd name="T4" fmla="*/ 2147483647 w 6"/>
                  <a:gd name="T5" fmla="*/ 2147483647 h 4"/>
                  <a:gd name="T6" fmla="*/ 2147483647 w 6"/>
                  <a:gd name="T7" fmla="*/ 2147483647 h 4"/>
                  <a:gd name="T8" fmla="*/ 2147483647 w 6"/>
                  <a:gd name="T9" fmla="*/ 2147483647 h 4"/>
                  <a:gd name="T10" fmla="*/ 0 w 6"/>
                  <a:gd name="T11" fmla="*/ 2147483647 h 4"/>
                  <a:gd name="T12" fmla="*/ 0 w 6"/>
                  <a:gd name="T13" fmla="*/ 0 h 4"/>
                  <a:gd name="T14" fmla="*/ 0 w 6"/>
                  <a:gd name="T15" fmla="*/ 2147483647 h 4"/>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4"/>
                  <a:gd name="T26" fmla="*/ 6 w 6"/>
                  <a:gd name="T27" fmla="*/ 4 h 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4">
                    <a:moveTo>
                      <a:pt x="0" y="1"/>
                    </a:moveTo>
                    <a:lnTo>
                      <a:pt x="4" y="4"/>
                    </a:lnTo>
                    <a:lnTo>
                      <a:pt x="4" y="2"/>
                    </a:lnTo>
                    <a:lnTo>
                      <a:pt x="6" y="2"/>
                    </a:lnTo>
                    <a:lnTo>
                      <a:pt x="2" y="2"/>
                    </a:lnTo>
                    <a:lnTo>
                      <a:pt x="0" y="1"/>
                    </a:lnTo>
                    <a:lnTo>
                      <a:pt x="0" y="0"/>
                    </a:lnTo>
                    <a:lnTo>
                      <a:pt x="0" y="1"/>
                    </a:lnTo>
                  </a:path>
                </a:pathLst>
              </a:custGeom>
              <a:grpFill/>
              <a:ln w="0">
                <a:solidFill>
                  <a:srgbClr val="002060"/>
                </a:solidFill>
                <a:round/>
                <a:headEnd/>
                <a:tailEnd/>
              </a:ln>
            </p:spPr>
            <p:txBody>
              <a:bodyPr/>
              <a:lstStyle/>
              <a:p>
                <a:endParaRPr lang="en-US"/>
              </a:p>
            </p:txBody>
          </p:sp>
          <p:sp>
            <p:nvSpPr>
              <p:cNvPr id="524" name="Freeform 526"/>
              <p:cNvSpPr>
                <a:spLocks/>
              </p:cNvSpPr>
              <p:nvPr/>
            </p:nvSpPr>
            <p:spPr bwMode="auto">
              <a:xfrm>
                <a:off x="7806281" y="2047097"/>
                <a:ext cx="34999" cy="19296"/>
              </a:xfrm>
              <a:custGeom>
                <a:avLst/>
                <a:gdLst>
                  <a:gd name="T0" fmla="*/ 0 w 5"/>
                  <a:gd name="T1" fmla="*/ 2147483647 h 3"/>
                  <a:gd name="T2" fmla="*/ 2147483647 w 5"/>
                  <a:gd name="T3" fmla="*/ 2147483647 h 3"/>
                  <a:gd name="T4" fmla="*/ 2147483647 w 5"/>
                  <a:gd name="T5" fmla="*/ 0 h 3"/>
                  <a:gd name="T6" fmla="*/ 2147483647 w 5"/>
                  <a:gd name="T7" fmla="*/ 2147483647 h 3"/>
                  <a:gd name="T8" fmla="*/ 0 w 5"/>
                  <a:gd name="T9" fmla="*/ 2147483647 h 3"/>
                  <a:gd name="T10" fmla="*/ 0 60000 65536"/>
                  <a:gd name="T11" fmla="*/ 0 60000 65536"/>
                  <a:gd name="T12" fmla="*/ 0 60000 65536"/>
                  <a:gd name="T13" fmla="*/ 0 60000 65536"/>
                  <a:gd name="T14" fmla="*/ 0 60000 65536"/>
                  <a:gd name="T15" fmla="*/ 0 w 5"/>
                  <a:gd name="T16" fmla="*/ 0 h 3"/>
                  <a:gd name="T17" fmla="*/ 5 w 5"/>
                  <a:gd name="T18" fmla="*/ 3 h 3"/>
                </a:gdLst>
                <a:ahLst/>
                <a:cxnLst>
                  <a:cxn ang="T10">
                    <a:pos x="T0" y="T1"/>
                  </a:cxn>
                  <a:cxn ang="T11">
                    <a:pos x="T2" y="T3"/>
                  </a:cxn>
                  <a:cxn ang="T12">
                    <a:pos x="T4" y="T5"/>
                  </a:cxn>
                  <a:cxn ang="T13">
                    <a:pos x="T6" y="T7"/>
                  </a:cxn>
                  <a:cxn ang="T14">
                    <a:pos x="T8" y="T9"/>
                  </a:cxn>
                </a:cxnLst>
                <a:rect l="T15" t="T16" r="T17" b="T18"/>
                <a:pathLst>
                  <a:path w="5" h="3">
                    <a:moveTo>
                      <a:pt x="0" y="3"/>
                    </a:moveTo>
                    <a:lnTo>
                      <a:pt x="2" y="3"/>
                    </a:lnTo>
                    <a:lnTo>
                      <a:pt x="5" y="0"/>
                    </a:lnTo>
                    <a:lnTo>
                      <a:pt x="1" y="1"/>
                    </a:lnTo>
                    <a:lnTo>
                      <a:pt x="0" y="3"/>
                    </a:lnTo>
                  </a:path>
                </a:pathLst>
              </a:custGeom>
              <a:grpFill/>
              <a:ln w="0">
                <a:solidFill>
                  <a:srgbClr val="002060"/>
                </a:solidFill>
                <a:round/>
                <a:headEnd/>
                <a:tailEnd/>
              </a:ln>
            </p:spPr>
            <p:txBody>
              <a:bodyPr/>
              <a:lstStyle/>
              <a:p>
                <a:endParaRPr lang="en-US"/>
              </a:p>
            </p:txBody>
          </p:sp>
          <p:sp>
            <p:nvSpPr>
              <p:cNvPr id="525" name="Freeform 527"/>
              <p:cNvSpPr>
                <a:spLocks/>
              </p:cNvSpPr>
              <p:nvPr/>
            </p:nvSpPr>
            <p:spPr bwMode="auto">
              <a:xfrm>
                <a:off x="7877677" y="2059157"/>
                <a:ext cx="15399" cy="32560"/>
              </a:xfrm>
              <a:custGeom>
                <a:avLst/>
                <a:gdLst>
                  <a:gd name="T0" fmla="*/ 0 w 2"/>
                  <a:gd name="T1" fmla="*/ 0 h 5"/>
                  <a:gd name="T2" fmla="*/ 0 w 2"/>
                  <a:gd name="T3" fmla="*/ 2147483647 h 5"/>
                  <a:gd name="T4" fmla="*/ 2147483647 w 2"/>
                  <a:gd name="T5" fmla="*/ 2147483647 h 5"/>
                  <a:gd name="T6" fmla="*/ 2147483647 w 2"/>
                  <a:gd name="T7" fmla="*/ 0 h 5"/>
                  <a:gd name="T8" fmla="*/ 0 w 2"/>
                  <a:gd name="T9" fmla="*/ 0 h 5"/>
                  <a:gd name="T10" fmla="*/ 0 60000 65536"/>
                  <a:gd name="T11" fmla="*/ 0 60000 65536"/>
                  <a:gd name="T12" fmla="*/ 0 60000 65536"/>
                  <a:gd name="T13" fmla="*/ 0 60000 65536"/>
                  <a:gd name="T14" fmla="*/ 0 60000 65536"/>
                  <a:gd name="T15" fmla="*/ 0 w 2"/>
                  <a:gd name="T16" fmla="*/ 0 h 5"/>
                  <a:gd name="T17" fmla="*/ 2 w 2"/>
                  <a:gd name="T18" fmla="*/ 5 h 5"/>
                </a:gdLst>
                <a:ahLst/>
                <a:cxnLst>
                  <a:cxn ang="T10">
                    <a:pos x="T0" y="T1"/>
                  </a:cxn>
                  <a:cxn ang="T11">
                    <a:pos x="T2" y="T3"/>
                  </a:cxn>
                  <a:cxn ang="T12">
                    <a:pos x="T4" y="T5"/>
                  </a:cxn>
                  <a:cxn ang="T13">
                    <a:pos x="T6" y="T7"/>
                  </a:cxn>
                  <a:cxn ang="T14">
                    <a:pos x="T8" y="T9"/>
                  </a:cxn>
                </a:cxnLst>
                <a:rect l="T15" t="T16" r="T17" b="T18"/>
                <a:pathLst>
                  <a:path w="2" h="5">
                    <a:moveTo>
                      <a:pt x="0" y="0"/>
                    </a:moveTo>
                    <a:lnTo>
                      <a:pt x="0" y="4"/>
                    </a:lnTo>
                    <a:lnTo>
                      <a:pt x="1" y="5"/>
                    </a:lnTo>
                    <a:lnTo>
                      <a:pt x="2" y="0"/>
                    </a:lnTo>
                    <a:lnTo>
                      <a:pt x="0" y="0"/>
                    </a:lnTo>
                  </a:path>
                </a:pathLst>
              </a:custGeom>
              <a:grpFill/>
              <a:ln w="0">
                <a:solidFill>
                  <a:srgbClr val="002060"/>
                </a:solidFill>
                <a:round/>
                <a:headEnd/>
                <a:tailEnd/>
              </a:ln>
            </p:spPr>
            <p:txBody>
              <a:bodyPr/>
              <a:lstStyle/>
              <a:p>
                <a:endParaRPr lang="en-US"/>
              </a:p>
            </p:txBody>
          </p:sp>
          <p:sp>
            <p:nvSpPr>
              <p:cNvPr id="526" name="Freeform 528"/>
              <p:cNvSpPr>
                <a:spLocks/>
              </p:cNvSpPr>
              <p:nvPr/>
            </p:nvSpPr>
            <p:spPr bwMode="auto">
              <a:xfrm>
                <a:off x="7877677" y="2256933"/>
                <a:ext cx="22399" cy="24119"/>
              </a:xfrm>
              <a:custGeom>
                <a:avLst/>
                <a:gdLst>
                  <a:gd name="T0" fmla="*/ 0 w 3"/>
                  <a:gd name="T1" fmla="*/ 2147483647 h 4"/>
                  <a:gd name="T2" fmla="*/ 0 w 3"/>
                  <a:gd name="T3" fmla="*/ 2147483647 h 4"/>
                  <a:gd name="T4" fmla="*/ 2147483647 w 3"/>
                  <a:gd name="T5" fmla="*/ 2147483647 h 4"/>
                  <a:gd name="T6" fmla="*/ 2147483647 w 3"/>
                  <a:gd name="T7" fmla="*/ 2147483647 h 4"/>
                  <a:gd name="T8" fmla="*/ 2147483647 w 3"/>
                  <a:gd name="T9" fmla="*/ 0 h 4"/>
                  <a:gd name="T10" fmla="*/ 0 w 3"/>
                  <a:gd name="T11" fmla="*/ 2147483647 h 4"/>
                  <a:gd name="T12" fmla="*/ 0 60000 65536"/>
                  <a:gd name="T13" fmla="*/ 0 60000 65536"/>
                  <a:gd name="T14" fmla="*/ 0 60000 65536"/>
                  <a:gd name="T15" fmla="*/ 0 60000 65536"/>
                  <a:gd name="T16" fmla="*/ 0 60000 65536"/>
                  <a:gd name="T17" fmla="*/ 0 60000 65536"/>
                  <a:gd name="T18" fmla="*/ 0 w 3"/>
                  <a:gd name="T19" fmla="*/ 0 h 4"/>
                  <a:gd name="T20" fmla="*/ 3 w 3"/>
                  <a:gd name="T21" fmla="*/ 4 h 4"/>
                </a:gdLst>
                <a:ahLst/>
                <a:cxnLst>
                  <a:cxn ang="T12">
                    <a:pos x="T0" y="T1"/>
                  </a:cxn>
                  <a:cxn ang="T13">
                    <a:pos x="T2" y="T3"/>
                  </a:cxn>
                  <a:cxn ang="T14">
                    <a:pos x="T4" y="T5"/>
                  </a:cxn>
                  <a:cxn ang="T15">
                    <a:pos x="T6" y="T7"/>
                  </a:cxn>
                  <a:cxn ang="T16">
                    <a:pos x="T8" y="T9"/>
                  </a:cxn>
                  <a:cxn ang="T17">
                    <a:pos x="T10" y="T11"/>
                  </a:cxn>
                </a:cxnLst>
                <a:rect l="T18" t="T19" r="T20" b="T21"/>
                <a:pathLst>
                  <a:path w="3" h="4">
                    <a:moveTo>
                      <a:pt x="0" y="1"/>
                    </a:moveTo>
                    <a:lnTo>
                      <a:pt x="0" y="3"/>
                    </a:lnTo>
                    <a:lnTo>
                      <a:pt x="2" y="4"/>
                    </a:lnTo>
                    <a:lnTo>
                      <a:pt x="3" y="1"/>
                    </a:lnTo>
                    <a:lnTo>
                      <a:pt x="2" y="0"/>
                    </a:lnTo>
                    <a:lnTo>
                      <a:pt x="0" y="1"/>
                    </a:lnTo>
                  </a:path>
                </a:pathLst>
              </a:custGeom>
              <a:grpFill/>
              <a:ln w="0">
                <a:solidFill>
                  <a:srgbClr val="002060"/>
                </a:solidFill>
                <a:round/>
                <a:headEnd/>
                <a:tailEnd/>
              </a:ln>
            </p:spPr>
            <p:txBody>
              <a:bodyPr/>
              <a:lstStyle/>
              <a:p>
                <a:endParaRPr lang="en-US"/>
              </a:p>
            </p:txBody>
          </p:sp>
          <p:sp>
            <p:nvSpPr>
              <p:cNvPr id="527" name="Freeform 529"/>
              <p:cNvSpPr>
                <a:spLocks/>
              </p:cNvSpPr>
              <p:nvPr/>
            </p:nvSpPr>
            <p:spPr bwMode="auto">
              <a:xfrm>
                <a:off x="7841279" y="2358234"/>
                <a:ext cx="23800" cy="10854"/>
              </a:xfrm>
              <a:custGeom>
                <a:avLst/>
                <a:gdLst>
                  <a:gd name="T0" fmla="*/ 0 w 3"/>
                  <a:gd name="T1" fmla="*/ 0 h 2"/>
                  <a:gd name="T2" fmla="*/ 2147483647 w 3"/>
                  <a:gd name="T3" fmla="*/ 2147483647 h 2"/>
                  <a:gd name="T4" fmla="*/ 2147483647 w 3"/>
                  <a:gd name="T5" fmla="*/ 0 h 2"/>
                  <a:gd name="T6" fmla="*/ 0 w 3"/>
                  <a:gd name="T7" fmla="*/ 0 h 2"/>
                  <a:gd name="T8" fmla="*/ 0 60000 65536"/>
                  <a:gd name="T9" fmla="*/ 0 60000 65536"/>
                  <a:gd name="T10" fmla="*/ 0 60000 65536"/>
                  <a:gd name="T11" fmla="*/ 0 60000 65536"/>
                  <a:gd name="T12" fmla="*/ 0 w 3"/>
                  <a:gd name="T13" fmla="*/ 0 h 2"/>
                  <a:gd name="T14" fmla="*/ 3 w 3"/>
                  <a:gd name="T15" fmla="*/ 2 h 2"/>
                </a:gdLst>
                <a:ahLst/>
                <a:cxnLst>
                  <a:cxn ang="T8">
                    <a:pos x="T0" y="T1"/>
                  </a:cxn>
                  <a:cxn ang="T9">
                    <a:pos x="T2" y="T3"/>
                  </a:cxn>
                  <a:cxn ang="T10">
                    <a:pos x="T4" y="T5"/>
                  </a:cxn>
                  <a:cxn ang="T11">
                    <a:pos x="T6" y="T7"/>
                  </a:cxn>
                </a:cxnLst>
                <a:rect l="T12" t="T13" r="T14" b="T15"/>
                <a:pathLst>
                  <a:path w="3" h="2">
                    <a:moveTo>
                      <a:pt x="0" y="0"/>
                    </a:moveTo>
                    <a:lnTo>
                      <a:pt x="3" y="2"/>
                    </a:lnTo>
                    <a:lnTo>
                      <a:pt x="2" y="0"/>
                    </a:lnTo>
                    <a:lnTo>
                      <a:pt x="0" y="0"/>
                    </a:lnTo>
                  </a:path>
                </a:pathLst>
              </a:custGeom>
              <a:grpFill/>
              <a:ln w="0">
                <a:solidFill>
                  <a:srgbClr val="002060"/>
                </a:solidFill>
                <a:round/>
                <a:headEnd/>
                <a:tailEnd/>
              </a:ln>
            </p:spPr>
            <p:txBody>
              <a:bodyPr/>
              <a:lstStyle/>
              <a:p>
                <a:endParaRPr lang="en-US"/>
              </a:p>
            </p:txBody>
          </p:sp>
          <p:sp>
            <p:nvSpPr>
              <p:cNvPr id="528" name="Freeform 530"/>
              <p:cNvSpPr>
                <a:spLocks/>
              </p:cNvSpPr>
              <p:nvPr/>
            </p:nvSpPr>
            <p:spPr bwMode="auto">
              <a:xfrm>
                <a:off x="8287853" y="2400443"/>
                <a:ext cx="123193" cy="127832"/>
              </a:xfrm>
              <a:custGeom>
                <a:avLst/>
                <a:gdLst>
                  <a:gd name="T0" fmla="*/ 0 w 17"/>
                  <a:gd name="T1" fmla="*/ 2147483647 h 20"/>
                  <a:gd name="T2" fmla="*/ 0 w 17"/>
                  <a:gd name="T3" fmla="*/ 2147483647 h 20"/>
                  <a:gd name="T4" fmla="*/ 2147483647 w 17"/>
                  <a:gd name="T5" fmla="*/ 2147483647 h 20"/>
                  <a:gd name="T6" fmla="*/ 2147483647 w 17"/>
                  <a:gd name="T7" fmla="*/ 2147483647 h 20"/>
                  <a:gd name="T8" fmla="*/ 2147483647 w 17"/>
                  <a:gd name="T9" fmla="*/ 2147483647 h 20"/>
                  <a:gd name="T10" fmla="*/ 2147483647 w 17"/>
                  <a:gd name="T11" fmla="*/ 2147483647 h 20"/>
                  <a:gd name="T12" fmla="*/ 2147483647 w 17"/>
                  <a:gd name="T13" fmla="*/ 2147483647 h 20"/>
                  <a:gd name="T14" fmla="*/ 2147483647 w 17"/>
                  <a:gd name="T15" fmla="*/ 2147483647 h 20"/>
                  <a:gd name="T16" fmla="*/ 2147483647 w 17"/>
                  <a:gd name="T17" fmla="*/ 2147483647 h 20"/>
                  <a:gd name="T18" fmla="*/ 2147483647 w 17"/>
                  <a:gd name="T19" fmla="*/ 2147483647 h 20"/>
                  <a:gd name="T20" fmla="*/ 2147483647 w 17"/>
                  <a:gd name="T21" fmla="*/ 2147483647 h 20"/>
                  <a:gd name="T22" fmla="*/ 2147483647 w 17"/>
                  <a:gd name="T23" fmla="*/ 2147483647 h 20"/>
                  <a:gd name="T24" fmla="*/ 2147483647 w 17"/>
                  <a:gd name="T25" fmla="*/ 2147483647 h 20"/>
                  <a:gd name="T26" fmla="*/ 2147483647 w 17"/>
                  <a:gd name="T27" fmla="*/ 2147483647 h 20"/>
                  <a:gd name="T28" fmla="*/ 2147483647 w 17"/>
                  <a:gd name="T29" fmla="*/ 2147483647 h 20"/>
                  <a:gd name="T30" fmla="*/ 2147483647 w 17"/>
                  <a:gd name="T31" fmla="*/ 2147483647 h 20"/>
                  <a:gd name="T32" fmla="*/ 2147483647 w 17"/>
                  <a:gd name="T33" fmla="*/ 2147483647 h 20"/>
                  <a:gd name="T34" fmla="*/ 2147483647 w 17"/>
                  <a:gd name="T35" fmla="*/ 2147483647 h 20"/>
                  <a:gd name="T36" fmla="*/ 2147483647 w 17"/>
                  <a:gd name="T37" fmla="*/ 2147483647 h 20"/>
                  <a:gd name="T38" fmla="*/ 2147483647 w 17"/>
                  <a:gd name="T39" fmla="*/ 2147483647 h 20"/>
                  <a:gd name="T40" fmla="*/ 2147483647 w 17"/>
                  <a:gd name="T41" fmla="*/ 2147483647 h 20"/>
                  <a:gd name="T42" fmla="*/ 2147483647 w 17"/>
                  <a:gd name="T43" fmla="*/ 2147483647 h 20"/>
                  <a:gd name="T44" fmla="*/ 2147483647 w 17"/>
                  <a:gd name="T45" fmla="*/ 2147483647 h 20"/>
                  <a:gd name="T46" fmla="*/ 2147483647 w 17"/>
                  <a:gd name="T47" fmla="*/ 2147483647 h 20"/>
                  <a:gd name="T48" fmla="*/ 2147483647 w 17"/>
                  <a:gd name="T49" fmla="*/ 2147483647 h 20"/>
                  <a:gd name="T50" fmla="*/ 2147483647 w 17"/>
                  <a:gd name="T51" fmla="*/ 2147483647 h 20"/>
                  <a:gd name="T52" fmla="*/ 2147483647 w 17"/>
                  <a:gd name="T53" fmla="*/ 2147483647 h 20"/>
                  <a:gd name="T54" fmla="*/ 2147483647 w 17"/>
                  <a:gd name="T55" fmla="*/ 0 h 20"/>
                  <a:gd name="T56" fmla="*/ 2147483647 w 17"/>
                  <a:gd name="T57" fmla="*/ 2147483647 h 20"/>
                  <a:gd name="T58" fmla="*/ 2147483647 w 17"/>
                  <a:gd name="T59" fmla="*/ 2147483647 h 20"/>
                  <a:gd name="T60" fmla="*/ 2147483647 w 17"/>
                  <a:gd name="T61" fmla="*/ 2147483647 h 20"/>
                  <a:gd name="T62" fmla="*/ 0 w 17"/>
                  <a:gd name="T63" fmla="*/ 2147483647 h 20"/>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17"/>
                  <a:gd name="T97" fmla="*/ 0 h 20"/>
                  <a:gd name="T98" fmla="*/ 17 w 17"/>
                  <a:gd name="T99" fmla="*/ 20 h 20"/>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17" h="20">
                    <a:moveTo>
                      <a:pt x="0" y="15"/>
                    </a:moveTo>
                    <a:lnTo>
                      <a:pt x="0" y="17"/>
                    </a:lnTo>
                    <a:lnTo>
                      <a:pt x="2" y="16"/>
                    </a:lnTo>
                    <a:lnTo>
                      <a:pt x="10" y="17"/>
                    </a:lnTo>
                    <a:lnTo>
                      <a:pt x="10" y="18"/>
                    </a:lnTo>
                    <a:lnTo>
                      <a:pt x="9" y="19"/>
                    </a:lnTo>
                    <a:lnTo>
                      <a:pt x="10" y="19"/>
                    </a:lnTo>
                    <a:lnTo>
                      <a:pt x="12" y="17"/>
                    </a:lnTo>
                    <a:lnTo>
                      <a:pt x="14" y="17"/>
                    </a:lnTo>
                    <a:lnTo>
                      <a:pt x="14" y="19"/>
                    </a:lnTo>
                    <a:lnTo>
                      <a:pt x="15" y="18"/>
                    </a:lnTo>
                    <a:lnTo>
                      <a:pt x="15" y="20"/>
                    </a:lnTo>
                    <a:lnTo>
                      <a:pt x="17" y="20"/>
                    </a:lnTo>
                    <a:lnTo>
                      <a:pt x="17" y="16"/>
                    </a:lnTo>
                    <a:lnTo>
                      <a:pt x="16" y="16"/>
                    </a:lnTo>
                    <a:lnTo>
                      <a:pt x="17" y="14"/>
                    </a:lnTo>
                    <a:lnTo>
                      <a:pt x="15" y="16"/>
                    </a:lnTo>
                    <a:lnTo>
                      <a:pt x="14" y="16"/>
                    </a:lnTo>
                    <a:lnTo>
                      <a:pt x="17" y="12"/>
                    </a:lnTo>
                    <a:lnTo>
                      <a:pt x="15" y="13"/>
                    </a:lnTo>
                    <a:lnTo>
                      <a:pt x="14" y="11"/>
                    </a:lnTo>
                    <a:lnTo>
                      <a:pt x="15" y="10"/>
                    </a:lnTo>
                    <a:lnTo>
                      <a:pt x="10" y="9"/>
                    </a:lnTo>
                    <a:lnTo>
                      <a:pt x="9" y="8"/>
                    </a:lnTo>
                    <a:lnTo>
                      <a:pt x="10" y="7"/>
                    </a:lnTo>
                    <a:lnTo>
                      <a:pt x="9" y="6"/>
                    </a:lnTo>
                    <a:lnTo>
                      <a:pt x="6" y="7"/>
                    </a:lnTo>
                    <a:lnTo>
                      <a:pt x="10" y="0"/>
                    </a:lnTo>
                    <a:lnTo>
                      <a:pt x="7" y="1"/>
                    </a:lnTo>
                    <a:lnTo>
                      <a:pt x="1" y="12"/>
                    </a:lnTo>
                    <a:lnTo>
                      <a:pt x="2" y="13"/>
                    </a:lnTo>
                    <a:lnTo>
                      <a:pt x="0" y="15"/>
                    </a:lnTo>
                  </a:path>
                </a:pathLst>
              </a:custGeom>
              <a:grpFill/>
              <a:ln w="0">
                <a:solidFill>
                  <a:srgbClr val="002060"/>
                </a:solidFill>
                <a:round/>
                <a:headEnd/>
                <a:tailEnd/>
              </a:ln>
            </p:spPr>
            <p:txBody>
              <a:bodyPr/>
              <a:lstStyle/>
              <a:p>
                <a:endParaRPr lang="en-US"/>
              </a:p>
            </p:txBody>
          </p:sp>
          <p:sp>
            <p:nvSpPr>
              <p:cNvPr id="529" name="Freeform 531"/>
              <p:cNvSpPr>
                <a:spLocks/>
              </p:cNvSpPr>
              <p:nvPr/>
            </p:nvSpPr>
            <p:spPr bwMode="auto">
              <a:xfrm>
                <a:off x="7740484" y="1914441"/>
                <a:ext cx="131592" cy="113360"/>
              </a:xfrm>
              <a:custGeom>
                <a:avLst/>
                <a:gdLst>
                  <a:gd name="T0" fmla="*/ 0 w 18"/>
                  <a:gd name="T1" fmla="*/ 2147483647 h 18"/>
                  <a:gd name="T2" fmla="*/ 2147483647 w 18"/>
                  <a:gd name="T3" fmla="*/ 2147483647 h 18"/>
                  <a:gd name="T4" fmla="*/ 2147483647 w 18"/>
                  <a:gd name="T5" fmla="*/ 2147483647 h 18"/>
                  <a:gd name="T6" fmla="*/ 2147483647 w 18"/>
                  <a:gd name="T7" fmla="*/ 2147483647 h 18"/>
                  <a:gd name="T8" fmla="*/ 2147483647 w 18"/>
                  <a:gd name="T9" fmla="*/ 2147483647 h 18"/>
                  <a:gd name="T10" fmla="*/ 2147483647 w 18"/>
                  <a:gd name="T11" fmla="*/ 2147483647 h 18"/>
                  <a:gd name="T12" fmla="*/ 2147483647 w 18"/>
                  <a:gd name="T13" fmla="*/ 2147483647 h 18"/>
                  <a:gd name="T14" fmla="*/ 2147483647 w 18"/>
                  <a:gd name="T15" fmla="*/ 2147483647 h 18"/>
                  <a:gd name="T16" fmla="*/ 2147483647 w 18"/>
                  <a:gd name="T17" fmla="*/ 2147483647 h 18"/>
                  <a:gd name="T18" fmla="*/ 2147483647 w 18"/>
                  <a:gd name="T19" fmla="*/ 2147483647 h 18"/>
                  <a:gd name="T20" fmla="*/ 2147483647 w 18"/>
                  <a:gd name="T21" fmla="*/ 2147483647 h 18"/>
                  <a:gd name="T22" fmla="*/ 2147483647 w 18"/>
                  <a:gd name="T23" fmla="*/ 0 h 18"/>
                  <a:gd name="T24" fmla="*/ 2147483647 w 18"/>
                  <a:gd name="T25" fmla="*/ 2147483647 h 18"/>
                  <a:gd name="T26" fmla="*/ 2147483647 w 18"/>
                  <a:gd name="T27" fmla="*/ 2147483647 h 18"/>
                  <a:gd name="T28" fmla="*/ 2147483647 w 18"/>
                  <a:gd name="T29" fmla="*/ 2147483647 h 18"/>
                  <a:gd name="T30" fmla="*/ 0 w 18"/>
                  <a:gd name="T31" fmla="*/ 2147483647 h 18"/>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8"/>
                  <a:gd name="T49" fmla="*/ 0 h 18"/>
                  <a:gd name="T50" fmla="*/ 18 w 18"/>
                  <a:gd name="T51" fmla="*/ 18 h 18"/>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8" h="18">
                    <a:moveTo>
                      <a:pt x="0" y="15"/>
                    </a:moveTo>
                    <a:lnTo>
                      <a:pt x="3" y="15"/>
                    </a:lnTo>
                    <a:lnTo>
                      <a:pt x="3" y="18"/>
                    </a:lnTo>
                    <a:lnTo>
                      <a:pt x="6" y="18"/>
                    </a:lnTo>
                    <a:lnTo>
                      <a:pt x="9" y="13"/>
                    </a:lnTo>
                    <a:lnTo>
                      <a:pt x="11" y="13"/>
                    </a:lnTo>
                    <a:lnTo>
                      <a:pt x="16" y="17"/>
                    </a:lnTo>
                    <a:lnTo>
                      <a:pt x="18" y="14"/>
                    </a:lnTo>
                    <a:lnTo>
                      <a:pt x="15" y="13"/>
                    </a:lnTo>
                    <a:lnTo>
                      <a:pt x="12" y="8"/>
                    </a:lnTo>
                    <a:lnTo>
                      <a:pt x="7" y="3"/>
                    </a:lnTo>
                    <a:lnTo>
                      <a:pt x="5" y="0"/>
                    </a:lnTo>
                    <a:lnTo>
                      <a:pt x="3" y="3"/>
                    </a:lnTo>
                    <a:lnTo>
                      <a:pt x="2" y="5"/>
                    </a:lnTo>
                    <a:lnTo>
                      <a:pt x="2" y="13"/>
                    </a:lnTo>
                    <a:lnTo>
                      <a:pt x="0" y="15"/>
                    </a:lnTo>
                  </a:path>
                </a:pathLst>
              </a:custGeom>
              <a:grpFill/>
              <a:ln w="0">
                <a:solidFill>
                  <a:srgbClr val="002060"/>
                </a:solidFill>
                <a:round/>
                <a:headEnd/>
                <a:tailEnd/>
              </a:ln>
            </p:spPr>
            <p:txBody>
              <a:bodyPr/>
              <a:lstStyle/>
              <a:p>
                <a:endParaRPr lang="en-US"/>
              </a:p>
            </p:txBody>
          </p:sp>
          <p:sp>
            <p:nvSpPr>
              <p:cNvPr id="530" name="Freeform 532"/>
              <p:cNvSpPr>
                <a:spLocks/>
              </p:cNvSpPr>
              <p:nvPr/>
            </p:nvSpPr>
            <p:spPr bwMode="auto">
              <a:xfrm>
                <a:off x="7930873" y="1817965"/>
                <a:ext cx="51797" cy="50650"/>
              </a:xfrm>
              <a:custGeom>
                <a:avLst/>
                <a:gdLst>
                  <a:gd name="T0" fmla="*/ 0 w 7"/>
                  <a:gd name="T1" fmla="*/ 2147483647 h 8"/>
                  <a:gd name="T2" fmla="*/ 2147483647 w 7"/>
                  <a:gd name="T3" fmla="*/ 2147483647 h 8"/>
                  <a:gd name="T4" fmla="*/ 2147483647 w 7"/>
                  <a:gd name="T5" fmla="*/ 2147483647 h 8"/>
                  <a:gd name="T6" fmla="*/ 2147483647 w 7"/>
                  <a:gd name="T7" fmla="*/ 2147483647 h 8"/>
                  <a:gd name="T8" fmla="*/ 2147483647 w 7"/>
                  <a:gd name="T9" fmla="*/ 2147483647 h 8"/>
                  <a:gd name="T10" fmla="*/ 2147483647 w 7"/>
                  <a:gd name="T11" fmla="*/ 0 h 8"/>
                  <a:gd name="T12" fmla="*/ 2147483647 w 7"/>
                  <a:gd name="T13" fmla="*/ 0 h 8"/>
                  <a:gd name="T14" fmla="*/ 0 w 7"/>
                  <a:gd name="T15" fmla="*/ 2147483647 h 8"/>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8"/>
                  <a:gd name="T26" fmla="*/ 7 w 7"/>
                  <a:gd name="T27" fmla="*/ 8 h 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8">
                    <a:moveTo>
                      <a:pt x="0" y="4"/>
                    </a:moveTo>
                    <a:lnTo>
                      <a:pt x="1" y="8"/>
                    </a:lnTo>
                    <a:lnTo>
                      <a:pt x="5" y="7"/>
                    </a:lnTo>
                    <a:lnTo>
                      <a:pt x="6" y="5"/>
                    </a:lnTo>
                    <a:lnTo>
                      <a:pt x="7" y="3"/>
                    </a:lnTo>
                    <a:lnTo>
                      <a:pt x="6" y="0"/>
                    </a:lnTo>
                    <a:lnTo>
                      <a:pt x="3" y="0"/>
                    </a:lnTo>
                    <a:lnTo>
                      <a:pt x="0" y="4"/>
                    </a:lnTo>
                  </a:path>
                </a:pathLst>
              </a:custGeom>
              <a:grpFill/>
              <a:ln w="0">
                <a:solidFill>
                  <a:srgbClr val="002060"/>
                </a:solidFill>
                <a:round/>
                <a:headEnd/>
                <a:tailEnd/>
              </a:ln>
            </p:spPr>
            <p:txBody>
              <a:bodyPr/>
              <a:lstStyle/>
              <a:p>
                <a:endParaRPr lang="en-US"/>
              </a:p>
            </p:txBody>
          </p:sp>
          <p:sp>
            <p:nvSpPr>
              <p:cNvPr id="531" name="Freeform 534"/>
              <p:cNvSpPr>
                <a:spLocks/>
              </p:cNvSpPr>
              <p:nvPr/>
            </p:nvSpPr>
            <p:spPr bwMode="auto">
              <a:xfrm>
                <a:off x="7865077" y="1522505"/>
                <a:ext cx="86795" cy="61504"/>
              </a:xfrm>
              <a:custGeom>
                <a:avLst/>
                <a:gdLst>
                  <a:gd name="T0" fmla="*/ 2147483647 w 12"/>
                  <a:gd name="T1" fmla="*/ 2147483647 h 10"/>
                  <a:gd name="T2" fmla="*/ 0 w 12"/>
                  <a:gd name="T3" fmla="*/ 2147483647 h 10"/>
                  <a:gd name="T4" fmla="*/ 2147483647 w 12"/>
                  <a:gd name="T5" fmla="*/ 2147483647 h 10"/>
                  <a:gd name="T6" fmla="*/ 2147483647 w 12"/>
                  <a:gd name="T7" fmla="*/ 2147483647 h 10"/>
                  <a:gd name="T8" fmla="*/ 2147483647 w 12"/>
                  <a:gd name="T9" fmla="*/ 2147483647 h 10"/>
                  <a:gd name="T10" fmla="*/ 2147483647 w 12"/>
                  <a:gd name="T11" fmla="*/ 2147483647 h 10"/>
                  <a:gd name="T12" fmla="*/ 2147483647 w 12"/>
                  <a:gd name="T13" fmla="*/ 2147483647 h 10"/>
                  <a:gd name="T14" fmla="*/ 2147483647 w 12"/>
                  <a:gd name="T15" fmla="*/ 2147483647 h 10"/>
                  <a:gd name="T16" fmla="*/ 2147483647 w 12"/>
                  <a:gd name="T17" fmla="*/ 2147483647 h 10"/>
                  <a:gd name="T18" fmla="*/ 2147483647 w 12"/>
                  <a:gd name="T19" fmla="*/ 0 h 10"/>
                  <a:gd name="T20" fmla="*/ 2147483647 w 12"/>
                  <a:gd name="T21" fmla="*/ 2147483647 h 1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2"/>
                  <a:gd name="T34" fmla="*/ 0 h 10"/>
                  <a:gd name="T35" fmla="*/ 12 w 12"/>
                  <a:gd name="T36" fmla="*/ 10 h 10"/>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2" h="10">
                    <a:moveTo>
                      <a:pt x="1" y="1"/>
                    </a:moveTo>
                    <a:lnTo>
                      <a:pt x="0" y="5"/>
                    </a:lnTo>
                    <a:lnTo>
                      <a:pt x="1" y="8"/>
                    </a:lnTo>
                    <a:lnTo>
                      <a:pt x="4" y="10"/>
                    </a:lnTo>
                    <a:lnTo>
                      <a:pt x="7" y="8"/>
                    </a:lnTo>
                    <a:lnTo>
                      <a:pt x="11" y="10"/>
                    </a:lnTo>
                    <a:lnTo>
                      <a:pt x="12" y="7"/>
                    </a:lnTo>
                    <a:lnTo>
                      <a:pt x="11" y="3"/>
                    </a:lnTo>
                    <a:lnTo>
                      <a:pt x="8" y="1"/>
                    </a:lnTo>
                    <a:lnTo>
                      <a:pt x="4" y="0"/>
                    </a:lnTo>
                    <a:lnTo>
                      <a:pt x="1" y="1"/>
                    </a:lnTo>
                  </a:path>
                </a:pathLst>
              </a:custGeom>
              <a:grpFill/>
              <a:ln w="0">
                <a:solidFill>
                  <a:srgbClr val="002060"/>
                </a:solidFill>
                <a:round/>
                <a:headEnd/>
                <a:tailEnd/>
              </a:ln>
            </p:spPr>
            <p:txBody>
              <a:bodyPr/>
              <a:lstStyle/>
              <a:p>
                <a:endParaRPr lang="en-US"/>
              </a:p>
            </p:txBody>
          </p:sp>
          <p:sp>
            <p:nvSpPr>
              <p:cNvPr id="532" name="Freeform 536"/>
              <p:cNvSpPr>
                <a:spLocks/>
              </p:cNvSpPr>
              <p:nvPr/>
            </p:nvSpPr>
            <p:spPr bwMode="auto">
              <a:xfrm>
                <a:off x="7551496" y="1412762"/>
                <a:ext cx="58796" cy="59092"/>
              </a:xfrm>
              <a:custGeom>
                <a:avLst/>
                <a:gdLst>
                  <a:gd name="T0" fmla="*/ 0 w 8"/>
                  <a:gd name="T1" fmla="*/ 2147483647 h 9"/>
                  <a:gd name="T2" fmla="*/ 2147483647 w 8"/>
                  <a:gd name="T3" fmla="*/ 2147483647 h 9"/>
                  <a:gd name="T4" fmla="*/ 2147483647 w 8"/>
                  <a:gd name="T5" fmla="*/ 2147483647 h 9"/>
                  <a:gd name="T6" fmla="*/ 2147483647 w 8"/>
                  <a:gd name="T7" fmla="*/ 0 h 9"/>
                  <a:gd name="T8" fmla="*/ 2147483647 w 8"/>
                  <a:gd name="T9" fmla="*/ 0 h 9"/>
                  <a:gd name="T10" fmla="*/ 0 w 8"/>
                  <a:gd name="T11" fmla="*/ 2147483647 h 9"/>
                  <a:gd name="T12" fmla="*/ 0 60000 65536"/>
                  <a:gd name="T13" fmla="*/ 0 60000 65536"/>
                  <a:gd name="T14" fmla="*/ 0 60000 65536"/>
                  <a:gd name="T15" fmla="*/ 0 60000 65536"/>
                  <a:gd name="T16" fmla="*/ 0 60000 65536"/>
                  <a:gd name="T17" fmla="*/ 0 60000 65536"/>
                  <a:gd name="T18" fmla="*/ 0 w 8"/>
                  <a:gd name="T19" fmla="*/ 0 h 9"/>
                  <a:gd name="T20" fmla="*/ 8 w 8"/>
                  <a:gd name="T21" fmla="*/ 9 h 9"/>
                </a:gdLst>
                <a:ahLst/>
                <a:cxnLst>
                  <a:cxn ang="T12">
                    <a:pos x="T0" y="T1"/>
                  </a:cxn>
                  <a:cxn ang="T13">
                    <a:pos x="T2" y="T3"/>
                  </a:cxn>
                  <a:cxn ang="T14">
                    <a:pos x="T4" y="T5"/>
                  </a:cxn>
                  <a:cxn ang="T15">
                    <a:pos x="T6" y="T7"/>
                  </a:cxn>
                  <a:cxn ang="T16">
                    <a:pos x="T8" y="T9"/>
                  </a:cxn>
                  <a:cxn ang="T17">
                    <a:pos x="T10" y="T11"/>
                  </a:cxn>
                </a:cxnLst>
                <a:rect l="T18" t="T19" r="T20" b="T21"/>
                <a:pathLst>
                  <a:path w="8" h="9">
                    <a:moveTo>
                      <a:pt x="0" y="6"/>
                    </a:moveTo>
                    <a:lnTo>
                      <a:pt x="8" y="9"/>
                    </a:lnTo>
                    <a:lnTo>
                      <a:pt x="8" y="4"/>
                    </a:lnTo>
                    <a:lnTo>
                      <a:pt x="6" y="0"/>
                    </a:lnTo>
                    <a:lnTo>
                      <a:pt x="3" y="0"/>
                    </a:lnTo>
                    <a:lnTo>
                      <a:pt x="0" y="6"/>
                    </a:lnTo>
                  </a:path>
                </a:pathLst>
              </a:custGeom>
              <a:grpFill/>
              <a:ln w="0">
                <a:solidFill>
                  <a:srgbClr val="002060"/>
                </a:solidFill>
                <a:round/>
                <a:headEnd/>
                <a:tailEnd/>
              </a:ln>
            </p:spPr>
            <p:txBody>
              <a:bodyPr/>
              <a:lstStyle/>
              <a:p>
                <a:endParaRPr lang="en-US"/>
              </a:p>
            </p:txBody>
          </p:sp>
          <p:sp>
            <p:nvSpPr>
              <p:cNvPr id="533" name="Freeform 538"/>
              <p:cNvSpPr>
                <a:spLocks/>
              </p:cNvSpPr>
              <p:nvPr/>
            </p:nvSpPr>
            <p:spPr bwMode="auto">
              <a:xfrm>
                <a:off x="7587894" y="918320"/>
                <a:ext cx="173590" cy="299078"/>
              </a:xfrm>
              <a:custGeom>
                <a:avLst/>
                <a:gdLst>
                  <a:gd name="T0" fmla="*/ 0 w 24"/>
                  <a:gd name="T1" fmla="*/ 2147483647 h 47"/>
                  <a:gd name="T2" fmla="*/ 2147483647 w 24"/>
                  <a:gd name="T3" fmla="*/ 2147483647 h 47"/>
                  <a:gd name="T4" fmla="*/ 2147483647 w 24"/>
                  <a:gd name="T5" fmla="*/ 2147483647 h 47"/>
                  <a:gd name="T6" fmla="*/ 2147483647 w 24"/>
                  <a:gd name="T7" fmla="*/ 2147483647 h 47"/>
                  <a:gd name="T8" fmla="*/ 2147483647 w 24"/>
                  <a:gd name="T9" fmla="*/ 2147483647 h 47"/>
                  <a:gd name="T10" fmla="*/ 2147483647 w 24"/>
                  <a:gd name="T11" fmla="*/ 2147483647 h 47"/>
                  <a:gd name="T12" fmla="*/ 2147483647 w 24"/>
                  <a:gd name="T13" fmla="*/ 2147483647 h 47"/>
                  <a:gd name="T14" fmla="*/ 2147483647 w 24"/>
                  <a:gd name="T15" fmla="*/ 2147483647 h 47"/>
                  <a:gd name="T16" fmla="*/ 2147483647 w 24"/>
                  <a:gd name="T17" fmla="*/ 2147483647 h 47"/>
                  <a:gd name="T18" fmla="*/ 2147483647 w 24"/>
                  <a:gd name="T19" fmla="*/ 2147483647 h 47"/>
                  <a:gd name="T20" fmla="*/ 2147483647 w 24"/>
                  <a:gd name="T21" fmla="*/ 2147483647 h 47"/>
                  <a:gd name="T22" fmla="*/ 2147483647 w 24"/>
                  <a:gd name="T23" fmla="*/ 2147483647 h 47"/>
                  <a:gd name="T24" fmla="*/ 2147483647 w 24"/>
                  <a:gd name="T25" fmla="*/ 2147483647 h 47"/>
                  <a:gd name="T26" fmla="*/ 2147483647 w 24"/>
                  <a:gd name="T27" fmla="*/ 2147483647 h 47"/>
                  <a:gd name="T28" fmla="*/ 2147483647 w 24"/>
                  <a:gd name="T29" fmla="*/ 0 h 47"/>
                  <a:gd name="T30" fmla="*/ 2147483647 w 24"/>
                  <a:gd name="T31" fmla="*/ 0 h 47"/>
                  <a:gd name="T32" fmla="*/ 2147483647 w 24"/>
                  <a:gd name="T33" fmla="*/ 2147483647 h 47"/>
                  <a:gd name="T34" fmla="*/ 0 w 24"/>
                  <a:gd name="T35" fmla="*/ 2147483647 h 47"/>
                  <a:gd name="T36" fmla="*/ 0 w 24"/>
                  <a:gd name="T37" fmla="*/ 2147483647 h 47"/>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4"/>
                  <a:gd name="T58" fmla="*/ 0 h 47"/>
                  <a:gd name="T59" fmla="*/ 24 w 24"/>
                  <a:gd name="T60" fmla="*/ 47 h 47"/>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4" h="47">
                    <a:moveTo>
                      <a:pt x="0" y="21"/>
                    </a:moveTo>
                    <a:lnTo>
                      <a:pt x="5" y="31"/>
                    </a:lnTo>
                    <a:lnTo>
                      <a:pt x="3" y="36"/>
                    </a:lnTo>
                    <a:lnTo>
                      <a:pt x="4" y="42"/>
                    </a:lnTo>
                    <a:lnTo>
                      <a:pt x="8" y="47"/>
                    </a:lnTo>
                    <a:lnTo>
                      <a:pt x="15" y="47"/>
                    </a:lnTo>
                    <a:lnTo>
                      <a:pt x="20" y="36"/>
                    </a:lnTo>
                    <a:lnTo>
                      <a:pt x="24" y="32"/>
                    </a:lnTo>
                    <a:lnTo>
                      <a:pt x="24" y="26"/>
                    </a:lnTo>
                    <a:lnTo>
                      <a:pt x="19" y="25"/>
                    </a:lnTo>
                    <a:lnTo>
                      <a:pt x="21" y="18"/>
                    </a:lnTo>
                    <a:lnTo>
                      <a:pt x="19" y="14"/>
                    </a:lnTo>
                    <a:lnTo>
                      <a:pt x="12" y="13"/>
                    </a:lnTo>
                    <a:lnTo>
                      <a:pt x="10" y="8"/>
                    </a:lnTo>
                    <a:lnTo>
                      <a:pt x="8" y="0"/>
                    </a:lnTo>
                    <a:lnTo>
                      <a:pt x="3" y="0"/>
                    </a:lnTo>
                    <a:lnTo>
                      <a:pt x="3" y="8"/>
                    </a:lnTo>
                    <a:lnTo>
                      <a:pt x="0" y="14"/>
                    </a:lnTo>
                    <a:lnTo>
                      <a:pt x="0" y="21"/>
                    </a:lnTo>
                  </a:path>
                </a:pathLst>
              </a:custGeom>
              <a:grpFill/>
              <a:ln w="0">
                <a:solidFill>
                  <a:srgbClr val="002060"/>
                </a:solidFill>
                <a:round/>
                <a:headEnd/>
                <a:tailEnd/>
              </a:ln>
            </p:spPr>
            <p:txBody>
              <a:bodyPr/>
              <a:lstStyle/>
              <a:p>
                <a:endParaRPr lang="en-US"/>
              </a:p>
            </p:txBody>
          </p:sp>
          <p:sp>
            <p:nvSpPr>
              <p:cNvPr id="534" name="Freeform 540"/>
              <p:cNvSpPr>
                <a:spLocks/>
              </p:cNvSpPr>
              <p:nvPr/>
            </p:nvSpPr>
            <p:spPr bwMode="auto">
              <a:xfrm>
                <a:off x="7492698" y="1032886"/>
                <a:ext cx="37798" cy="45826"/>
              </a:xfrm>
              <a:custGeom>
                <a:avLst/>
                <a:gdLst>
                  <a:gd name="T0" fmla="*/ 0 w 5"/>
                  <a:gd name="T1" fmla="*/ 2147483647 h 7"/>
                  <a:gd name="T2" fmla="*/ 2147483647 w 5"/>
                  <a:gd name="T3" fmla="*/ 2147483647 h 7"/>
                  <a:gd name="T4" fmla="*/ 2147483647 w 5"/>
                  <a:gd name="T5" fmla="*/ 0 h 7"/>
                  <a:gd name="T6" fmla="*/ 0 w 5"/>
                  <a:gd name="T7" fmla="*/ 2147483647 h 7"/>
                  <a:gd name="T8" fmla="*/ 0 60000 65536"/>
                  <a:gd name="T9" fmla="*/ 0 60000 65536"/>
                  <a:gd name="T10" fmla="*/ 0 60000 65536"/>
                  <a:gd name="T11" fmla="*/ 0 60000 65536"/>
                  <a:gd name="T12" fmla="*/ 0 w 5"/>
                  <a:gd name="T13" fmla="*/ 0 h 7"/>
                  <a:gd name="T14" fmla="*/ 5 w 5"/>
                  <a:gd name="T15" fmla="*/ 7 h 7"/>
                </a:gdLst>
                <a:ahLst/>
                <a:cxnLst>
                  <a:cxn ang="T8">
                    <a:pos x="T0" y="T1"/>
                  </a:cxn>
                  <a:cxn ang="T9">
                    <a:pos x="T2" y="T3"/>
                  </a:cxn>
                  <a:cxn ang="T10">
                    <a:pos x="T4" y="T5"/>
                  </a:cxn>
                  <a:cxn ang="T11">
                    <a:pos x="T6" y="T7"/>
                  </a:cxn>
                </a:cxnLst>
                <a:rect l="T12" t="T13" r="T14" b="T15"/>
                <a:pathLst>
                  <a:path w="5" h="7">
                    <a:moveTo>
                      <a:pt x="0" y="4"/>
                    </a:moveTo>
                    <a:lnTo>
                      <a:pt x="5" y="7"/>
                    </a:lnTo>
                    <a:lnTo>
                      <a:pt x="2" y="0"/>
                    </a:lnTo>
                    <a:lnTo>
                      <a:pt x="0" y="4"/>
                    </a:lnTo>
                  </a:path>
                </a:pathLst>
              </a:custGeom>
              <a:grpFill/>
              <a:ln w="0">
                <a:solidFill>
                  <a:srgbClr val="002060"/>
                </a:solidFill>
                <a:round/>
                <a:headEnd/>
                <a:tailEnd/>
              </a:ln>
            </p:spPr>
            <p:txBody>
              <a:bodyPr/>
              <a:lstStyle/>
              <a:p>
                <a:endParaRPr lang="en-US"/>
              </a:p>
            </p:txBody>
          </p:sp>
          <p:sp>
            <p:nvSpPr>
              <p:cNvPr id="535" name="Freeform 541"/>
              <p:cNvSpPr>
                <a:spLocks/>
              </p:cNvSpPr>
              <p:nvPr/>
            </p:nvSpPr>
            <p:spPr bwMode="auto">
              <a:xfrm>
                <a:off x="7361106" y="1110066"/>
                <a:ext cx="211388" cy="138686"/>
              </a:xfrm>
              <a:custGeom>
                <a:avLst/>
                <a:gdLst>
                  <a:gd name="T0" fmla="*/ 0 w 29"/>
                  <a:gd name="T1" fmla="*/ 2147483647 h 22"/>
                  <a:gd name="T2" fmla="*/ 2147483647 w 29"/>
                  <a:gd name="T3" fmla="*/ 2147483647 h 22"/>
                  <a:gd name="T4" fmla="*/ 2147483647 w 29"/>
                  <a:gd name="T5" fmla="*/ 2147483647 h 22"/>
                  <a:gd name="T6" fmla="*/ 2147483647 w 29"/>
                  <a:gd name="T7" fmla="*/ 2147483647 h 22"/>
                  <a:gd name="T8" fmla="*/ 2147483647 w 29"/>
                  <a:gd name="T9" fmla="*/ 2147483647 h 22"/>
                  <a:gd name="T10" fmla="*/ 2147483647 w 29"/>
                  <a:gd name="T11" fmla="*/ 2147483647 h 22"/>
                  <a:gd name="T12" fmla="*/ 2147483647 w 29"/>
                  <a:gd name="T13" fmla="*/ 2147483647 h 22"/>
                  <a:gd name="T14" fmla="*/ 2147483647 w 29"/>
                  <a:gd name="T15" fmla="*/ 2147483647 h 22"/>
                  <a:gd name="T16" fmla="*/ 2147483647 w 29"/>
                  <a:gd name="T17" fmla="*/ 2147483647 h 22"/>
                  <a:gd name="T18" fmla="*/ 2147483647 w 29"/>
                  <a:gd name="T19" fmla="*/ 2147483647 h 22"/>
                  <a:gd name="T20" fmla="*/ 2147483647 w 29"/>
                  <a:gd name="T21" fmla="*/ 2147483647 h 22"/>
                  <a:gd name="T22" fmla="*/ 2147483647 w 29"/>
                  <a:gd name="T23" fmla="*/ 2147483647 h 22"/>
                  <a:gd name="T24" fmla="*/ 2147483647 w 29"/>
                  <a:gd name="T25" fmla="*/ 2147483647 h 22"/>
                  <a:gd name="T26" fmla="*/ 2147483647 w 29"/>
                  <a:gd name="T27" fmla="*/ 2147483647 h 22"/>
                  <a:gd name="T28" fmla="*/ 2147483647 w 29"/>
                  <a:gd name="T29" fmla="*/ 2147483647 h 22"/>
                  <a:gd name="T30" fmla="*/ 2147483647 w 29"/>
                  <a:gd name="T31" fmla="*/ 2147483647 h 22"/>
                  <a:gd name="T32" fmla="*/ 2147483647 w 29"/>
                  <a:gd name="T33" fmla="*/ 0 h 22"/>
                  <a:gd name="T34" fmla="*/ 0 w 29"/>
                  <a:gd name="T35" fmla="*/ 2147483647 h 22"/>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29"/>
                  <a:gd name="T55" fmla="*/ 0 h 22"/>
                  <a:gd name="T56" fmla="*/ 29 w 29"/>
                  <a:gd name="T57" fmla="*/ 22 h 22"/>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29" h="22">
                    <a:moveTo>
                      <a:pt x="0" y="3"/>
                    </a:moveTo>
                    <a:lnTo>
                      <a:pt x="1" y="6"/>
                    </a:lnTo>
                    <a:lnTo>
                      <a:pt x="6" y="8"/>
                    </a:lnTo>
                    <a:lnTo>
                      <a:pt x="4" y="12"/>
                    </a:lnTo>
                    <a:lnTo>
                      <a:pt x="6" y="15"/>
                    </a:lnTo>
                    <a:lnTo>
                      <a:pt x="15" y="17"/>
                    </a:lnTo>
                    <a:lnTo>
                      <a:pt x="17" y="22"/>
                    </a:lnTo>
                    <a:lnTo>
                      <a:pt x="20" y="20"/>
                    </a:lnTo>
                    <a:lnTo>
                      <a:pt x="28" y="19"/>
                    </a:lnTo>
                    <a:lnTo>
                      <a:pt x="29" y="15"/>
                    </a:lnTo>
                    <a:lnTo>
                      <a:pt x="28" y="12"/>
                    </a:lnTo>
                    <a:lnTo>
                      <a:pt x="23" y="7"/>
                    </a:lnTo>
                    <a:lnTo>
                      <a:pt x="21" y="18"/>
                    </a:lnTo>
                    <a:lnTo>
                      <a:pt x="18" y="17"/>
                    </a:lnTo>
                    <a:lnTo>
                      <a:pt x="17" y="7"/>
                    </a:lnTo>
                    <a:lnTo>
                      <a:pt x="13" y="3"/>
                    </a:lnTo>
                    <a:lnTo>
                      <a:pt x="2" y="0"/>
                    </a:lnTo>
                    <a:lnTo>
                      <a:pt x="0" y="3"/>
                    </a:lnTo>
                  </a:path>
                </a:pathLst>
              </a:custGeom>
              <a:grpFill/>
              <a:ln w="0">
                <a:solidFill>
                  <a:srgbClr val="002060"/>
                </a:solidFill>
                <a:round/>
                <a:headEnd/>
                <a:tailEnd/>
              </a:ln>
            </p:spPr>
            <p:txBody>
              <a:bodyPr/>
              <a:lstStyle/>
              <a:p>
                <a:endParaRPr lang="en-US"/>
              </a:p>
            </p:txBody>
          </p:sp>
          <p:sp>
            <p:nvSpPr>
              <p:cNvPr id="536" name="Freeform 542"/>
              <p:cNvSpPr>
                <a:spLocks/>
              </p:cNvSpPr>
              <p:nvPr/>
            </p:nvSpPr>
            <p:spPr bwMode="auto">
              <a:xfrm>
                <a:off x="7543096" y="1242722"/>
                <a:ext cx="95194" cy="37384"/>
              </a:xfrm>
              <a:custGeom>
                <a:avLst/>
                <a:gdLst>
                  <a:gd name="T0" fmla="*/ 0 w 13"/>
                  <a:gd name="T1" fmla="*/ 2147483647 h 6"/>
                  <a:gd name="T2" fmla="*/ 2147483647 w 13"/>
                  <a:gd name="T3" fmla="*/ 2147483647 h 6"/>
                  <a:gd name="T4" fmla="*/ 2147483647 w 13"/>
                  <a:gd name="T5" fmla="*/ 2147483647 h 6"/>
                  <a:gd name="T6" fmla="*/ 2147483647 w 13"/>
                  <a:gd name="T7" fmla="*/ 2147483647 h 6"/>
                  <a:gd name="T8" fmla="*/ 2147483647 w 13"/>
                  <a:gd name="T9" fmla="*/ 0 h 6"/>
                  <a:gd name="T10" fmla="*/ 0 w 13"/>
                  <a:gd name="T11" fmla="*/ 2147483647 h 6"/>
                  <a:gd name="T12" fmla="*/ 0 60000 65536"/>
                  <a:gd name="T13" fmla="*/ 0 60000 65536"/>
                  <a:gd name="T14" fmla="*/ 0 60000 65536"/>
                  <a:gd name="T15" fmla="*/ 0 60000 65536"/>
                  <a:gd name="T16" fmla="*/ 0 60000 65536"/>
                  <a:gd name="T17" fmla="*/ 0 60000 65536"/>
                  <a:gd name="T18" fmla="*/ 0 w 13"/>
                  <a:gd name="T19" fmla="*/ 0 h 6"/>
                  <a:gd name="T20" fmla="*/ 13 w 13"/>
                  <a:gd name="T21" fmla="*/ 6 h 6"/>
                </a:gdLst>
                <a:ahLst/>
                <a:cxnLst>
                  <a:cxn ang="T12">
                    <a:pos x="T0" y="T1"/>
                  </a:cxn>
                  <a:cxn ang="T13">
                    <a:pos x="T2" y="T3"/>
                  </a:cxn>
                  <a:cxn ang="T14">
                    <a:pos x="T4" y="T5"/>
                  </a:cxn>
                  <a:cxn ang="T15">
                    <a:pos x="T6" y="T7"/>
                  </a:cxn>
                  <a:cxn ang="T16">
                    <a:pos x="T8" y="T9"/>
                  </a:cxn>
                  <a:cxn ang="T17">
                    <a:pos x="T10" y="T11"/>
                  </a:cxn>
                </a:cxnLst>
                <a:rect l="T18" t="T19" r="T20" b="T21"/>
                <a:pathLst>
                  <a:path w="13" h="6">
                    <a:moveTo>
                      <a:pt x="0" y="2"/>
                    </a:moveTo>
                    <a:lnTo>
                      <a:pt x="11" y="6"/>
                    </a:lnTo>
                    <a:lnTo>
                      <a:pt x="13" y="4"/>
                    </a:lnTo>
                    <a:lnTo>
                      <a:pt x="12" y="1"/>
                    </a:lnTo>
                    <a:lnTo>
                      <a:pt x="6" y="0"/>
                    </a:lnTo>
                    <a:lnTo>
                      <a:pt x="0" y="2"/>
                    </a:lnTo>
                  </a:path>
                </a:pathLst>
              </a:custGeom>
              <a:grpFill/>
              <a:ln w="0">
                <a:solidFill>
                  <a:srgbClr val="002060"/>
                </a:solidFill>
                <a:round/>
                <a:headEnd/>
                <a:tailEnd/>
              </a:ln>
            </p:spPr>
            <p:txBody>
              <a:bodyPr/>
              <a:lstStyle/>
              <a:p>
                <a:endParaRPr lang="en-US"/>
              </a:p>
            </p:txBody>
          </p:sp>
          <p:sp>
            <p:nvSpPr>
              <p:cNvPr id="537" name="Freeform 543"/>
              <p:cNvSpPr>
                <a:spLocks/>
              </p:cNvSpPr>
              <p:nvPr/>
            </p:nvSpPr>
            <p:spPr bwMode="auto">
              <a:xfrm>
                <a:off x="7376505" y="1248752"/>
                <a:ext cx="27999" cy="57886"/>
              </a:xfrm>
              <a:custGeom>
                <a:avLst/>
                <a:gdLst>
                  <a:gd name="T0" fmla="*/ 0 w 4"/>
                  <a:gd name="T1" fmla="*/ 2147483647 h 9"/>
                  <a:gd name="T2" fmla="*/ 2147483647 w 4"/>
                  <a:gd name="T3" fmla="*/ 2147483647 h 9"/>
                  <a:gd name="T4" fmla="*/ 2147483647 w 4"/>
                  <a:gd name="T5" fmla="*/ 2147483647 h 9"/>
                  <a:gd name="T6" fmla="*/ 2147483647 w 4"/>
                  <a:gd name="T7" fmla="*/ 0 h 9"/>
                  <a:gd name="T8" fmla="*/ 0 w 4"/>
                  <a:gd name="T9" fmla="*/ 2147483647 h 9"/>
                  <a:gd name="T10" fmla="*/ 0 60000 65536"/>
                  <a:gd name="T11" fmla="*/ 0 60000 65536"/>
                  <a:gd name="T12" fmla="*/ 0 60000 65536"/>
                  <a:gd name="T13" fmla="*/ 0 60000 65536"/>
                  <a:gd name="T14" fmla="*/ 0 60000 65536"/>
                  <a:gd name="T15" fmla="*/ 0 w 4"/>
                  <a:gd name="T16" fmla="*/ 0 h 9"/>
                  <a:gd name="T17" fmla="*/ 4 w 4"/>
                  <a:gd name="T18" fmla="*/ 9 h 9"/>
                </a:gdLst>
                <a:ahLst/>
                <a:cxnLst>
                  <a:cxn ang="T10">
                    <a:pos x="T0" y="T1"/>
                  </a:cxn>
                  <a:cxn ang="T11">
                    <a:pos x="T2" y="T3"/>
                  </a:cxn>
                  <a:cxn ang="T12">
                    <a:pos x="T4" y="T5"/>
                  </a:cxn>
                  <a:cxn ang="T13">
                    <a:pos x="T6" y="T7"/>
                  </a:cxn>
                  <a:cxn ang="T14">
                    <a:pos x="T8" y="T9"/>
                  </a:cxn>
                </a:cxnLst>
                <a:rect l="T15" t="T16" r="T17" b="T18"/>
                <a:pathLst>
                  <a:path w="4" h="9">
                    <a:moveTo>
                      <a:pt x="0" y="1"/>
                    </a:moveTo>
                    <a:lnTo>
                      <a:pt x="1" y="7"/>
                    </a:lnTo>
                    <a:lnTo>
                      <a:pt x="4" y="9"/>
                    </a:lnTo>
                    <a:lnTo>
                      <a:pt x="2" y="0"/>
                    </a:lnTo>
                    <a:lnTo>
                      <a:pt x="0" y="1"/>
                    </a:lnTo>
                  </a:path>
                </a:pathLst>
              </a:custGeom>
              <a:grpFill/>
              <a:ln w="0">
                <a:solidFill>
                  <a:srgbClr val="002060"/>
                </a:solidFill>
                <a:round/>
                <a:headEnd/>
                <a:tailEnd/>
              </a:ln>
            </p:spPr>
            <p:txBody>
              <a:bodyPr/>
              <a:lstStyle/>
              <a:p>
                <a:endParaRPr lang="en-US"/>
              </a:p>
            </p:txBody>
          </p:sp>
          <p:sp>
            <p:nvSpPr>
              <p:cNvPr id="538" name="Freeform 544"/>
              <p:cNvSpPr>
                <a:spLocks/>
              </p:cNvSpPr>
              <p:nvPr/>
            </p:nvSpPr>
            <p:spPr bwMode="auto">
              <a:xfrm>
                <a:off x="7390504" y="1330757"/>
                <a:ext cx="139992" cy="114566"/>
              </a:xfrm>
              <a:custGeom>
                <a:avLst/>
                <a:gdLst>
                  <a:gd name="T0" fmla="*/ 0 w 19"/>
                  <a:gd name="T1" fmla="*/ 2147483647 h 18"/>
                  <a:gd name="T2" fmla="*/ 2147483647 w 19"/>
                  <a:gd name="T3" fmla="*/ 2147483647 h 18"/>
                  <a:gd name="T4" fmla="*/ 2147483647 w 19"/>
                  <a:gd name="T5" fmla="*/ 2147483647 h 18"/>
                  <a:gd name="T6" fmla="*/ 2147483647 w 19"/>
                  <a:gd name="T7" fmla="*/ 2147483647 h 18"/>
                  <a:gd name="T8" fmla="*/ 2147483647 w 19"/>
                  <a:gd name="T9" fmla="*/ 2147483647 h 18"/>
                  <a:gd name="T10" fmla="*/ 2147483647 w 19"/>
                  <a:gd name="T11" fmla="*/ 2147483647 h 18"/>
                  <a:gd name="T12" fmla="*/ 2147483647 w 19"/>
                  <a:gd name="T13" fmla="*/ 2147483647 h 18"/>
                  <a:gd name="T14" fmla="*/ 2147483647 w 19"/>
                  <a:gd name="T15" fmla="*/ 2147483647 h 18"/>
                  <a:gd name="T16" fmla="*/ 2147483647 w 19"/>
                  <a:gd name="T17" fmla="*/ 0 h 18"/>
                  <a:gd name="T18" fmla="*/ 2147483647 w 19"/>
                  <a:gd name="T19" fmla="*/ 2147483647 h 18"/>
                  <a:gd name="T20" fmla="*/ 2147483647 w 19"/>
                  <a:gd name="T21" fmla="*/ 2147483647 h 18"/>
                  <a:gd name="T22" fmla="*/ 0 w 19"/>
                  <a:gd name="T23" fmla="*/ 2147483647 h 18"/>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9"/>
                  <a:gd name="T37" fmla="*/ 0 h 18"/>
                  <a:gd name="T38" fmla="*/ 19 w 19"/>
                  <a:gd name="T39" fmla="*/ 18 h 18"/>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9" h="18">
                    <a:moveTo>
                      <a:pt x="0" y="1"/>
                    </a:moveTo>
                    <a:lnTo>
                      <a:pt x="5" y="14"/>
                    </a:lnTo>
                    <a:lnTo>
                      <a:pt x="9" y="12"/>
                    </a:lnTo>
                    <a:lnTo>
                      <a:pt x="12" y="18"/>
                    </a:lnTo>
                    <a:lnTo>
                      <a:pt x="18" y="18"/>
                    </a:lnTo>
                    <a:lnTo>
                      <a:pt x="19" y="13"/>
                    </a:lnTo>
                    <a:lnTo>
                      <a:pt x="19" y="4"/>
                    </a:lnTo>
                    <a:lnTo>
                      <a:pt x="14" y="1"/>
                    </a:lnTo>
                    <a:lnTo>
                      <a:pt x="10" y="0"/>
                    </a:lnTo>
                    <a:lnTo>
                      <a:pt x="8" y="8"/>
                    </a:lnTo>
                    <a:lnTo>
                      <a:pt x="2" y="1"/>
                    </a:lnTo>
                    <a:lnTo>
                      <a:pt x="0" y="1"/>
                    </a:lnTo>
                  </a:path>
                </a:pathLst>
              </a:custGeom>
              <a:grpFill/>
              <a:ln w="0">
                <a:solidFill>
                  <a:srgbClr val="002060"/>
                </a:solidFill>
                <a:round/>
                <a:headEnd/>
                <a:tailEnd/>
              </a:ln>
            </p:spPr>
            <p:txBody>
              <a:bodyPr/>
              <a:lstStyle/>
              <a:p>
                <a:endParaRPr lang="en-US"/>
              </a:p>
            </p:txBody>
          </p:sp>
          <p:sp>
            <p:nvSpPr>
              <p:cNvPr id="539" name="Freeform 545"/>
              <p:cNvSpPr>
                <a:spLocks/>
              </p:cNvSpPr>
              <p:nvPr/>
            </p:nvSpPr>
            <p:spPr bwMode="auto">
              <a:xfrm>
                <a:off x="7390504" y="1421204"/>
                <a:ext cx="29399" cy="24119"/>
              </a:xfrm>
              <a:custGeom>
                <a:avLst/>
                <a:gdLst>
                  <a:gd name="T0" fmla="*/ 0 w 4"/>
                  <a:gd name="T1" fmla="*/ 2147483647 h 4"/>
                  <a:gd name="T2" fmla="*/ 2147483647 w 4"/>
                  <a:gd name="T3" fmla="*/ 2147483647 h 4"/>
                  <a:gd name="T4" fmla="*/ 2147483647 w 4"/>
                  <a:gd name="T5" fmla="*/ 0 h 4"/>
                  <a:gd name="T6" fmla="*/ 0 w 4"/>
                  <a:gd name="T7" fmla="*/ 2147483647 h 4"/>
                  <a:gd name="T8" fmla="*/ 0 60000 65536"/>
                  <a:gd name="T9" fmla="*/ 0 60000 65536"/>
                  <a:gd name="T10" fmla="*/ 0 60000 65536"/>
                  <a:gd name="T11" fmla="*/ 0 60000 65536"/>
                  <a:gd name="T12" fmla="*/ 0 w 4"/>
                  <a:gd name="T13" fmla="*/ 0 h 4"/>
                  <a:gd name="T14" fmla="*/ 4 w 4"/>
                  <a:gd name="T15" fmla="*/ 4 h 4"/>
                </a:gdLst>
                <a:ahLst/>
                <a:cxnLst>
                  <a:cxn ang="T8">
                    <a:pos x="T0" y="T1"/>
                  </a:cxn>
                  <a:cxn ang="T9">
                    <a:pos x="T2" y="T3"/>
                  </a:cxn>
                  <a:cxn ang="T10">
                    <a:pos x="T4" y="T5"/>
                  </a:cxn>
                  <a:cxn ang="T11">
                    <a:pos x="T6" y="T7"/>
                  </a:cxn>
                </a:cxnLst>
                <a:rect l="T12" t="T13" r="T14" b="T15"/>
                <a:pathLst>
                  <a:path w="4" h="4">
                    <a:moveTo>
                      <a:pt x="0" y="4"/>
                    </a:moveTo>
                    <a:lnTo>
                      <a:pt x="4" y="3"/>
                    </a:lnTo>
                    <a:lnTo>
                      <a:pt x="2" y="0"/>
                    </a:lnTo>
                    <a:lnTo>
                      <a:pt x="0" y="4"/>
                    </a:lnTo>
                  </a:path>
                </a:pathLst>
              </a:custGeom>
              <a:grpFill/>
              <a:ln w="0">
                <a:solidFill>
                  <a:srgbClr val="002060"/>
                </a:solidFill>
                <a:round/>
                <a:headEnd/>
                <a:tailEnd/>
              </a:ln>
            </p:spPr>
            <p:txBody>
              <a:bodyPr/>
              <a:lstStyle/>
              <a:p>
                <a:endParaRPr lang="en-US"/>
              </a:p>
            </p:txBody>
          </p:sp>
          <p:sp>
            <p:nvSpPr>
              <p:cNvPr id="540" name="Freeform 546"/>
              <p:cNvSpPr>
                <a:spLocks/>
              </p:cNvSpPr>
              <p:nvPr/>
            </p:nvSpPr>
            <p:spPr bwMode="auto">
              <a:xfrm>
                <a:off x="7215515" y="1178806"/>
                <a:ext cx="95194" cy="38590"/>
              </a:xfrm>
              <a:custGeom>
                <a:avLst/>
                <a:gdLst>
                  <a:gd name="T0" fmla="*/ 0 w 13"/>
                  <a:gd name="T1" fmla="*/ 2147483647 h 6"/>
                  <a:gd name="T2" fmla="*/ 2147483647 w 13"/>
                  <a:gd name="T3" fmla="*/ 2147483647 h 6"/>
                  <a:gd name="T4" fmla="*/ 2147483647 w 13"/>
                  <a:gd name="T5" fmla="*/ 2147483647 h 6"/>
                  <a:gd name="T6" fmla="*/ 2147483647 w 13"/>
                  <a:gd name="T7" fmla="*/ 0 h 6"/>
                  <a:gd name="T8" fmla="*/ 2147483647 w 13"/>
                  <a:gd name="T9" fmla="*/ 2147483647 h 6"/>
                  <a:gd name="T10" fmla="*/ 0 w 13"/>
                  <a:gd name="T11" fmla="*/ 2147483647 h 6"/>
                  <a:gd name="T12" fmla="*/ 0 60000 65536"/>
                  <a:gd name="T13" fmla="*/ 0 60000 65536"/>
                  <a:gd name="T14" fmla="*/ 0 60000 65536"/>
                  <a:gd name="T15" fmla="*/ 0 60000 65536"/>
                  <a:gd name="T16" fmla="*/ 0 60000 65536"/>
                  <a:gd name="T17" fmla="*/ 0 60000 65536"/>
                  <a:gd name="T18" fmla="*/ 0 w 13"/>
                  <a:gd name="T19" fmla="*/ 0 h 6"/>
                  <a:gd name="T20" fmla="*/ 13 w 13"/>
                  <a:gd name="T21" fmla="*/ 6 h 6"/>
                </a:gdLst>
                <a:ahLst/>
                <a:cxnLst>
                  <a:cxn ang="T12">
                    <a:pos x="T0" y="T1"/>
                  </a:cxn>
                  <a:cxn ang="T13">
                    <a:pos x="T2" y="T3"/>
                  </a:cxn>
                  <a:cxn ang="T14">
                    <a:pos x="T4" y="T5"/>
                  </a:cxn>
                  <a:cxn ang="T15">
                    <a:pos x="T6" y="T7"/>
                  </a:cxn>
                  <a:cxn ang="T16">
                    <a:pos x="T8" y="T9"/>
                  </a:cxn>
                  <a:cxn ang="T17">
                    <a:pos x="T10" y="T11"/>
                  </a:cxn>
                </a:cxnLst>
                <a:rect l="T18" t="T19" r="T20" b="T21"/>
                <a:pathLst>
                  <a:path w="13" h="6">
                    <a:moveTo>
                      <a:pt x="0" y="5"/>
                    </a:moveTo>
                    <a:lnTo>
                      <a:pt x="11" y="6"/>
                    </a:lnTo>
                    <a:lnTo>
                      <a:pt x="13" y="3"/>
                    </a:lnTo>
                    <a:lnTo>
                      <a:pt x="8" y="0"/>
                    </a:lnTo>
                    <a:lnTo>
                      <a:pt x="2" y="2"/>
                    </a:lnTo>
                    <a:lnTo>
                      <a:pt x="0" y="5"/>
                    </a:lnTo>
                  </a:path>
                </a:pathLst>
              </a:custGeom>
              <a:grpFill/>
              <a:ln w="0">
                <a:solidFill>
                  <a:srgbClr val="002060"/>
                </a:solidFill>
                <a:round/>
                <a:headEnd/>
                <a:tailEnd/>
              </a:ln>
            </p:spPr>
            <p:txBody>
              <a:bodyPr/>
              <a:lstStyle/>
              <a:p>
                <a:endParaRPr lang="en-US"/>
              </a:p>
            </p:txBody>
          </p:sp>
          <p:sp>
            <p:nvSpPr>
              <p:cNvPr id="541" name="Freeform 547"/>
              <p:cNvSpPr>
                <a:spLocks/>
              </p:cNvSpPr>
              <p:nvPr/>
            </p:nvSpPr>
            <p:spPr bwMode="auto">
              <a:xfrm>
                <a:off x="7179117" y="1223427"/>
                <a:ext cx="30798" cy="32560"/>
              </a:xfrm>
              <a:custGeom>
                <a:avLst/>
                <a:gdLst>
                  <a:gd name="T0" fmla="*/ 0 w 4"/>
                  <a:gd name="T1" fmla="*/ 2147483647 h 5"/>
                  <a:gd name="T2" fmla="*/ 2147483647 w 4"/>
                  <a:gd name="T3" fmla="*/ 2147483647 h 5"/>
                  <a:gd name="T4" fmla="*/ 2147483647 w 4"/>
                  <a:gd name="T5" fmla="*/ 2147483647 h 5"/>
                  <a:gd name="T6" fmla="*/ 2147483647 w 4"/>
                  <a:gd name="T7" fmla="*/ 0 h 5"/>
                  <a:gd name="T8" fmla="*/ 0 w 4"/>
                  <a:gd name="T9" fmla="*/ 2147483647 h 5"/>
                  <a:gd name="T10" fmla="*/ 0 60000 65536"/>
                  <a:gd name="T11" fmla="*/ 0 60000 65536"/>
                  <a:gd name="T12" fmla="*/ 0 60000 65536"/>
                  <a:gd name="T13" fmla="*/ 0 60000 65536"/>
                  <a:gd name="T14" fmla="*/ 0 60000 65536"/>
                  <a:gd name="T15" fmla="*/ 0 w 4"/>
                  <a:gd name="T16" fmla="*/ 0 h 5"/>
                  <a:gd name="T17" fmla="*/ 4 w 4"/>
                  <a:gd name="T18" fmla="*/ 5 h 5"/>
                </a:gdLst>
                <a:ahLst/>
                <a:cxnLst>
                  <a:cxn ang="T10">
                    <a:pos x="T0" y="T1"/>
                  </a:cxn>
                  <a:cxn ang="T11">
                    <a:pos x="T2" y="T3"/>
                  </a:cxn>
                  <a:cxn ang="T12">
                    <a:pos x="T4" y="T5"/>
                  </a:cxn>
                  <a:cxn ang="T13">
                    <a:pos x="T6" y="T7"/>
                  </a:cxn>
                  <a:cxn ang="T14">
                    <a:pos x="T8" y="T9"/>
                  </a:cxn>
                </a:cxnLst>
                <a:rect l="T15" t="T16" r="T17" b="T18"/>
                <a:pathLst>
                  <a:path w="4" h="5">
                    <a:moveTo>
                      <a:pt x="0" y="2"/>
                    </a:moveTo>
                    <a:lnTo>
                      <a:pt x="2" y="5"/>
                    </a:lnTo>
                    <a:lnTo>
                      <a:pt x="4" y="4"/>
                    </a:lnTo>
                    <a:lnTo>
                      <a:pt x="4" y="0"/>
                    </a:lnTo>
                    <a:lnTo>
                      <a:pt x="0" y="2"/>
                    </a:lnTo>
                  </a:path>
                </a:pathLst>
              </a:custGeom>
              <a:grpFill/>
              <a:ln w="0">
                <a:solidFill>
                  <a:srgbClr val="002060"/>
                </a:solidFill>
                <a:round/>
                <a:headEnd/>
                <a:tailEnd/>
              </a:ln>
            </p:spPr>
            <p:txBody>
              <a:bodyPr/>
              <a:lstStyle/>
              <a:p>
                <a:endParaRPr lang="en-US"/>
              </a:p>
            </p:txBody>
          </p:sp>
          <p:sp>
            <p:nvSpPr>
              <p:cNvPr id="542" name="Freeform 548"/>
              <p:cNvSpPr>
                <a:spLocks/>
              </p:cNvSpPr>
              <p:nvPr/>
            </p:nvSpPr>
            <p:spPr bwMode="auto">
              <a:xfrm>
                <a:off x="7215515" y="1229456"/>
                <a:ext cx="74196" cy="56680"/>
              </a:xfrm>
              <a:custGeom>
                <a:avLst/>
                <a:gdLst>
                  <a:gd name="T0" fmla="*/ 0 w 10"/>
                  <a:gd name="T1" fmla="*/ 2147483647 h 9"/>
                  <a:gd name="T2" fmla="*/ 2147483647 w 10"/>
                  <a:gd name="T3" fmla="*/ 2147483647 h 9"/>
                  <a:gd name="T4" fmla="*/ 2147483647 w 10"/>
                  <a:gd name="T5" fmla="*/ 2147483647 h 9"/>
                  <a:gd name="T6" fmla="*/ 2147483647 w 10"/>
                  <a:gd name="T7" fmla="*/ 2147483647 h 9"/>
                  <a:gd name="T8" fmla="*/ 2147483647 w 10"/>
                  <a:gd name="T9" fmla="*/ 0 h 9"/>
                  <a:gd name="T10" fmla="*/ 0 w 10"/>
                  <a:gd name="T11" fmla="*/ 2147483647 h 9"/>
                  <a:gd name="T12" fmla="*/ 0 60000 65536"/>
                  <a:gd name="T13" fmla="*/ 0 60000 65536"/>
                  <a:gd name="T14" fmla="*/ 0 60000 65536"/>
                  <a:gd name="T15" fmla="*/ 0 60000 65536"/>
                  <a:gd name="T16" fmla="*/ 0 60000 65536"/>
                  <a:gd name="T17" fmla="*/ 0 60000 65536"/>
                  <a:gd name="T18" fmla="*/ 0 w 10"/>
                  <a:gd name="T19" fmla="*/ 0 h 9"/>
                  <a:gd name="T20" fmla="*/ 10 w 10"/>
                  <a:gd name="T21" fmla="*/ 9 h 9"/>
                </a:gdLst>
                <a:ahLst/>
                <a:cxnLst>
                  <a:cxn ang="T12">
                    <a:pos x="T0" y="T1"/>
                  </a:cxn>
                  <a:cxn ang="T13">
                    <a:pos x="T2" y="T3"/>
                  </a:cxn>
                  <a:cxn ang="T14">
                    <a:pos x="T4" y="T5"/>
                  </a:cxn>
                  <a:cxn ang="T15">
                    <a:pos x="T6" y="T7"/>
                  </a:cxn>
                  <a:cxn ang="T16">
                    <a:pos x="T8" y="T9"/>
                  </a:cxn>
                  <a:cxn ang="T17">
                    <a:pos x="T10" y="T11"/>
                  </a:cxn>
                </a:cxnLst>
                <a:rect l="T18" t="T19" r="T20" b="T21"/>
                <a:pathLst>
                  <a:path w="10" h="9">
                    <a:moveTo>
                      <a:pt x="0" y="3"/>
                    </a:moveTo>
                    <a:lnTo>
                      <a:pt x="1" y="7"/>
                    </a:lnTo>
                    <a:lnTo>
                      <a:pt x="5" y="9"/>
                    </a:lnTo>
                    <a:lnTo>
                      <a:pt x="10" y="5"/>
                    </a:lnTo>
                    <a:lnTo>
                      <a:pt x="10" y="0"/>
                    </a:lnTo>
                    <a:lnTo>
                      <a:pt x="0" y="3"/>
                    </a:lnTo>
                  </a:path>
                </a:pathLst>
              </a:custGeom>
              <a:grpFill/>
              <a:ln w="0">
                <a:solidFill>
                  <a:srgbClr val="002060"/>
                </a:solidFill>
                <a:round/>
                <a:headEnd/>
                <a:tailEnd/>
              </a:ln>
            </p:spPr>
            <p:txBody>
              <a:bodyPr/>
              <a:lstStyle/>
              <a:p>
                <a:endParaRPr lang="en-US"/>
              </a:p>
            </p:txBody>
          </p:sp>
          <p:sp>
            <p:nvSpPr>
              <p:cNvPr id="543" name="Freeform 549"/>
              <p:cNvSpPr>
                <a:spLocks/>
              </p:cNvSpPr>
              <p:nvPr/>
            </p:nvSpPr>
            <p:spPr bwMode="auto">
              <a:xfrm>
                <a:off x="7106321" y="1375378"/>
                <a:ext cx="29399" cy="45826"/>
              </a:xfrm>
              <a:custGeom>
                <a:avLst/>
                <a:gdLst>
                  <a:gd name="T0" fmla="*/ 0 w 4"/>
                  <a:gd name="T1" fmla="*/ 2147483647 h 7"/>
                  <a:gd name="T2" fmla="*/ 2147483647 w 4"/>
                  <a:gd name="T3" fmla="*/ 2147483647 h 7"/>
                  <a:gd name="T4" fmla="*/ 2147483647 w 4"/>
                  <a:gd name="T5" fmla="*/ 0 h 7"/>
                  <a:gd name="T6" fmla="*/ 0 w 4"/>
                  <a:gd name="T7" fmla="*/ 2147483647 h 7"/>
                  <a:gd name="T8" fmla="*/ 0 60000 65536"/>
                  <a:gd name="T9" fmla="*/ 0 60000 65536"/>
                  <a:gd name="T10" fmla="*/ 0 60000 65536"/>
                  <a:gd name="T11" fmla="*/ 0 60000 65536"/>
                  <a:gd name="T12" fmla="*/ 0 w 4"/>
                  <a:gd name="T13" fmla="*/ 0 h 7"/>
                  <a:gd name="T14" fmla="*/ 4 w 4"/>
                  <a:gd name="T15" fmla="*/ 7 h 7"/>
                </a:gdLst>
                <a:ahLst/>
                <a:cxnLst>
                  <a:cxn ang="T8">
                    <a:pos x="T0" y="T1"/>
                  </a:cxn>
                  <a:cxn ang="T9">
                    <a:pos x="T2" y="T3"/>
                  </a:cxn>
                  <a:cxn ang="T10">
                    <a:pos x="T4" y="T5"/>
                  </a:cxn>
                  <a:cxn ang="T11">
                    <a:pos x="T6" y="T7"/>
                  </a:cxn>
                </a:cxnLst>
                <a:rect l="T12" t="T13" r="T14" b="T15"/>
                <a:pathLst>
                  <a:path w="4" h="7">
                    <a:moveTo>
                      <a:pt x="0" y="6"/>
                    </a:moveTo>
                    <a:lnTo>
                      <a:pt x="2" y="7"/>
                    </a:lnTo>
                    <a:lnTo>
                      <a:pt x="4" y="0"/>
                    </a:lnTo>
                    <a:lnTo>
                      <a:pt x="0" y="6"/>
                    </a:lnTo>
                  </a:path>
                </a:pathLst>
              </a:custGeom>
              <a:grpFill/>
              <a:ln w="0">
                <a:solidFill>
                  <a:srgbClr val="002060"/>
                </a:solidFill>
                <a:round/>
                <a:headEnd/>
                <a:tailEnd/>
              </a:ln>
            </p:spPr>
            <p:txBody>
              <a:bodyPr/>
              <a:lstStyle/>
              <a:p>
                <a:endParaRPr lang="en-US"/>
              </a:p>
            </p:txBody>
          </p:sp>
          <p:sp>
            <p:nvSpPr>
              <p:cNvPr id="544" name="Freeform 550"/>
              <p:cNvSpPr>
                <a:spLocks/>
              </p:cNvSpPr>
              <p:nvPr/>
            </p:nvSpPr>
            <p:spPr bwMode="auto">
              <a:xfrm>
                <a:off x="7012526" y="1260811"/>
                <a:ext cx="166591" cy="133862"/>
              </a:xfrm>
              <a:custGeom>
                <a:avLst/>
                <a:gdLst>
                  <a:gd name="T0" fmla="*/ 0 w 23"/>
                  <a:gd name="T1" fmla="*/ 2147483647 h 21"/>
                  <a:gd name="T2" fmla="*/ 2147483647 w 23"/>
                  <a:gd name="T3" fmla="*/ 2147483647 h 21"/>
                  <a:gd name="T4" fmla="*/ 2147483647 w 23"/>
                  <a:gd name="T5" fmla="*/ 2147483647 h 21"/>
                  <a:gd name="T6" fmla="*/ 2147483647 w 23"/>
                  <a:gd name="T7" fmla="*/ 2147483647 h 21"/>
                  <a:gd name="T8" fmla="*/ 2147483647 w 23"/>
                  <a:gd name="T9" fmla="*/ 2147483647 h 21"/>
                  <a:gd name="T10" fmla="*/ 2147483647 w 23"/>
                  <a:gd name="T11" fmla="*/ 2147483647 h 21"/>
                  <a:gd name="T12" fmla="*/ 2147483647 w 23"/>
                  <a:gd name="T13" fmla="*/ 2147483647 h 21"/>
                  <a:gd name="T14" fmla="*/ 2147483647 w 23"/>
                  <a:gd name="T15" fmla="*/ 2147483647 h 21"/>
                  <a:gd name="T16" fmla="*/ 2147483647 w 23"/>
                  <a:gd name="T17" fmla="*/ 0 h 21"/>
                  <a:gd name="T18" fmla="*/ 2147483647 w 23"/>
                  <a:gd name="T19" fmla="*/ 2147483647 h 21"/>
                  <a:gd name="T20" fmla="*/ 2147483647 w 23"/>
                  <a:gd name="T21" fmla="*/ 2147483647 h 21"/>
                  <a:gd name="T22" fmla="*/ 0 w 23"/>
                  <a:gd name="T23" fmla="*/ 2147483647 h 2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23"/>
                  <a:gd name="T37" fmla="*/ 0 h 21"/>
                  <a:gd name="T38" fmla="*/ 23 w 23"/>
                  <a:gd name="T39" fmla="*/ 21 h 21"/>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23" h="21">
                    <a:moveTo>
                      <a:pt x="0" y="16"/>
                    </a:moveTo>
                    <a:lnTo>
                      <a:pt x="3" y="21"/>
                    </a:lnTo>
                    <a:lnTo>
                      <a:pt x="10" y="21"/>
                    </a:lnTo>
                    <a:lnTo>
                      <a:pt x="14" y="13"/>
                    </a:lnTo>
                    <a:lnTo>
                      <a:pt x="18" y="16"/>
                    </a:lnTo>
                    <a:lnTo>
                      <a:pt x="22" y="11"/>
                    </a:lnTo>
                    <a:lnTo>
                      <a:pt x="20" y="7"/>
                    </a:lnTo>
                    <a:lnTo>
                      <a:pt x="23" y="4"/>
                    </a:lnTo>
                    <a:lnTo>
                      <a:pt x="20" y="0"/>
                    </a:lnTo>
                    <a:lnTo>
                      <a:pt x="17" y="4"/>
                    </a:lnTo>
                    <a:lnTo>
                      <a:pt x="13" y="4"/>
                    </a:lnTo>
                    <a:lnTo>
                      <a:pt x="0" y="16"/>
                    </a:lnTo>
                  </a:path>
                </a:pathLst>
              </a:custGeom>
              <a:grpFill/>
              <a:ln w="0">
                <a:solidFill>
                  <a:srgbClr val="002060"/>
                </a:solidFill>
                <a:round/>
                <a:headEnd/>
                <a:tailEnd/>
              </a:ln>
            </p:spPr>
            <p:txBody>
              <a:bodyPr/>
              <a:lstStyle/>
              <a:p>
                <a:endParaRPr lang="en-US"/>
              </a:p>
            </p:txBody>
          </p:sp>
          <p:sp>
            <p:nvSpPr>
              <p:cNvPr id="545" name="Freeform 551"/>
              <p:cNvSpPr>
                <a:spLocks/>
              </p:cNvSpPr>
              <p:nvPr/>
            </p:nvSpPr>
            <p:spPr bwMode="auto">
              <a:xfrm>
                <a:off x="7135719" y="1324727"/>
                <a:ext cx="240786" cy="165216"/>
              </a:xfrm>
              <a:custGeom>
                <a:avLst/>
                <a:gdLst>
                  <a:gd name="T0" fmla="*/ 0 w 33"/>
                  <a:gd name="T1" fmla="*/ 2147483647 h 26"/>
                  <a:gd name="T2" fmla="*/ 2147483647 w 33"/>
                  <a:gd name="T3" fmla="*/ 2147483647 h 26"/>
                  <a:gd name="T4" fmla="*/ 2147483647 w 33"/>
                  <a:gd name="T5" fmla="*/ 2147483647 h 26"/>
                  <a:gd name="T6" fmla="*/ 2147483647 w 33"/>
                  <a:gd name="T7" fmla="*/ 2147483647 h 26"/>
                  <a:gd name="T8" fmla="*/ 2147483647 w 33"/>
                  <a:gd name="T9" fmla="*/ 2147483647 h 26"/>
                  <a:gd name="T10" fmla="*/ 2147483647 w 33"/>
                  <a:gd name="T11" fmla="*/ 2147483647 h 26"/>
                  <a:gd name="T12" fmla="*/ 2147483647 w 33"/>
                  <a:gd name="T13" fmla="*/ 2147483647 h 26"/>
                  <a:gd name="T14" fmla="*/ 2147483647 w 33"/>
                  <a:gd name="T15" fmla="*/ 2147483647 h 26"/>
                  <a:gd name="T16" fmla="*/ 2147483647 w 33"/>
                  <a:gd name="T17" fmla="*/ 2147483647 h 26"/>
                  <a:gd name="T18" fmla="*/ 2147483647 w 33"/>
                  <a:gd name="T19" fmla="*/ 2147483647 h 26"/>
                  <a:gd name="T20" fmla="*/ 2147483647 w 33"/>
                  <a:gd name="T21" fmla="*/ 2147483647 h 26"/>
                  <a:gd name="T22" fmla="*/ 2147483647 w 33"/>
                  <a:gd name="T23" fmla="*/ 0 h 26"/>
                  <a:gd name="T24" fmla="*/ 2147483647 w 33"/>
                  <a:gd name="T25" fmla="*/ 2147483647 h 26"/>
                  <a:gd name="T26" fmla="*/ 2147483647 w 33"/>
                  <a:gd name="T27" fmla="*/ 2147483647 h 26"/>
                  <a:gd name="T28" fmla="*/ 2147483647 w 33"/>
                  <a:gd name="T29" fmla="*/ 2147483647 h 26"/>
                  <a:gd name="T30" fmla="*/ 2147483647 w 33"/>
                  <a:gd name="T31" fmla="*/ 2147483647 h 26"/>
                  <a:gd name="T32" fmla="*/ 2147483647 w 33"/>
                  <a:gd name="T33" fmla="*/ 2147483647 h 26"/>
                  <a:gd name="T34" fmla="*/ 2147483647 w 33"/>
                  <a:gd name="T35" fmla="*/ 2147483647 h 26"/>
                  <a:gd name="T36" fmla="*/ 2147483647 w 33"/>
                  <a:gd name="T37" fmla="*/ 2147483647 h 26"/>
                  <a:gd name="T38" fmla="*/ 0 w 33"/>
                  <a:gd name="T39" fmla="*/ 2147483647 h 2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33"/>
                  <a:gd name="T61" fmla="*/ 0 h 26"/>
                  <a:gd name="T62" fmla="*/ 33 w 33"/>
                  <a:gd name="T63" fmla="*/ 26 h 2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33" h="26">
                    <a:moveTo>
                      <a:pt x="0" y="17"/>
                    </a:moveTo>
                    <a:lnTo>
                      <a:pt x="7" y="20"/>
                    </a:lnTo>
                    <a:lnTo>
                      <a:pt x="10" y="17"/>
                    </a:lnTo>
                    <a:lnTo>
                      <a:pt x="12" y="21"/>
                    </a:lnTo>
                    <a:lnTo>
                      <a:pt x="9" y="23"/>
                    </a:lnTo>
                    <a:lnTo>
                      <a:pt x="10" y="25"/>
                    </a:lnTo>
                    <a:lnTo>
                      <a:pt x="14" y="26"/>
                    </a:lnTo>
                    <a:lnTo>
                      <a:pt x="23" y="20"/>
                    </a:lnTo>
                    <a:lnTo>
                      <a:pt x="32" y="19"/>
                    </a:lnTo>
                    <a:lnTo>
                      <a:pt x="33" y="11"/>
                    </a:lnTo>
                    <a:lnTo>
                      <a:pt x="25" y="5"/>
                    </a:lnTo>
                    <a:lnTo>
                      <a:pt x="23" y="0"/>
                    </a:lnTo>
                    <a:lnTo>
                      <a:pt x="19" y="6"/>
                    </a:lnTo>
                    <a:lnTo>
                      <a:pt x="22" y="8"/>
                    </a:lnTo>
                    <a:lnTo>
                      <a:pt x="21" y="11"/>
                    </a:lnTo>
                    <a:lnTo>
                      <a:pt x="23" y="15"/>
                    </a:lnTo>
                    <a:lnTo>
                      <a:pt x="17" y="14"/>
                    </a:lnTo>
                    <a:lnTo>
                      <a:pt x="14" y="7"/>
                    </a:lnTo>
                    <a:lnTo>
                      <a:pt x="6" y="4"/>
                    </a:lnTo>
                    <a:lnTo>
                      <a:pt x="0" y="17"/>
                    </a:lnTo>
                  </a:path>
                </a:pathLst>
              </a:custGeom>
              <a:grpFill/>
              <a:ln w="0">
                <a:solidFill>
                  <a:srgbClr val="002060"/>
                </a:solidFill>
                <a:round/>
                <a:headEnd/>
                <a:tailEnd/>
              </a:ln>
            </p:spPr>
            <p:txBody>
              <a:bodyPr/>
              <a:lstStyle/>
              <a:p>
                <a:endParaRPr lang="en-US"/>
              </a:p>
            </p:txBody>
          </p:sp>
          <p:sp>
            <p:nvSpPr>
              <p:cNvPr id="546" name="Freeform 552"/>
              <p:cNvSpPr>
                <a:spLocks/>
              </p:cNvSpPr>
              <p:nvPr/>
            </p:nvSpPr>
            <p:spPr bwMode="auto">
              <a:xfrm>
                <a:off x="7425503" y="1509239"/>
                <a:ext cx="131592" cy="156774"/>
              </a:xfrm>
              <a:custGeom>
                <a:avLst/>
                <a:gdLst>
                  <a:gd name="T0" fmla="*/ 0 w 18"/>
                  <a:gd name="T1" fmla="*/ 2147483647 h 25"/>
                  <a:gd name="T2" fmla="*/ 2147483647 w 18"/>
                  <a:gd name="T3" fmla="*/ 2147483647 h 25"/>
                  <a:gd name="T4" fmla="*/ 2147483647 w 18"/>
                  <a:gd name="T5" fmla="*/ 2147483647 h 25"/>
                  <a:gd name="T6" fmla="*/ 2147483647 w 18"/>
                  <a:gd name="T7" fmla="*/ 2147483647 h 25"/>
                  <a:gd name="T8" fmla="*/ 2147483647 w 18"/>
                  <a:gd name="T9" fmla="*/ 2147483647 h 25"/>
                  <a:gd name="T10" fmla="*/ 2147483647 w 18"/>
                  <a:gd name="T11" fmla="*/ 2147483647 h 25"/>
                  <a:gd name="T12" fmla="*/ 2147483647 w 18"/>
                  <a:gd name="T13" fmla="*/ 2147483647 h 25"/>
                  <a:gd name="T14" fmla="*/ 2147483647 w 18"/>
                  <a:gd name="T15" fmla="*/ 2147483647 h 25"/>
                  <a:gd name="T16" fmla="*/ 2147483647 w 18"/>
                  <a:gd name="T17" fmla="*/ 2147483647 h 25"/>
                  <a:gd name="T18" fmla="*/ 2147483647 w 18"/>
                  <a:gd name="T19" fmla="*/ 2147483647 h 25"/>
                  <a:gd name="T20" fmla="*/ 2147483647 w 18"/>
                  <a:gd name="T21" fmla="*/ 0 h 25"/>
                  <a:gd name="T22" fmla="*/ 2147483647 w 18"/>
                  <a:gd name="T23" fmla="*/ 2147483647 h 25"/>
                  <a:gd name="T24" fmla="*/ 2147483647 w 18"/>
                  <a:gd name="T25" fmla="*/ 2147483647 h 25"/>
                  <a:gd name="T26" fmla="*/ 2147483647 w 18"/>
                  <a:gd name="T27" fmla="*/ 2147483647 h 25"/>
                  <a:gd name="T28" fmla="*/ 2147483647 w 18"/>
                  <a:gd name="T29" fmla="*/ 2147483647 h 25"/>
                  <a:gd name="T30" fmla="*/ 2147483647 w 18"/>
                  <a:gd name="T31" fmla="*/ 2147483647 h 25"/>
                  <a:gd name="T32" fmla="*/ 2147483647 w 18"/>
                  <a:gd name="T33" fmla="*/ 2147483647 h 25"/>
                  <a:gd name="T34" fmla="*/ 0 w 18"/>
                  <a:gd name="T35" fmla="*/ 2147483647 h 25"/>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8"/>
                  <a:gd name="T55" fmla="*/ 0 h 25"/>
                  <a:gd name="T56" fmla="*/ 18 w 18"/>
                  <a:gd name="T57" fmla="*/ 25 h 25"/>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8" h="25">
                    <a:moveTo>
                      <a:pt x="0" y="11"/>
                    </a:moveTo>
                    <a:lnTo>
                      <a:pt x="3" y="17"/>
                    </a:lnTo>
                    <a:lnTo>
                      <a:pt x="6" y="17"/>
                    </a:lnTo>
                    <a:lnTo>
                      <a:pt x="11" y="25"/>
                    </a:lnTo>
                    <a:lnTo>
                      <a:pt x="14" y="22"/>
                    </a:lnTo>
                    <a:lnTo>
                      <a:pt x="18" y="21"/>
                    </a:lnTo>
                    <a:lnTo>
                      <a:pt x="18" y="16"/>
                    </a:lnTo>
                    <a:lnTo>
                      <a:pt x="17" y="10"/>
                    </a:lnTo>
                    <a:lnTo>
                      <a:pt x="13" y="9"/>
                    </a:lnTo>
                    <a:lnTo>
                      <a:pt x="16" y="4"/>
                    </a:lnTo>
                    <a:lnTo>
                      <a:pt x="14" y="0"/>
                    </a:lnTo>
                    <a:lnTo>
                      <a:pt x="11" y="2"/>
                    </a:lnTo>
                    <a:lnTo>
                      <a:pt x="8" y="1"/>
                    </a:lnTo>
                    <a:lnTo>
                      <a:pt x="5" y="2"/>
                    </a:lnTo>
                    <a:lnTo>
                      <a:pt x="4" y="6"/>
                    </a:lnTo>
                    <a:lnTo>
                      <a:pt x="7" y="10"/>
                    </a:lnTo>
                    <a:lnTo>
                      <a:pt x="3" y="10"/>
                    </a:lnTo>
                    <a:lnTo>
                      <a:pt x="0" y="11"/>
                    </a:lnTo>
                  </a:path>
                </a:pathLst>
              </a:custGeom>
              <a:grpFill/>
              <a:ln w="0">
                <a:solidFill>
                  <a:srgbClr val="002060"/>
                </a:solidFill>
                <a:round/>
                <a:headEnd/>
                <a:tailEnd/>
              </a:ln>
            </p:spPr>
            <p:txBody>
              <a:bodyPr/>
              <a:lstStyle/>
              <a:p>
                <a:endParaRPr lang="en-US"/>
              </a:p>
            </p:txBody>
          </p:sp>
          <p:sp>
            <p:nvSpPr>
              <p:cNvPr id="547" name="Freeform 553"/>
              <p:cNvSpPr>
                <a:spLocks/>
              </p:cNvSpPr>
              <p:nvPr/>
            </p:nvSpPr>
            <p:spPr bwMode="auto">
              <a:xfrm>
                <a:off x="7114720" y="1533358"/>
                <a:ext cx="356980" cy="271340"/>
              </a:xfrm>
              <a:custGeom>
                <a:avLst/>
                <a:gdLst>
                  <a:gd name="T0" fmla="*/ 0 w 49"/>
                  <a:gd name="T1" fmla="*/ 2147483647 h 43"/>
                  <a:gd name="T2" fmla="*/ 2147483647 w 49"/>
                  <a:gd name="T3" fmla="*/ 2147483647 h 43"/>
                  <a:gd name="T4" fmla="*/ 2147483647 w 49"/>
                  <a:gd name="T5" fmla="*/ 2147483647 h 43"/>
                  <a:gd name="T6" fmla="*/ 2147483647 w 49"/>
                  <a:gd name="T7" fmla="*/ 2147483647 h 43"/>
                  <a:gd name="T8" fmla="*/ 2147483647 w 49"/>
                  <a:gd name="T9" fmla="*/ 2147483647 h 43"/>
                  <a:gd name="T10" fmla="*/ 2147483647 w 49"/>
                  <a:gd name="T11" fmla="*/ 2147483647 h 43"/>
                  <a:gd name="T12" fmla="*/ 2147483647 w 49"/>
                  <a:gd name="T13" fmla="*/ 2147483647 h 43"/>
                  <a:gd name="T14" fmla="*/ 2147483647 w 49"/>
                  <a:gd name="T15" fmla="*/ 2147483647 h 43"/>
                  <a:gd name="T16" fmla="*/ 2147483647 w 49"/>
                  <a:gd name="T17" fmla="*/ 2147483647 h 43"/>
                  <a:gd name="T18" fmla="*/ 2147483647 w 49"/>
                  <a:gd name="T19" fmla="*/ 2147483647 h 43"/>
                  <a:gd name="T20" fmla="*/ 2147483647 w 49"/>
                  <a:gd name="T21" fmla="*/ 2147483647 h 43"/>
                  <a:gd name="T22" fmla="*/ 2147483647 w 49"/>
                  <a:gd name="T23" fmla="*/ 2147483647 h 43"/>
                  <a:gd name="T24" fmla="*/ 2147483647 w 49"/>
                  <a:gd name="T25" fmla="*/ 2147483647 h 43"/>
                  <a:gd name="T26" fmla="*/ 2147483647 w 49"/>
                  <a:gd name="T27" fmla="*/ 2147483647 h 43"/>
                  <a:gd name="T28" fmla="*/ 2147483647 w 49"/>
                  <a:gd name="T29" fmla="*/ 2147483647 h 43"/>
                  <a:gd name="T30" fmla="*/ 2147483647 w 49"/>
                  <a:gd name="T31" fmla="*/ 2147483647 h 43"/>
                  <a:gd name="T32" fmla="*/ 2147483647 w 49"/>
                  <a:gd name="T33" fmla="*/ 2147483647 h 43"/>
                  <a:gd name="T34" fmla="*/ 2147483647 w 49"/>
                  <a:gd name="T35" fmla="*/ 2147483647 h 43"/>
                  <a:gd name="T36" fmla="*/ 2147483647 w 49"/>
                  <a:gd name="T37" fmla="*/ 2147483647 h 43"/>
                  <a:gd name="T38" fmla="*/ 2147483647 w 49"/>
                  <a:gd name="T39" fmla="*/ 2147483647 h 43"/>
                  <a:gd name="T40" fmla="*/ 2147483647 w 49"/>
                  <a:gd name="T41" fmla="*/ 2147483647 h 43"/>
                  <a:gd name="T42" fmla="*/ 2147483647 w 49"/>
                  <a:gd name="T43" fmla="*/ 2147483647 h 43"/>
                  <a:gd name="T44" fmla="*/ 2147483647 w 49"/>
                  <a:gd name="T45" fmla="*/ 2147483647 h 43"/>
                  <a:gd name="T46" fmla="*/ 2147483647 w 49"/>
                  <a:gd name="T47" fmla="*/ 2147483647 h 43"/>
                  <a:gd name="T48" fmla="*/ 2147483647 w 49"/>
                  <a:gd name="T49" fmla="*/ 2147483647 h 43"/>
                  <a:gd name="T50" fmla="*/ 2147483647 w 49"/>
                  <a:gd name="T51" fmla="*/ 2147483647 h 43"/>
                  <a:gd name="T52" fmla="*/ 2147483647 w 49"/>
                  <a:gd name="T53" fmla="*/ 0 h 43"/>
                  <a:gd name="T54" fmla="*/ 2147483647 w 49"/>
                  <a:gd name="T55" fmla="*/ 0 h 43"/>
                  <a:gd name="T56" fmla="*/ 2147483647 w 49"/>
                  <a:gd name="T57" fmla="*/ 2147483647 h 43"/>
                  <a:gd name="T58" fmla="*/ 2147483647 w 49"/>
                  <a:gd name="T59" fmla="*/ 2147483647 h 43"/>
                  <a:gd name="T60" fmla="*/ 2147483647 w 49"/>
                  <a:gd name="T61" fmla="*/ 2147483647 h 43"/>
                  <a:gd name="T62" fmla="*/ 2147483647 w 49"/>
                  <a:gd name="T63" fmla="*/ 2147483647 h 43"/>
                  <a:gd name="T64" fmla="*/ 2147483647 w 49"/>
                  <a:gd name="T65" fmla="*/ 2147483647 h 43"/>
                  <a:gd name="T66" fmla="*/ 2147483647 w 49"/>
                  <a:gd name="T67" fmla="*/ 2147483647 h 43"/>
                  <a:gd name="T68" fmla="*/ 2147483647 w 49"/>
                  <a:gd name="T69" fmla="*/ 2147483647 h 43"/>
                  <a:gd name="T70" fmla="*/ 2147483647 w 49"/>
                  <a:gd name="T71" fmla="*/ 2147483647 h 43"/>
                  <a:gd name="T72" fmla="*/ 2147483647 w 49"/>
                  <a:gd name="T73" fmla="*/ 2147483647 h 43"/>
                  <a:gd name="T74" fmla="*/ 0 w 49"/>
                  <a:gd name="T75" fmla="*/ 2147483647 h 43"/>
                  <a:gd name="T76" fmla="*/ 0 w 49"/>
                  <a:gd name="T77" fmla="*/ 2147483647 h 43"/>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49"/>
                  <a:gd name="T118" fmla="*/ 0 h 43"/>
                  <a:gd name="T119" fmla="*/ 49 w 49"/>
                  <a:gd name="T120" fmla="*/ 43 h 43"/>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49" h="43">
                    <a:moveTo>
                      <a:pt x="0" y="19"/>
                    </a:moveTo>
                    <a:lnTo>
                      <a:pt x="3" y="21"/>
                    </a:lnTo>
                    <a:lnTo>
                      <a:pt x="2" y="23"/>
                    </a:lnTo>
                    <a:lnTo>
                      <a:pt x="5" y="26"/>
                    </a:lnTo>
                    <a:lnTo>
                      <a:pt x="13" y="26"/>
                    </a:lnTo>
                    <a:lnTo>
                      <a:pt x="17" y="29"/>
                    </a:lnTo>
                    <a:lnTo>
                      <a:pt x="13" y="30"/>
                    </a:lnTo>
                    <a:lnTo>
                      <a:pt x="6" y="31"/>
                    </a:lnTo>
                    <a:lnTo>
                      <a:pt x="7" y="36"/>
                    </a:lnTo>
                    <a:lnTo>
                      <a:pt x="10" y="38"/>
                    </a:lnTo>
                    <a:lnTo>
                      <a:pt x="14" y="38"/>
                    </a:lnTo>
                    <a:lnTo>
                      <a:pt x="16" y="43"/>
                    </a:lnTo>
                    <a:lnTo>
                      <a:pt x="24" y="41"/>
                    </a:lnTo>
                    <a:lnTo>
                      <a:pt x="32" y="38"/>
                    </a:lnTo>
                    <a:lnTo>
                      <a:pt x="35" y="36"/>
                    </a:lnTo>
                    <a:lnTo>
                      <a:pt x="41" y="41"/>
                    </a:lnTo>
                    <a:lnTo>
                      <a:pt x="44" y="40"/>
                    </a:lnTo>
                    <a:lnTo>
                      <a:pt x="47" y="37"/>
                    </a:lnTo>
                    <a:lnTo>
                      <a:pt x="46" y="34"/>
                    </a:lnTo>
                    <a:lnTo>
                      <a:pt x="49" y="34"/>
                    </a:lnTo>
                    <a:lnTo>
                      <a:pt x="49" y="30"/>
                    </a:lnTo>
                    <a:lnTo>
                      <a:pt x="41" y="27"/>
                    </a:lnTo>
                    <a:lnTo>
                      <a:pt x="38" y="23"/>
                    </a:lnTo>
                    <a:lnTo>
                      <a:pt x="39" y="19"/>
                    </a:lnTo>
                    <a:lnTo>
                      <a:pt x="36" y="10"/>
                    </a:lnTo>
                    <a:lnTo>
                      <a:pt x="40" y="3"/>
                    </a:lnTo>
                    <a:lnTo>
                      <a:pt x="38" y="0"/>
                    </a:lnTo>
                    <a:lnTo>
                      <a:pt x="33" y="0"/>
                    </a:lnTo>
                    <a:lnTo>
                      <a:pt x="29" y="9"/>
                    </a:lnTo>
                    <a:lnTo>
                      <a:pt x="25" y="6"/>
                    </a:lnTo>
                    <a:lnTo>
                      <a:pt x="22" y="8"/>
                    </a:lnTo>
                    <a:lnTo>
                      <a:pt x="19" y="6"/>
                    </a:lnTo>
                    <a:lnTo>
                      <a:pt x="15" y="9"/>
                    </a:lnTo>
                    <a:lnTo>
                      <a:pt x="14" y="4"/>
                    </a:lnTo>
                    <a:lnTo>
                      <a:pt x="11" y="4"/>
                    </a:lnTo>
                    <a:lnTo>
                      <a:pt x="2" y="10"/>
                    </a:lnTo>
                    <a:lnTo>
                      <a:pt x="2" y="13"/>
                    </a:lnTo>
                    <a:lnTo>
                      <a:pt x="0" y="15"/>
                    </a:lnTo>
                    <a:lnTo>
                      <a:pt x="0" y="19"/>
                    </a:lnTo>
                  </a:path>
                </a:pathLst>
              </a:custGeom>
              <a:grpFill/>
              <a:ln w="0">
                <a:solidFill>
                  <a:srgbClr val="002060"/>
                </a:solidFill>
                <a:round/>
                <a:headEnd/>
                <a:tailEnd/>
              </a:ln>
            </p:spPr>
            <p:txBody>
              <a:bodyPr/>
              <a:lstStyle/>
              <a:p>
                <a:endParaRPr lang="en-US"/>
              </a:p>
            </p:txBody>
          </p:sp>
          <p:sp>
            <p:nvSpPr>
              <p:cNvPr id="548" name="Freeform 554"/>
              <p:cNvSpPr>
                <a:spLocks/>
              </p:cNvSpPr>
              <p:nvPr/>
            </p:nvSpPr>
            <p:spPr bwMode="auto">
              <a:xfrm>
                <a:off x="6988727" y="1482707"/>
                <a:ext cx="197389" cy="196572"/>
              </a:xfrm>
              <a:custGeom>
                <a:avLst/>
                <a:gdLst>
                  <a:gd name="T0" fmla="*/ 0 w 27"/>
                  <a:gd name="T1" fmla="*/ 2147483647 h 31"/>
                  <a:gd name="T2" fmla="*/ 2147483647 w 27"/>
                  <a:gd name="T3" fmla="*/ 2147483647 h 31"/>
                  <a:gd name="T4" fmla="*/ 2147483647 w 27"/>
                  <a:gd name="T5" fmla="*/ 2147483647 h 31"/>
                  <a:gd name="T6" fmla="*/ 2147483647 w 27"/>
                  <a:gd name="T7" fmla="*/ 2147483647 h 31"/>
                  <a:gd name="T8" fmla="*/ 2147483647 w 27"/>
                  <a:gd name="T9" fmla="*/ 2147483647 h 31"/>
                  <a:gd name="T10" fmla="*/ 2147483647 w 27"/>
                  <a:gd name="T11" fmla="*/ 2147483647 h 31"/>
                  <a:gd name="T12" fmla="*/ 2147483647 w 27"/>
                  <a:gd name="T13" fmla="*/ 2147483647 h 31"/>
                  <a:gd name="T14" fmla="*/ 2147483647 w 27"/>
                  <a:gd name="T15" fmla="*/ 2147483647 h 31"/>
                  <a:gd name="T16" fmla="*/ 2147483647 w 27"/>
                  <a:gd name="T17" fmla="*/ 2147483647 h 31"/>
                  <a:gd name="T18" fmla="*/ 2147483647 w 27"/>
                  <a:gd name="T19" fmla="*/ 2147483647 h 31"/>
                  <a:gd name="T20" fmla="*/ 2147483647 w 27"/>
                  <a:gd name="T21" fmla="*/ 0 h 31"/>
                  <a:gd name="T22" fmla="*/ 2147483647 w 27"/>
                  <a:gd name="T23" fmla="*/ 2147483647 h 31"/>
                  <a:gd name="T24" fmla="*/ 2147483647 w 27"/>
                  <a:gd name="T25" fmla="*/ 2147483647 h 31"/>
                  <a:gd name="T26" fmla="*/ 2147483647 w 27"/>
                  <a:gd name="T27" fmla="*/ 2147483647 h 31"/>
                  <a:gd name="T28" fmla="*/ 0 w 27"/>
                  <a:gd name="T29" fmla="*/ 2147483647 h 31"/>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27"/>
                  <a:gd name="T46" fmla="*/ 0 h 31"/>
                  <a:gd name="T47" fmla="*/ 27 w 27"/>
                  <a:gd name="T48" fmla="*/ 31 h 31"/>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27" h="31">
                    <a:moveTo>
                      <a:pt x="0" y="23"/>
                    </a:moveTo>
                    <a:lnTo>
                      <a:pt x="4" y="26"/>
                    </a:lnTo>
                    <a:lnTo>
                      <a:pt x="6" y="31"/>
                    </a:lnTo>
                    <a:lnTo>
                      <a:pt x="12" y="28"/>
                    </a:lnTo>
                    <a:lnTo>
                      <a:pt x="15" y="24"/>
                    </a:lnTo>
                    <a:lnTo>
                      <a:pt x="16" y="18"/>
                    </a:lnTo>
                    <a:lnTo>
                      <a:pt x="27" y="10"/>
                    </a:lnTo>
                    <a:lnTo>
                      <a:pt x="23" y="6"/>
                    </a:lnTo>
                    <a:lnTo>
                      <a:pt x="20" y="2"/>
                    </a:lnTo>
                    <a:lnTo>
                      <a:pt x="16" y="2"/>
                    </a:lnTo>
                    <a:lnTo>
                      <a:pt x="11" y="0"/>
                    </a:lnTo>
                    <a:lnTo>
                      <a:pt x="2" y="4"/>
                    </a:lnTo>
                    <a:lnTo>
                      <a:pt x="4" y="10"/>
                    </a:lnTo>
                    <a:lnTo>
                      <a:pt x="3" y="14"/>
                    </a:lnTo>
                    <a:lnTo>
                      <a:pt x="0" y="23"/>
                    </a:lnTo>
                  </a:path>
                </a:pathLst>
              </a:custGeom>
              <a:grpFill/>
              <a:ln w="0">
                <a:solidFill>
                  <a:srgbClr val="002060"/>
                </a:solidFill>
                <a:round/>
                <a:headEnd/>
                <a:tailEnd/>
              </a:ln>
            </p:spPr>
            <p:txBody>
              <a:bodyPr/>
              <a:lstStyle/>
              <a:p>
                <a:endParaRPr lang="en-US"/>
              </a:p>
            </p:txBody>
          </p:sp>
          <p:sp>
            <p:nvSpPr>
              <p:cNvPr id="549" name="Freeform 555"/>
              <p:cNvSpPr>
                <a:spLocks/>
              </p:cNvSpPr>
              <p:nvPr/>
            </p:nvSpPr>
            <p:spPr bwMode="auto">
              <a:xfrm>
                <a:off x="6157175" y="2129101"/>
                <a:ext cx="36398" cy="19296"/>
              </a:xfrm>
              <a:custGeom>
                <a:avLst/>
                <a:gdLst>
                  <a:gd name="T0" fmla="*/ 0 w 5"/>
                  <a:gd name="T1" fmla="*/ 2147483647 h 3"/>
                  <a:gd name="T2" fmla="*/ 2147483647 w 5"/>
                  <a:gd name="T3" fmla="*/ 2147483647 h 3"/>
                  <a:gd name="T4" fmla="*/ 2147483647 w 5"/>
                  <a:gd name="T5" fmla="*/ 2147483647 h 3"/>
                  <a:gd name="T6" fmla="*/ 2147483647 w 5"/>
                  <a:gd name="T7" fmla="*/ 2147483647 h 3"/>
                  <a:gd name="T8" fmla="*/ 2147483647 w 5"/>
                  <a:gd name="T9" fmla="*/ 0 h 3"/>
                  <a:gd name="T10" fmla="*/ 0 w 5"/>
                  <a:gd name="T11" fmla="*/ 2147483647 h 3"/>
                  <a:gd name="T12" fmla="*/ 0 60000 65536"/>
                  <a:gd name="T13" fmla="*/ 0 60000 65536"/>
                  <a:gd name="T14" fmla="*/ 0 60000 65536"/>
                  <a:gd name="T15" fmla="*/ 0 60000 65536"/>
                  <a:gd name="T16" fmla="*/ 0 60000 65536"/>
                  <a:gd name="T17" fmla="*/ 0 60000 65536"/>
                  <a:gd name="T18" fmla="*/ 0 w 5"/>
                  <a:gd name="T19" fmla="*/ 0 h 3"/>
                  <a:gd name="T20" fmla="*/ 5 w 5"/>
                  <a:gd name="T21" fmla="*/ 3 h 3"/>
                </a:gdLst>
                <a:ahLst/>
                <a:cxnLst>
                  <a:cxn ang="T12">
                    <a:pos x="T0" y="T1"/>
                  </a:cxn>
                  <a:cxn ang="T13">
                    <a:pos x="T2" y="T3"/>
                  </a:cxn>
                  <a:cxn ang="T14">
                    <a:pos x="T4" y="T5"/>
                  </a:cxn>
                  <a:cxn ang="T15">
                    <a:pos x="T6" y="T7"/>
                  </a:cxn>
                  <a:cxn ang="T16">
                    <a:pos x="T8" y="T9"/>
                  </a:cxn>
                  <a:cxn ang="T17">
                    <a:pos x="T10" y="T11"/>
                  </a:cxn>
                </a:cxnLst>
                <a:rect l="T18" t="T19" r="T20" b="T21"/>
                <a:pathLst>
                  <a:path w="5" h="3">
                    <a:moveTo>
                      <a:pt x="0" y="1"/>
                    </a:moveTo>
                    <a:lnTo>
                      <a:pt x="4" y="3"/>
                    </a:lnTo>
                    <a:lnTo>
                      <a:pt x="5" y="2"/>
                    </a:lnTo>
                    <a:lnTo>
                      <a:pt x="5" y="1"/>
                    </a:lnTo>
                    <a:lnTo>
                      <a:pt x="4" y="0"/>
                    </a:lnTo>
                    <a:lnTo>
                      <a:pt x="0" y="1"/>
                    </a:lnTo>
                  </a:path>
                </a:pathLst>
              </a:custGeom>
              <a:grpFill/>
              <a:ln w="0">
                <a:solidFill>
                  <a:srgbClr val="002060"/>
                </a:solidFill>
                <a:round/>
                <a:headEnd/>
                <a:tailEnd/>
              </a:ln>
            </p:spPr>
            <p:txBody>
              <a:bodyPr/>
              <a:lstStyle/>
              <a:p>
                <a:endParaRPr lang="en-US"/>
              </a:p>
            </p:txBody>
          </p:sp>
          <p:sp>
            <p:nvSpPr>
              <p:cNvPr id="550" name="Freeform 556"/>
              <p:cNvSpPr>
                <a:spLocks/>
              </p:cNvSpPr>
              <p:nvPr/>
            </p:nvSpPr>
            <p:spPr bwMode="auto">
              <a:xfrm>
                <a:off x="6406361" y="2197841"/>
                <a:ext cx="51797" cy="50650"/>
              </a:xfrm>
              <a:custGeom>
                <a:avLst/>
                <a:gdLst>
                  <a:gd name="T0" fmla="*/ 0 w 7"/>
                  <a:gd name="T1" fmla="*/ 2147483647 h 8"/>
                  <a:gd name="T2" fmla="*/ 2147483647 w 7"/>
                  <a:gd name="T3" fmla="*/ 2147483647 h 8"/>
                  <a:gd name="T4" fmla="*/ 2147483647 w 7"/>
                  <a:gd name="T5" fmla="*/ 2147483647 h 8"/>
                  <a:gd name="T6" fmla="*/ 2147483647 w 7"/>
                  <a:gd name="T7" fmla="*/ 2147483647 h 8"/>
                  <a:gd name="T8" fmla="*/ 2147483647 w 7"/>
                  <a:gd name="T9" fmla="*/ 2147483647 h 8"/>
                  <a:gd name="T10" fmla="*/ 2147483647 w 7"/>
                  <a:gd name="T11" fmla="*/ 2147483647 h 8"/>
                  <a:gd name="T12" fmla="*/ 2147483647 w 7"/>
                  <a:gd name="T13" fmla="*/ 2147483647 h 8"/>
                  <a:gd name="T14" fmla="*/ 2147483647 w 7"/>
                  <a:gd name="T15" fmla="*/ 0 h 8"/>
                  <a:gd name="T16" fmla="*/ 0 w 7"/>
                  <a:gd name="T17" fmla="*/ 2147483647 h 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7"/>
                  <a:gd name="T28" fmla="*/ 0 h 8"/>
                  <a:gd name="T29" fmla="*/ 7 w 7"/>
                  <a:gd name="T30" fmla="*/ 8 h 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7" h="8">
                    <a:moveTo>
                      <a:pt x="0" y="6"/>
                    </a:moveTo>
                    <a:lnTo>
                      <a:pt x="2" y="8"/>
                    </a:lnTo>
                    <a:lnTo>
                      <a:pt x="5" y="5"/>
                    </a:lnTo>
                    <a:lnTo>
                      <a:pt x="7" y="4"/>
                    </a:lnTo>
                    <a:lnTo>
                      <a:pt x="6" y="3"/>
                    </a:lnTo>
                    <a:lnTo>
                      <a:pt x="5" y="2"/>
                    </a:lnTo>
                    <a:lnTo>
                      <a:pt x="7" y="1"/>
                    </a:lnTo>
                    <a:lnTo>
                      <a:pt x="6" y="0"/>
                    </a:lnTo>
                    <a:lnTo>
                      <a:pt x="0" y="6"/>
                    </a:lnTo>
                  </a:path>
                </a:pathLst>
              </a:custGeom>
              <a:grpFill/>
              <a:ln w="0">
                <a:solidFill>
                  <a:srgbClr val="002060"/>
                </a:solidFill>
                <a:round/>
                <a:headEnd/>
                <a:tailEnd/>
              </a:ln>
            </p:spPr>
            <p:txBody>
              <a:bodyPr/>
              <a:lstStyle/>
              <a:p>
                <a:endParaRPr lang="en-US"/>
              </a:p>
            </p:txBody>
          </p:sp>
          <p:sp>
            <p:nvSpPr>
              <p:cNvPr id="551" name="Freeform 557"/>
              <p:cNvSpPr>
                <a:spLocks/>
              </p:cNvSpPr>
              <p:nvPr/>
            </p:nvSpPr>
            <p:spPr bwMode="auto">
              <a:xfrm>
                <a:off x="6836136" y="2325673"/>
                <a:ext cx="37798" cy="62710"/>
              </a:xfrm>
              <a:custGeom>
                <a:avLst/>
                <a:gdLst>
                  <a:gd name="T0" fmla="*/ 0 w 5"/>
                  <a:gd name="T1" fmla="*/ 0 h 10"/>
                  <a:gd name="T2" fmla="*/ 0 w 5"/>
                  <a:gd name="T3" fmla="*/ 2147483647 h 10"/>
                  <a:gd name="T4" fmla="*/ 2147483647 w 5"/>
                  <a:gd name="T5" fmla="*/ 2147483647 h 10"/>
                  <a:gd name="T6" fmla="*/ 2147483647 w 5"/>
                  <a:gd name="T7" fmla="*/ 2147483647 h 10"/>
                  <a:gd name="T8" fmla="*/ 2147483647 w 5"/>
                  <a:gd name="T9" fmla="*/ 2147483647 h 10"/>
                  <a:gd name="T10" fmla="*/ 2147483647 w 5"/>
                  <a:gd name="T11" fmla="*/ 2147483647 h 10"/>
                  <a:gd name="T12" fmla="*/ 2147483647 w 5"/>
                  <a:gd name="T13" fmla="*/ 2147483647 h 10"/>
                  <a:gd name="T14" fmla="*/ 2147483647 w 5"/>
                  <a:gd name="T15" fmla="*/ 2147483647 h 10"/>
                  <a:gd name="T16" fmla="*/ 0 w 5"/>
                  <a:gd name="T17" fmla="*/ 0 h 1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5"/>
                  <a:gd name="T28" fmla="*/ 0 h 10"/>
                  <a:gd name="T29" fmla="*/ 5 w 5"/>
                  <a:gd name="T30" fmla="*/ 10 h 1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5" h="10">
                    <a:moveTo>
                      <a:pt x="0" y="0"/>
                    </a:moveTo>
                    <a:lnTo>
                      <a:pt x="0" y="3"/>
                    </a:lnTo>
                    <a:lnTo>
                      <a:pt x="3" y="8"/>
                    </a:lnTo>
                    <a:lnTo>
                      <a:pt x="5" y="10"/>
                    </a:lnTo>
                    <a:lnTo>
                      <a:pt x="3" y="7"/>
                    </a:lnTo>
                    <a:lnTo>
                      <a:pt x="4" y="5"/>
                    </a:lnTo>
                    <a:lnTo>
                      <a:pt x="3" y="3"/>
                    </a:lnTo>
                    <a:lnTo>
                      <a:pt x="4" y="1"/>
                    </a:lnTo>
                    <a:lnTo>
                      <a:pt x="0" y="0"/>
                    </a:lnTo>
                  </a:path>
                </a:pathLst>
              </a:custGeom>
              <a:grpFill/>
              <a:ln w="0">
                <a:solidFill>
                  <a:srgbClr val="002060"/>
                </a:solidFill>
                <a:round/>
                <a:headEnd/>
                <a:tailEnd/>
              </a:ln>
            </p:spPr>
            <p:txBody>
              <a:bodyPr/>
              <a:lstStyle/>
              <a:p>
                <a:endParaRPr lang="en-US"/>
              </a:p>
            </p:txBody>
          </p:sp>
          <p:sp>
            <p:nvSpPr>
              <p:cNvPr id="552" name="Freeform 558"/>
              <p:cNvSpPr>
                <a:spLocks/>
              </p:cNvSpPr>
              <p:nvPr/>
            </p:nvSpPr>
            <p:spPr bwMode="auto">
              <a:xfrm>
                <a:off x="6929931" y="2419738"/>
                <a:ext cx="95194" cy="63916"/>
              </a:xfrm>
              <a:custGeom>
                <a:avLst/>
                <a:gdLst>
                  <a:gd name="T0" fmla="*/ 0 w 13"/>
                  <a:gd name="T1" fmla="*/ 2147483647 h 10"/>
                  <a:gd name="T2" fmla="*/ 2147483647 w 13"/>
                  <a:gd name="T3" fmla="*/ 2147483647 h 10"/>
                  <a:gd name="T4" fmla="*/ 2147483647 w 13"/>
                  <a:gd name="T5" fmla="*/ 2147483647 h 10"/>
                  <a:gd name="T6" fmla="*/ 2147483647 w 13"/>
                  <a:gd name="T7" fmla="*/ 2147483647 h 10"/>
                  <a:gd name="T8" fmla="*/ 2147483647 w 13"/>
                  <a:gd name="T9" fmla="*/ 2147483647 h 10"/>
                  <a:gd name="T10" fmla="*/ 2147483647 w 13"/>
                  <a:gd name="T11" fmla="*/ 2147483647 h 10"/>
                  <a:gd name="T12" fmla="*/ 2147483647 w 13"/>
                  <a:gd name="T13" fmla="*/ 2147483647 h 10"/>
                  <a:gd name="T14" fmla="*/ 2147483647 w 13"/>
                  <a:gd name="T15" fmla="*/ 2147483647 h 10"/>
                  <a:gd name="T16" fmla="*/ 2147483647 w 13"/>
                  <a:gd name="T17" fmla="*/ 2147483647 h 10"/>
                  <a:gd name="T18" fmla="*/ 2147483647 w 13"/>
                  <a:gd name="T19" fmla="*/ 0 h 10"/>
                  <a:gd name="T20" fmla="*/ 0 w 13"/>
                  <a:gd name="T21" fmla="*/ 2147483647 h 1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3"/>
                  <a:gd name="T34" fmla="*/ 0 h 10"/>
                  <a:gd name="T35" fmla="*/ 13 w 13"/>
                  <a:gd name="T36" fmla="*/ 10 h 10"/>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3" h="10">
                    <a:moveTo>
                      <a:pt x="0" y="1"/>
                    </a:moveTo>
                    <a:lnTo>
                      <a:pt x="1" y="3"/>
                    </a:lnTo>
                    <a:lnTo>
                      <a:pt x="5" y="5"/>
                    </a:lnTo>
                    <a:lnTo>
                      <a:pt x="5" y="6"/>
                    </a:lnTo>
                    <a:lnTo>
                      <a:pt x="9" y="7"/>
                    </a:lnTo>
                    <a:lnTo>
                      <a:pt x="9" y="8"/>
                    </a:lnTo>
                    <a:lnTo>
                      <a:pt x="12" y="10"/>
                    </a:lnTo>
                    <a:lnTo>
                      <a:pt x="13" y="10"/>
                    </a:lnTo>
                    <a:lnTo>
                      <a:pt x="7" y="2"/>
                    </a:lnTo>
                    <a:lnTo>
                      <a:pt x="1" y="0"/>
                    </a:lnTo>
                    <a:lnTo>
                      <a:pt x="0" y="1"/>
                    </a:lnTo>
                  </a:path>
                </a:pathLst>
              </a:custGeom>
              <a:grpFill/>
              <a:ln w="0">
                <a:solidFill>
                  <a:srgbClr val="002060"/>
                </a:solidFill>
                <a:round/>
                <a:headEnd/>
                <a:tailEnd/>
              </a:ln>
            </p:spPr>
            <p:txBody>
              <a:bodyPr/>
              <a:lstStyle/>
              <a:p>
                <a:endParaRPr lang="en-US"/>
              </a:p>
            </p:txBody>
          </p:sp>
          <p:sp>
            <p:nvSpPr>
              <p:cNvPr id="553" name="Rectangle 559"/>
              <p:cNvSpPr>
                <a:spLocks noChangeArrowheads="1"/>
              </p:cNvSpPr>
              <p:nvPr/>
            </p:nvSpPr>
            <p:spPr bwMode="auto">
              <a:xfrm>
                <a:off x="6311166" y="3039601"/>
                <a:ext cx="8399" cy="0"/>
              </a:xfrm>
              <a:prstGeom prst="rect">
                <a:avLst/>
              </a:prstGeom>
              <a:grpFill/>
              <a:ln>
                <a:headEnd/>
                <a:tailEnd/>
              </a:ln>
            </p:spPr>
            <p:style>
              <a:lnRef idx="0">
                <a:schemeClr val="accent3"/>
              </a:lnRef>
              <a:fillRef idx="3">
                <a:schemeClr val="accent3"/>
              </a:fillRef>
              <a:effectRef idx="3">
                <a:schemeClr val="accent3"/>
              </a:effectRef>
              <a:fontRef idx="minor">
                <a:schemeClr val="lt1"/>
              </a:fontRef>
            </p:style>
            <p:txBody>
              <a:bodyPr/>
              <a:lstStyle/>
              <a:p>
                <a:endParaRPr lang="en-US"/>
              </a:p>
            </p:txBody>
          </p:sp>
          <p:sp>
            <p:nvSpPr>
              <p:cNvPr id="554" name="Freeform 560"/>
              <p:cNvSpPr>
                <a:spLocks/>
              </p:cNvSpPr>
              <p:nvPr/>
            </p:nvSpPr>
            <p:spPr bwMode="auto">
              <a:xfrm>
                <a:off x="6340565" y="3046837"/>
                <a:ext cx="7000" cy="6030"/>
              </a:xfrm>
              <a:custGeom>
                <a:avLst/>
                <a:gdLst>
                  <a:gd name="T0" fmla="*/ 0 w 1"/>
                  <a:gd name="T1" fmla="*/ 0 h 1"/>
                  <a:gd name="T2" fmla="*/ 2147483647 w 1"/>
                  <a:gd name="T3" fmla="*/ 2147483647 h 1"/>
                  <a:gd name="T4" fmla="*/ 2147483647 w 1"/>
                  <a:gd name="T5" fmla="*/ 0 h 1"/>
                  <a:gd name="T6" fmla="*/ 0 w 1"/>
                  <a:gd name="T7" fmla="*/ 0 h 1"/>
                  <a:gd name="T8" fmla="*/ 0 60000 65536"/>
                  <a:gd name="T9" fmla="*/ 0 60000 65536"/>
                  <a:gd name="T10" fmla="*/ 0 60000 65536"/>
                  <a:gd name="T11" fmla="*/ 0 60000 65536"/>
                  <a:gd name="T12" fmla="*/ 0 w 1"/>
                  <a:gd name="T13" fmla="*/ 0 h 1"/>
                  <a:gd name="T14" fmla="*/ 1 w 1"/>
                  <a:gd name="T15" fmla="*/ 1 h 1"/>
                </a:gdLst>
                <a:ahLst/>
                <a:cxnLst>
                  <a:cxn ang="T8">
                    <a:pos x="T0" y="T1"/>
                  </a:cxn>
                  <a:cxn ang="T9">
                    <a:pos x="T2" y="T3"/>
                  </a:cxn>
                  <a:cxn ang="T10">
                    <a:pos x="T4" y="T5"/>
                  </a:cxn>
                  <a:cxn ang="T11">
                    <a:pos x="T6" y="T7"/>
                  </a:cxn>
                </a:cxnLst>
                <a:rect l="T12" t="T13" r="T14" b="T15"/>
                <a:pathLst>
                  <a:path w="1" h="1">
                    <a:moveTo>
                      <a:pt x="0" y="0"/>
                    </a:moveTo>
                    <a:lnTo>
                      <a:pt x="1" y="1"/>
                    </a:lnTo>
                    <a:lnTo>
                      <a:pt x="1" y="0"/>
                    </a:lnTo>
                    <a:lnTo>
                      <a:pt x="0" y="0"/>
                    </a:lnTo>
                  </a:path>
                </a:pathLst>
              </a:custGeom>
              <a:grpFill/>
              <a:ln w="0">
                <a:solidFill>
                  <a:srgbClr val="002060"/>
                </a:solidFill>
                <a:round/>
                <a:headEnd/>
                <a:tailEnd/>
              </a:ln>
            </p:spPr>
            <p:txBody>
              <a:bodyPr/>
              <a:lstStyle/>
              <a:p>
                <a:endParaRPr lang="en-US"/>
              </a:p>
            </p:txBody>
          </p:sp>
          <p:sp>
            <p:nvSpPr>
              <p:cNvPr id="555" name="Freeform 561"/>
              <p:cNvSpPr>
                <a:spLocks/>
              </p:cNvSpPr>
              <p:nvPr/>
            </p:nvSpPr>
            <p:spPr bwMode="auto">
              <a:xfrm>
                <a:off x="6369963" y="3058896"/>
                <a:ext cx="13999" cy="7236"/>
              </a:xfrm>
              <a:custGeom>
                <a:avLst/>
                <a:gdLst>
                  <a:gd name="T0" fmla="*/ 0 w 2"/>
                  <a:gd name="T1" fmla="*/ 0 h 1"/>
                  <a:gd name="T2" fmla="*/ 2147483647 w 2"/>
                  <a:gd name="T3" fmla="*/ 2147483647 h 1"/>
                  <a:gd name="T4" fmla="*/ 2147483647 w 2"/>
                  <a:gd name="T5" fmla="*/ 2147483647 h 1"/>
                  <a:gd name="T6" fmla="*/ 0 w 2"/>
                  <a:gd name="T7" fmla="*/ 0 h 1"/>
                  <a:gd name="T8" fmla="*/ 0 60000 65536"/>
                  <a:gd name="T9" fmla="*/ 0 60000 65536"/>
                  <a:gd name="T10" fmla="*/ 0 60000 65536"/>
                  <a:gd name="T11" fmla="*/ 0 60000 65536"/>
                  <a:gd name="T12" fmla="*/ 0 w 2"/>
                  <a:gd name="T13" fmla="*/ 0 h 1"/>
                  <a:gd name="T14" fmla="*/ 2 w 2"/>
                  <a:gd name="T15" fmla="*/ 1 h 1"/>
                </a:gdLst>
                <a:ahLst/>
                <a:cxnLst>
                  <a:cxn ang="T8">
                    <a:pos x="T0" y="T1"/>
                  </a:cxn>
                  <a:cxn ang="T9">
                    <a:pos x="T2" y="T3"/>
                  </a:cxn>
                  <a:cxn ang="T10">
                    <a:pos x="T4" y="T5"/>
                  </a:cxn>
                  <a:cxn ang="T11">
                    <a:pos x="T6" y="T7"/>
                  </a:cxn>
                </a:cxnLst>
                <a:rect l="T12" t="T13" r="T14" b="T15"/>
                <a:pathLst>
                  <a:path w="2" h="1">
                    <a:moveTo>
                      <a:pt x="0" y="0"/>
                    </a:moveTo>
                    <a:lnTo>
                      <a:pt x="1" y="1"/>
                    </a:lnTo>
                    <a:lnTo>
                      <a:pt x="2" y="1"/>
                    </a:lnTo>
                    <a:lnTo>
                      <a:pt x="0" y="0"/>
                    </a:lnTo>
                  </a:path>
                </a:pathLst>
              </a:custGeom>
              <a:grpFill/>
              <a:ln w="0">
                <a:solidFill>
                  <a:srgbClr val="002060"/>
                </a:solidFill>
                <a:round/>
                <a:headEnd/>
                <a:tailEnd/>
              </a:ln>
            </p:spPr>
            <p:txBody>
              <a:bodyPr/>
              <a:lstStyle/>
              <a:p>
                <a:endParaRPr lang="en-US"/>
              </a:p>
            </p:txBody>
          </p:sp>
          <p:sp>
            <p:nvSpPr>
              <p:cNvPr id="556" name="Freeform 562"/>
              <p:cNvSpPr>
                <a:spLocks/>
              </p:cNvSpPr>
              <p:nvPr/>
            </p:nvSpPr>
            <p:spPr bwMode="auto">
              <a:xfrm>
                <a:off x="6383963" y="3072162"/>
                <a:ext cx="22399" cy="25325"/>
              </a:xfrm>
              <a:custGeom>
                <a:avLst/>
                <a:gdLst>
                  <a:gd name="T0" fmla="*/ 0 w 3"/>
                  <a:gd name="T1" fmla="*/ 0 h 4"/>
                  <a:gd name="T2" fmla="*/ 0 w 3"/>
                  <a:gd name="T3" fmla="*/ 2147483647 h 4"/>
                  <a:gd name="T4" fmla="*/ 2147483647 w 3"/>
                  <a:gd name="T5" fmla="*/ 2147483647 h 4"/>
                  <a:gd name="T6" fmla="*/ 2147483647 w 3"/>
                  <a:gd name="T7" fmla="*/ 2147483647 h 4"/>
                  <a:gd name="T8" fmla="*/ 0 w 3"/>
                  <a:gd name="T9" fmla="*/ 0 h 4"/>
                  <a:gd name="T10" fmla="*/ 0 60000 65536"/>
                  <a:gd name="T11" fmla="*/ 0 60000 65536"/>
                  <a:gd name="T12" fmla="*/ 0 60000 65536"/>
                  <a:gd name="T13" fmla="*/ 0 60000 65536"/>
                  <a:gd name="T14" fmla="*/ 0 60000 65536"/>
                  <a:gd name="T15" fmla="*/ 0 w 3"/>
                  <a:gd name="T16" fmla="*/ 0 h 4"/>
                  <a:gd name="T17" fmla="*/ 3 w 3"/>
                  <a:gd name="T18" fmla="*/ 4 h 4"/>
                </a:gdLst>
                <a:ahLst/>
                <a:cxnLst>
                  <a:cxn ang="T10">
                    <a:pos x="T0" y="T1"/>
                  </a:cxn>
                  <a:cxn ang="T11">
                    <a:pos x="T2" y="T3"/>
                  </a:cxn>
                  <a:cxn ang="T12">
                    <a:pos x="T4" y="T5"/>
                  </a:cxn>
                  <a:cxn ang="T13">
                    <a:pos x="T6" y="T7"/>
                  </a:cxn>
                  <a:cxn ang="T14">
                    <a:pos x="T8" y="T9"/>
                  </a:cxn>
                </a:cxnLst>
                <a:rect l="T15" t="T16" r="T17" b="T18"/>
                <a:pathLst>
                  <a:path w="3" h="4">
                    <a:moveTo>
                      <a:pt x="0" y="0"/>
                    </a:moveTo>
                    <a:lnTo>
                      <a:pt x="0" y="2"/>
                    </a:lnTo>
                    <a:lnTo>
                      <a:pt x="1" y="4"/>
                    </a:lnTo>
                    <a:lnTo>
                      <a:pt x="3" y="2"/>
                    </a:lnTo>
                    <a:lnTo>
                      <a:pt x="0" y="0"/>
                    </a:lnTo>
                  </a:path>
                </a:pathLst>
              </a:custGeom>
              <a:grpFill/>
              <a:ln w="0">
                <a:solidFill>
                  <a:srgbClr val="002060"/>
                </a:solidFill>
                <a:round/>
                <a:headEnd/>
                <a:tailEnd/>
              </a:ln>
            </p:spPr>
            <p:txBody>
              <a:bodyPr/>
              <a:lstStyle/>
              <a:p>
                <a:endParaRPr lang="en-US"/>
              </a:p>
            </p:txBody>
          </p:sp>
          <p:sp>
            <p:nvSpPr>
              <p:cNvPr id="557" name="Freeform 563"/>
              <p:cNvSpPr>
                <a:spLocks/>
              </p:cNvSpPr>
              <p:nvPr/>
            </p:nvSpPr>
            <p:spPr bwMode="auto">
              <a:xfrm>
                <a:off x="6129177" y="2344968"/>
                <a:ext cx="22399" cy="18090"/>
              </a:xfrm>
              <a:custGeom>
                <a:avLst/>
                <a:gdLst>
                  <a:gd name="T0" fmla="*/ 0 w 3"/>
                  <a:gd name="T1" fmla="*/ 2147483647 h 3"/>
                  <a:gd name="T2" fmla="*/ 2147483647 w 3"/>
                  <a:gd name="T3" fmla="*/ 2147483647 h 3"/>
                  <a:gd name="T4" fmla="*/ 2147483647 w 3"/>
                  <a:gd name="T5" fmla="*/ 0 h 3"/>
                  <a:gd name="T6" fmla="*/ 2147483647 w 3"/>
                  <a:gd name="T7" fmla="*/ 0 h 3"/>
                  <a:gd name="T8" fmla="*/ 0 w 3"/>
                  <a:gd name="T9" fmla="*/ 2147483647 h 3"/>
                  <a:gd name="T10" fmla="*/ 0 w 3"/>
                  <a:gd name="T11" fmla="*/ 2147483647 h 3"/>
                  <a:gd name="T12" fmla="*/ 0 60000 65536"/>
                  <a:gd name="T13" fmla="*/ 0 60000 65536"/>
                  <a:gd name="T14" fmla="*/ 0 60000 65536"/>
                  <a:gd name="T15" fmla="*/ 0 60000 65536"/>
                  <a:gd name="T16" fmla="*/ 0 60000 65536"/>
                  <a:gd name="T17" fmla="*/ 0 60000 65536"/>
                  <a:gd name="T18" fmla="*/ 0 w 3"/>
                  <a:gd name="T19" fmla="*/ 0 h 3"/>
                  <a:gd name="T20" fmla="*/ 3 w 3"/>
                  <a:gd name="T21" fmla="*/ 3 h 3"/>
                </a:gdLst>
                <a:ahLst/>
                <a:cxnLst>
                  <a:cxn ang="T12">
                    <a:pos x="T0" y="T1"/>
                  </a:cxn>
                  <a:cxn ang="T13">
                    <a:pos x="T2" y="T3"/>
                  </a:cxn>
                  <a:cxn ang="T14">
                    <a:pos x="T4" y="T5"/>
                  </a:cxn>
                  <a:cxn ang="T15">
                    <a:pos x="T6" y="T7"/>
                  </a:cxn>
                  <a:cxn ang="T16">
                    <a:pos x="T8" y="T9"/>
                  </a:cxn>
                  <a:cxn ang="T17">
                    <a:pos x="T10" y="T11"/>
                  </a:cxn>
                </a:cxnLst>
                <a:rect l="T18" t="T19" r="T20" b="T21"/>
                <a:pathLst>
                  <a:path w="3" h="3">
                    <a:moveTo>
                      <a:pt x="0" y="3"/>
                    </a:moveTo>
                    <a:lnTo>
                      <a:pt x="3" y="1"/>
                    </a:lnTo>
                    <a:lnTo>
                      <a:pt x="3" y="0"/>
                    </a:lnTo>
                    <a:lnTo>
                      <a:pt x="1" y="0"/>
                    </a:lnTo>
                    <a:lnTo>
                      <a:pt x="0" y="3"/>
                    </a:lnTo>
                  </a:path>
                </a:pathLst>
              </a:custGeom>
              <a:grpFill/>
              <a:ln w="0">
                <a:solidFill>
                  <a:srgbClr val="002060"/>
                </a:solidFill>
                <a:round/>
                <a:headEnd/>
                <a:tailEnd/>
              </a:ln>
            </p:spPr>
            <p:txBody>
              <a:bodyPr/>
              <a:lstStyle/>
              <a:p>
                <a:endParaRPr lang="en-US"/>
              </a:p>
            </p:txBody>
          </p:sp>
          <p:sp>
            <p:nvSpPr>
              <p:cNvPr id="558" name="Freeform 564"/>
              <p:cNvSpPr>
                <a:spLocks/>
              </p:cNvSpPr>
              <p:nvPr/>
            </p:nvSpPr>
            <p:spPr bwMode="auto">
              <a:xfrm>
                <a:off x="6151575" y="2331702"/>
                <a:ext cx="29399" cy="18090"/>
              </a:xfrm>
              <a:custGeom>
                <a:avLst/>
                <a:gdLst>
                  <a:gd name="T0" fmla="*/ 0 w 4"/>
                  <a:gd name="T1" fmla="*/ 2147483647 h 3"/>
                  <a:gd name="T2" fmla="*/ 2147483647 w 4"/>
                  <a:gd name="T3" fmla="*/ 2147483647 h 3"/>
                  <a:gd name="T4" fmla="*/ 2147483647 w 4"/>
                  <a:gd name="T5" fmla="*/ 0 h 3"/>
                  <a:gd name="T6" fmla="*/ 2147483647 w 4"/>
                  <a:gd name="T7" fmla="*/ 0 h 3"/>
                  <a:gd name="T8" fmla="*/ 2147483647 w 4"/>
                  <a:gd name="T9" fmla="*/ 2147483647 h 3"/>
                  <a:gd name="T10" fmla="*/ 0 w 4"/>
                  <a:gd name="T11" fmla="*/ 2147483647 h 3"/>
                  <a:gd name="T12" fmla="*/ 0 60000 65536"/>
                  <a:gd name="T13" fmla="*/ 0 60000 65536"/>
                  <a:gd name="T14" fmla="*/ 0 60000 65536"/>
                  <a:gd name="T15" fmla="*/ 0 60000 65536"/>
                  <a:gd name="T16" fmla="*/ 0 60000 65536"/>
                  <a:gd name="T17" fmla="*/ 0 60000 65536"/>
                  <a:gd name="T18" fmla="*/ 0 w 4"/>
                  <a:gd name="T19" fmla="*/ 0 h 3"/>
                  <a:gd name="T20" fmla="*/ 4 w 4"/>
                  <a:gd name="T21" fmla="*/ 3 h 3"/>
                </a:gdLst>
                <a:ahLst/>
                <a:cxnLst>
                  <a:cxn ang="T12">
                    <a:pos x="T0" y="T1"/>
                  </a:cxn>
                  <a:cxn ang="T13">
                    <a:pos x="T2" y="T3"/>
                  </a:cxn>
                  <a:cxn ang="T14">
                    <a:pos x="T4" y="T5"/>
                  </a:cxn>
                  <a:cxn ang="T15">
                    <a:pos x="T6" y="T7"/>
                  </a:cxn>
                  <a:cxn ang="T16">
                    <a:pos x="T8" y="T9"/>
                  </a:cxn>
                  <a:cxn ang="T17">
                    <a:pos x="T10" y="T11"/>
                  </a:cxn>
                </a:cxnLst>
                <a:rect l="T18" t="T19" r="T20" b="T21"/>
                <a:pathLst>
                  <a:path w="4" h="3">
                    <a:moveTo>
                      <a:pt x="0" y="3"/>
                    </a:moveTo>
                    <a:lnTo>
                      <a:pt x="4" y="1"/>
                    </a:lnTo>
                    <a:lnTo>
                      <a:pt x="4" y="0"/>
                    </a:lnTo>
                    <a:lnTo>
                      <a:pt x="2" y="0"/>
                    </a:lnTo>
                    <a:lnTo>
                      <a:pt x="2" y="2"/>
                    </a:lnTo>
                    <a:lnTo>
                      <a:pt x="0" y="3"/>
                    </a:lnTo>
                  </a:path>
                </a:pathLst>
              </a:custGeom>
              <a:grpFill/>
              <a:ln w="0">
                <a:solidFill>
                  <a:srgbClr val="002060"/>
                </a:solidFill>
                <a:round/>
                <a:headEnd/>
                <a:tailEnd/>
              </a:ln>
            </p:spPr>
            <p:txBody>
              <a:bodyPr/>
              <a:lstStyle/>
              <a:p>
                <a:endParaRPr lang="en-US"/>
              </a:p>
            </p:txBody>
          </p:sp>
          <p:sp>
            <p:nvSpPr>
              <p:cNvPr id="559" name="Freeform 565"/>
              <p:cNvSpPr>
                <a:spLocks/>
              </p:cNvSpPr>
              <p:nvPr/>
            </p:nvSpPr>
            <p:spPr bwMode="auto">
              <a:xfrm>
                <a:off x="6988727" y="1868615"/>
                <a:ext cx="146992" cy="96476"/>
              </a:xfrm>
              <a:custGeom>
                <a:avLst/>
                <a:gdLst>
                  <a:gd name="T0" fmla="*/ 0 w 20"/>
                  <a:gd name="T1" fmla="*/ 2147483647 h 15"/>
                  <a:gd name="T2" fmla="*/ 2147483647 w 20"/>
                  <a:gd name="T3" fmla="*/ 2147483647 h 15"/>
                  <a:gd name="T4" fmla="*/ 2147483647 w 20"/>
                  <a:gd name="T5" fmla="*/ 2147483647 h 15"/>
                  <a:gd name="T6" fmla="*/ 2147483647 w 20"/>
                  <a:gd name="T7" fmla="*/ 2147483647 h 15"/>
                  <a:gd name="T8" fmla="*/ 2147483647 w 20"/>
                  <a:gd name="T9" fmla="*/ 2147483647 h 15"/>
                  <a:gd name="T10" fmla="*/ 2147483647 w 20"/>
                  <a:gd name="T11" fmla="*/ 2147483647 h 15"/>
                  <a:gd name="T12" fmla="*/ 2147483647 w 20"/>
                  <a:gd name="T13" fmla="*/ 2147483647 h 15"/>
                  <a:gd name="T14" fmla="*/ 2147483647 w 20"/>
                  <a:gd name="T15" fmla="*/ 2147483647 h 15"/>
                  <a:gd name="T16" fmla="*/ 2147483647 w 20"/>
                  <a:gd name="T17" fmla="*/ 2147483647 h 15"/>
                  <a:gd name="T18" fmla="*/ 2147483647 w 20"/>
                  <a:gd name="T19" fmla="*/ 2147483647 h 15"/>
                  <a:gd name="T20" fmla="*/ 2147483647 w 20"/>
                  <a:gd name="T21" fmla="*/ 2147483647 h 15"/>
                  <a:gd name="T22" fmla="*/ 2147483647 w 20"/>
                  <a:gd name="T23" fmla="*/ 2147483647 h 15"/>
                  <a:gd name="T24" fmla="*/ 2147483647 w 20"/>
                  <a:gd name="T25" fmla="*/ 2147483647 h 15"/>
                  <a:gd name="T26" fmla="*/ 2147483647 w 20"/>
                  <a:gd name="T27" fmla="*/ 2147483647 h 15"/>
                  <a:gd name="T28" fmla="*/ 2147483647 w 20"/>
                  <a:gd name="T29" fmla="*/ 2147483647 h 15"/>
                  <a:gd name="T30" fmla="*/ 2147483647 w 20"/>
                  <a:gd name="T31" fmla="*/ 2147483647 h 15"/>
                  <a:gd name="T32" fmla="*/ 2147483647 w 20"/>
                  <a:gd name="T33" fmla="*/ 0 h 15"/>
                  <a:gd name="T34" fmla="*/ 0 w 20"/>
                  <a:gd name="T35" fmla="*/ 2147483647 h 15"/>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20"/>
                  <a:gd name="T55" fmla="*/ 0 h 15"/>
                  <a:gd name="T56" fmla="*/ 20 w 20"/>
                  <a:gd name="T57" fmla="*/ 15 h 15"/>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20" h="15">
                    <a:moveTo>
                      <a:pt x="0" y="7"/>
                    </a:moveTo>
                    <a:lnTo>
                      <a:pt x="9" y="6"/>
                    </a:lnTo>
                    <a:lnTo>
                      <a:pt x="11" y="8"/>
                    </a:lnTo>
                    <a:lnTo>
                      <a:pt x="7" y="10"/>
                    </a:lnTo>
                    <a:lnTo>
                      <a:pt x="5" y="14"/>
                    </a:lnTo>
                    <a:lnTo>
                      <a:pt x="9" y="14"/>
                    </a:lnTo>
                    <a:lnTo>
                      <a:pt x="10" y="12"/>
                    </a:lnTo>
                    <a:lnTo>
                      <a:pt x="12" y="10"/>
                    </a:lnTo>
                    <a:lnTo>
                      <a:pt x="13" y="12"/>
                    </a:lnTo>
                    <a:lnTo>
                      <a:pt x="11" y="15"/>
                    </a:lnTo>
                    <a:lnTo>
                      <a:pt x="16" y="12"/>
                    </a:lnTo>
                    <a:lnTo>
                      <a:pt x="14" y="9"/>
                    </a:lnTo>
                    <a:lnTo>
                      <a:pt x="18" y="10"/>
                    </a:lnTo>
                    <a:lnTo>
                      <a:pt x="20" y="5"/>
                    </a:lnTo>
                    <a:lnTo>
                      <a:pt x="13" y="5"/>
                    </a:lnTo>
                    <a:lnTo>
                      <a:pt x="17" y="2"/>
                    </a:lnTo>
                    <a:lnTo>
                      <a:pt x="14" y="0"/>
                    </a:lnTo>
                    <a:lnTo>
                      <a:pt x="0" y="7"/>
                    </a:lnTo>
                  </a:path>
                </a:pathLst>
              </a:custGeom>
              <a:grpFill/>
              <a:ln w="0">
                <a:solidFill>
                  <a:srgbClr val="002060"/>
                </a:solidFill>
                <a:round/>
                <a:headEnd/>
                <a:tailEnd/>
              </a:ln>
            </p:spPr>
            <p:txBody>
              <a:bodyPr/>
              <a:lstStyle/>
              <a:p>
                <a:endParaRPr lang="en-US"/>
              </a:p>
            </p:txBody>
          </p:sp>
          <p:sp>
            <p:nvSpPr>
              <p:cNvPr id="560" name="Freeform 566"/>
              <p:cNvSpPr>
                <a:spLocks/>
              </p:cNvSpPr>
              <p:nvPr/>
            </p:nvSpPr>
            <p:spPr bwMode="auto">
              <a:xfrm>
                <a:off x="7151118" y="2041067"/>
                <a:ext cx="159591" cy="75975"/>
              </a:xfrm>
              <a:custGeom>
                <a:avLst/>
                <a:gdLst>
                  <a:gd name="T0" fmla="*/ 0 w 22"/>
                  <a:gd name="T1" fmla="*/ 2147483647 h 12"/>
                  <a:gd name="T2" fmla="*/ 2147483647 w 22"/>
                  <a:gd name="T3" fmla="*/ 2147483647 h 12"/>
                  <a:gd name="T4" fmla="*/ 2147483647 w 22"/>
                  <a:gd name="T5" fmla="*/ 2147483647 h 12"/>
                  <a:gd name="T6" fmla="*/ 2147483647 w 22"/>
                  <a:gd name="T7" fmla="*/ 2147483647 h 12"/>
                  <a:gd name="T8" fmla="*/ 2147483647 w 22"/>
                  <a:gd name="T9" fmla="*/ 2147483647 h 12"/>
                  <a:gd name="T10" fmla="*/ 2147483647 w 22"/>
                  <a:gd name="T11" fmla="*/ 2147483647 h 12"/>
                  <a:gd name="T12" fmla="*/ 2147483647 w 22"/>
                  <a:gd name="T13" fmla="*/ 2147483647 h 12"/>
                  <a:gd name="T14" fmla="*/ 2147483647 w 22"/>
                  <a:gd name="T15" fmla="*/ 2147483647 h 12"/>
                  <a:gd name="T16" fmla="*/ 2147483647 w 22"/>
                  <a:gd name="T17" fmla="*/ 2147483647 h 12"/>
                  <a:gd name="T18" fmla="*/ 2147483647 w 22"/>
                  <a:gd name="T19" fmla="*/ 0 h 12"/>
                  <a:gd name="T20" fmla="*/ 2147483647 w 22"/>
                  <a:gd name="T21" fmla="*/ 2147483647 h 12"/>
                  <a:gd name="T22" fmla="*/ 2147483647 w 22"/>
                  <a:gd name="T23" fmla="*/ 2147483647 h 12"/>
                  <a:gd name="T24" fmla="*/ 2147483647 w 22"/>
                  <a:gd name="T25" fmla="*/ 2147483647 h 12"/>
                  <a:gd name="T26" fmla="*/ 2147483647 w 22"/>
                  <a:gd name="T27" fmla="*/ 2147483647 h 12"/>
                  <a:gd name="T28" fmla="*/ 2147483647 w 22"/>
                  <a:gd name="T29" fmla="*/ 2147483647 h 12"/>
                  <a:gd name="T30" fmla="*/ 2147483647 w 22"/>
                  <a:gd name="T31" fmla="*/ 2147483647 h 12"/>
                  <a:gd name="T32" fmla="*/ 2147483647 w 22"/>
                  <a:gd name="T33" fmla="*/ 2147483647 h 12"/>
                  <a:gd name="T34" fmla="*/ 2147483647 w 22"/>
                  <a:gd name="T35" fmla="*/ 2147483647 h 12"/>
                  <a:gd name="T36" fmla="*/ 0 w 22"/>
                  <a:gd name="T37" fmla="*/ 2147483647 h 12"/>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2"/>
                  <a:gd name="T58" fmla="*/ 0 h 12"/>
                  <a:gd name="T59" fmla="*/ 22 w 22"/>
                  <a:gd name="T60" fmla="*/ 12 h 12"/>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2" h="12">
                    <a:moveTo>
                      <a:pt x="0" y="10"/>
                    </a:moveTo>
                    <a:lnTo>
                      <a:pt x="3" y="12"/>
                    </a:lnTo>
                    <a:lnTo>
                      <a:pt x="8" y="11"/>
                    </a:lnTo>
                    <a:lnTo>
                      <a:pt x="9" y="10"/>
                    </a:lnTo>
                    <a:lnTo>
                      <a:pt x="13" y="8"/>
                    </a:lnTo>
                    <a:lnTo>
                      <a:pt x="14" y="5"/>
                    </a:lnTo>
                    <a:lnTo>
                      <a:pt x="20" y="3"/>
                    </a:lnTo>
                    <a:lnTo>
                      <a:pt x="19" y="1"/>
                    </a:lnTo>
                    <a:lnTo>
                      <a:pt x="22" y="1"/>
                    </a:lnTo>
                    <a:lnTo>
                      <a:pt x="17" y="0"/>
                    </a:lnTo>
                    <a:lnTo>
                      <a:pt x="15" y="1"/>
                    </a:lnTo>
                    <a:lnTo>
                      <a:pt x="13" y="5"/>
                    </a:lnTo>
                    <a:lnTo>
                      <a:pt x="11" y="5"/>
                    </a:lnTo>
                    <a:lnTo>
                      <a:pt x="8" y="3"/>
                    </a:lnTo>
                    <a:lnTo>
                      <a:pt x="5" y="3"/>
                    </a:lnTo>
                    <a:lnTo>
                      <a:pt x="7" y="6"/>
                    </a:lnTo>
                    <a:lnTo>
                      <a:pt x="5" y="7"/>
                    </a:lnTo>
                    <a:lnTo>
                      <a:pt x="3" y="10"/>
                    </a:lnTo>
                    <a:lnTo>
                      <a:pt x="0" y="10"/>
                    </a:lnTo>
                  </a:path>
                </a:pathLst>
              </a:custGeom>
              <a:grpFill/>
              <a:ln w="0">
                <a:solidFill>
                  <a:srgbClr val="002060"/>
                </a:solidFill>
                <a:round/>
                <a:headEnd/>
                <a:tailEnd/>
              </a:ln>
            </p:spPr>
            <p:txBody>
              <a:bodyPr/>
              <a:lstStyle/>
              <a:p>
                <a:endParaRPr lang="en-US"/>
              </a:p>
            </p:txBody>
          </p:sp>
          <p:sp>
            <p:nvSpPr>
              <p:cNvPr id="561" name="Freeform 567"/>
              <p:cNvSpPr>
                <a:spLocks/>
              </p:cNvSpPr>
              <p:nvPr/>
            </p:nvSpPr>
            <p:spPr bwMode="auto">
              <a:xfrm>
                <a:off x="7265912" y="2155633"/>
                <a:ext cx="74196" cy="37384"/>
              </a:xfrm>
              <a:custGeom>
                <a:avLst/>
                <a:gdLst>
                  <a:gd name="T0" fmla="*/ 0 w 10"/>
                  <a:gd name="T1" fmla="*/ 2147483647 h 6"/>
                  <a:gd name="T2" fmla="*/ 2147483647 w 10"/>
                  <a:gd name="T3" fmla="*/ 2147483647 h 6"/>
                  <a:gd name="T4" fmla="*/ 2147483647 w 10"/>
                  <a:gd name="T5" fmla="*/ 2147483647 h 6"/>
                  <a:gd name="T6" fmla="*/ 2147483647 w 10"/>
                  <a:gd name="T7" fmla="*/ 2147483647 h 6"/>
                  <a:gd name="T8" fmla="*/ 2147483647 w 10"/>
                  <a:gd name="T9" fmla="*/ 0 h 6"/>
                  <a:gd name="T10" fmla="*/ 0 w 10"/>
                  <a:gd name="T11" fmla="*/ 2147483647 h 6"/>
                  <a:gd name="T12" fmla="*/ 0 60000 65536"/>
                  <a:gd name="T13" fmla="*/ 0 60000 65536"/>
                  <a:gd name="T14" fmla="*/ 0 60000 65536"/>
                  <a:gd name="T15" fmla="*/ 0 60000 65536"/>
                  <a:gd name="T16" fmla="*/ 0 60000 65536"/>
                  <a:gd name="T17" fmla="*/ 0 60000 65536"/>
                  <a:gd name="T18" fmla="*/ 0 w 10"/>
                  <a:gd name="T19" fmla="*/ 0 h 6"/>
                  <a:gd name="T20" fmla="*/ 10 w 10"/>
                  <a:gd name="T21" fmla="*/ 6 h 6"/>
                </a:gdLst>
                <a:ahLst/>
                <a:cxnLst>
                  <a:cxn ang="T12">
                    <a:pos x="T0" y="T1"/>
                  </a:cxn>
                  <a:cxn ang="T13">
                    <a:pos x="T2" y="T3"/>
                  </a:cxn>
                  <a:cxn ang="T14">
                    <a:pos x="T4" y="T5"/>
                  </a:cxn>
                  <a:cxn ang="T15">
                    <a:pos x="T6" y="T7"/>
                  </a:cxn>
                  <a:cxn ang="T16">
                    <a:pos x="T8" y="T9"/>
                  </a:cxn>
                  <a:cxn ang="T17">
                    <a:pos x="T10" y="T11"/>
                  </a:cxn>
                </a:cxnLst>
                <a:rect l="T18" t="T19" r="T20" b="T21"/>
                <a:pathLst>
                  <a:path w="10" h="6">
                    <a:moveTo>
                      <a:pt x="0" y="5"/>
                    </a:moveTo>
                    <a:lnTo>
                      <a:pt x="2" y="6"/>
                    </a:lnTo>
                    <a:lnTo>
                      <a:pt x="3" y="4"/>
                    </a:lnTo>
                    <a:lnTo>
                      <a:pt x="10" y="2"/>
                    </a:lnTo>
                    <a:lnTo>
                      <a:pt x="4" y="0"/>
                    </a:lnTo>
                    <a:lnTo>
                      <a:pt x="0" y="5"/>
                    </a:lnTo>
                  </a:path>
                </a:pathLst>
              </a:custGeom>
              <a:grpFill/>
              <a:ln w="0">
                <a:solidFill>
                  <a:srgbClr val="002060"/>
                </a:solidFill>
                <a:round/>
                <a:headEnd/>
                <a:tailEnd/>
              </a:ln>
            </p:spPr>
            <p:txBody>
              <a:bodyPr/>
              <a:lstStyle/>
              <a:p>
                <a:endParaRPr lang="en-US"/>
              </a:p>
            </p:txBody>
          </p:sp>
          <p:sp>
            <p:nvSpPr>
              <p:cNvPr id="562" name="Freeform 568"/>
              <p:cNvSpPr>
                <a:spLocks/>
              </p:cNvSpPr>
              <p:nvPr/>
            </p:nvSpPr>
            <p:spPr bwMode="auto">
              <a:xfrm>
                <a:off x="7425503" y="2206283"/>
                <a:ext cx="30798" cy="55474"/>
              </a:xfrm>
              <a:custGeom>
                <a:avLst/>
                <a:gdLst>
                  <a:gd name="T0" fmla="*/ 0 w 4"/>
                  <a:gd name="T1" fmla="*/ 2147483647 h 9"/>
                  <a:gd name="T2" fmla="*/ 2147483647 w 4"/>
                  <a:gd name="T3" fmla="*/ 2147483647 h 9"/>
                  <a:gd name="T4" fmla="*/ 2147483647 w 4"/>
                  <a:gd name="T5" fmla="*/ 2147483647 h 9"/>
                  <a:gd name="T6" fmla="*/ 2147483647 w 4"/>
                  <a:gd name="T7" fmla="*/ 2147483647 h 9"/>
                  <a:gd name="T8" fmla="*/ 2147483647 w 4"/>
                  <a:gd name="T9" fmla="*/ 0 h 9"/>
                  <a:gd name="T10" fmla="*/ 0 w 4"/>
                  <a:gd name="T11" fmla="*/ 2147483647 h 9"/>
                  <a:gd name="T12" fmla="*/ 2147483647 w 4"/>
                  <a:gd name="T13" fmla="*/ 2147483647 h 9"/>
                  <a:gd name="T14" fmla="*/ 0 w 4"/>
                  <a:gd name="T15" fmla="*/ 2147483647 h 9"/>
                  <a:gd name="T16" fmla="*/ 0 60000 65536"/>
                  <a:gd name="T17" fmla="*/ 0 60000 65536"/>
                  <a:gd name="T18" fmla="*/ 0 60000 65536"/>
                  <a:gd name="T19" fmla="*/ 0 60000 65536"/>
                  <a:gd name="T20" fmla="*/ 0 60000 65536"/>
                  <a:gd name="T21" fmla="*/ 0 60000 65536"/>
                  <a:gd name="T22" fmla="*/ 0 60000 65536"/>
                  <a:gd name="T23" fmla="*/ 0 60000 65536"/>
                  <a:gd name="T24" fmla="*/ 0 w 4"/>
                  <a:gd name="T25" fmla="*/ 0 h 9"/>
                  <a:gd name="T26" fmla="*/ 4 w 4"/>
                  <a:gd name="T27" fmla="*/ 9 h 9"/>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 h="9">
                    <a:moveTo>
                      <a:pt x="0" y="9"/>
                    </a:moveTo>
                    <a:lnTo>
                      <a:pt x="2" y="8"/>
                    </a:lnTo>
                    <a:lnTo>
                      <a:pt x="2" y="4"/>
                    </a:lnTo>
                    <a:lnTo>
                      <a:pt x="4" y="2"/>
                    </a:lnTo>
                    <a:lnTo>
                      <a:pt x="2" y="0"/>
                    </a:lnTo>
                    <a:lnTo>
                      <a:pt x="0" y="4"/>
                    </a:lnTo>
                    <a:lnTo>
                      <a:pt x="1" y="6"/>
                    </a:lnTo>
                    <a:lnTo>
                      <a:pt x="0" y="9"/>
                    </a:lnTo>
                  </a:path>
                </a:pathLst>
              </a:custGeom>
              <a:grpFill/>
              <a:ln w="0">
                <a:solidFill>
                  <a:srgbClr val="002060"/>
                </a:solidFill>
                <a:round/>
                <a:headEnd/>
                <a:tailEnd/>
              </a:ln>
            </p:spPr>
            <p:txBody>
              <a:bodyPr/>
              <a:lstStyle/>
              <a:p>
                <a:endParaRPr lang="en-US"/>
              </a:p>
            </p:txBody>
          </p:sp>
          <p:sp>
            <p:nvSpPr>
              <p:cNvPr id="563" name="Freeform 569"/>
              <p:cNvSpPr>
                <a:spLocks/>
              </p:cNvSpPr>
              <p:nvPr/>
            </p:nvSpPr>
            <p:spPr bwMode="auto">
              <a:xfrm>
                <a:off x="7499697" y="2337732"/>
                <a:ext cx="57397" cy="95270"/>
              </a:xfrm>
              <a:custGeom>
                <a:avLst/>
                <a:gdLst>
                  <a:gd name="T0" fmla="*/ 0 w 8"/>
                  <a:gd name="T1" fmla="*/ 2147483647 h 15"/>
                  <a:gd name="T2" fmla="*/ 2147483647 w 8"/>
                  <a:gd name="T3" fmla="*/ 2147483647 h 15"/>
                  <a:gd name="T4" fmla="*/ 2147483647 w 8"/>
                  <a:gd name="T5" fmla="*/ 2147483647 h 15"/>
                  <a:gd name="T6" fmla="*/ 2147483647 w 8"/>
                  <a:gd name="T7" fmla="*/ 2147483647 h 15"/>
                  <a:gd name="T8" fmla="*/ 2147483647 w 8"/>
                  <a:gd name="T9" fmla="*/ 2147483647 h 15"/>
                  <a:gd name="T10" fmla="*/ 2147483647 w 8"/>
                  <a:gd name="T11" fmla="*/ 2147483647 h 15"/>
                  <a:gd name="T12" fmla="*/ 2147483647 w 8"/>
                  <a:gd name="T13" fmla="*/ 2147483647 h 15"/>
                  <a:gd name="T14" fmla="*/ 2147483647 w 8"/>
                  <a:gd name="T15" fmla="*/ 2147483647 h 15"/>
                  <a:gd name="T16" fmla="*/ 2147483647 w 8"/>
                  <a:gd name="T17" fmla="*/ 2147483647 h 15"/>
                  <a:gd name="T18" fmla="*/ 2147483647 w 8"/>
                  <a:gd name="T19" fmla="*/ 2147483647 h 15"/>
                  <a:gd name="T20" fmla="*/ 2147483647 w 8"/>
                  <a:gd name="T21" fmla="*/ 0 h 15"/>
                  <a:gd name="T22" fmla="*/ 0 w 8"/>
                  <a:gd name="T23" fmla="*/ 2147483647 h 15"/>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8"/>
                  <a:gd name="T37" fmla="*/ 0 h 15"/>
                  <a:gd name="T38" fmla="*/ 8 w 8"/>
                  <a:gd name="T39" fmla="*/ 15 h 15"/>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8" h="15">
                    <a:moveTo>
                      <a:pt x="0" y="2"/>
                    </a:moveTo>
                    <a:lnTo>
                      <a:pt x="3" y="7"/>
                    </a:lnTo>
                    <a:lnTo>
                      <a:pt x="3" y="8"/>
                    </a:lnTo>
                    <a:lnTo>
                      <a:pt x="5" y="8"/>
                    </a:lnTo>
                    <a:lnTo>
                      <a:pt x="5" y="10"/>
                    </a:lnTo>
                    <a:lnTo>
                      <a:pt x="7" y="10"/>
                    </a:lnTo>
                    <a:lnTo>
                      <a:pt x="6" y="15"/>
                    </a:lnTo>
                    <a:lnTo>
                      <a:pt x="8" y="14"/>
                    </a:lnTo>
                    <a:lnTo>
                      <a:pt x="8" y="12"/>
                    </a:lnTo>
                    <a:lnTo>
                      <a:pt x="4" y="1"/>
                    </a:lnTo>
                    <a:lnTo>
                      <a:pt x="1" y="0"/>
                    </a:lnTo>
                    <a:lnTo>
                      <a:pt x="0" y="2"/>
                    </a:lnTo>
                  </a:path>
                </a:pathLst>
              </a:custGeom>
              <a:grpFill/>
              <a:ln w="0">
                <a:solidFill>
                  <a:srgbClr val="002060"/>
                </a:solidFill>
                <a:round/>
                <a:headEnd/>
                <a:tailEnd/>
              </a:ln>
            </p:spPr>
            <p:txBody>
              <a:bodyPr/>
              <a:lstStyle/>
              <a:p>
                <a:endParaRPr lang="en-US"/>
              </a:p>
            </p:txBody>
          </p:sp>
          <p:sp>
            <p:nvSpPr>
              <p:cNvPr id="564" name="Freeform 570"/>
              <p:cNvSpPr>
                <a:spLocks/>
              </p:cNvSpPr>
              <p:nvPr/>
            </p:nvSpPr>
            <p:spPr bwMode="auto">
              <a:xfrm>
                <a:off x="7461901" y="2358234"/>
                <a:ext cx="58796" cy="80799"/>
              </a:xfrm>
              <a:custGeom>
                <a:avLst/>
                <a:gdLst>
                  <a:gd name="T0" fmla="*/ 0 w 8"/>
                  <a:gd name="T1" fmla="*/ 0 h 13"/>
                  <a:gd name="T2" fmla="*/ 2147483647 w 8"/>
                  <a:gd name="T3" fmla="*/ 2147483647 h 13"/>
                  <a:gd name="T4" fmla="*/ 2147483647 w 8"/>
                  <a:gd name="T5" fmla="*/ 2147483647 h 13"/>
                  <a:gd name="T6" fmla="*/ 2147483647 w 8"/>
                  <a:gd name="T7" fmla="*/ 2147483647 h 13"/>
                  <a:gd name="T8" fmla="*/ 2147483647 w 8"/>
                  <a:gd name="T9" fmla="*/ 2147483647 h 13"/>
                  <a:gd name="T10" fmla="*/ 2147483647 w 8"/>
                  <a:gd name="T11" fmla="*/ 2147483647 h 13"/>
                  <a:gd name="T12" fmla="*/ 2147483647 w 8"/>
                  <a:gd name="T13" fmla="*/ 2147483647 h 13"/>
                  <a:gd name="T14" fmla="*/ 2147483647 w 8"/>
                  <a:gd name="T15" fmla="*/ 2147483647 h 13"/>
                  <a:gd name="T16" fmla="*/ 2147483647 w 8"/>
                  <a:gd name="T17" fmla="*/ 2147483647 h 13"/>
                  <a:gd name="T18" fmla="*/ 2147483647 w 8"/>
                  <a:gd name="T19" fmla="*/ 2147483647 h 13"/>
                  <a:gd name="T20" fmla="*/ 2147483647 w 8"/>
                  <a:gd name="T21" fmla="*/ 2147483647 h 13"/>
                  <a:gd name="T22" fmla="*/ 2147483647 w 8"/>
                  <a:gd name="T23" fmla="*/ 2147483647 h 13"/>
                  <a:gd name="T24" fmla="*/ 2147483647 w 8"/>
                  <a:gd name="T25" fmla="*/ 0 h 13"/>
                  <a:gd name="T26" fmla="*/ 0 w 8"/>
                  <a:gd name="T27" fmla="*/ 0 h 13"/>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8"/>
                  <a:gd name="T43" fmla="*/ 0 h 13"/>
                  <a:gd name="T44" fmla="*/ 8 w 8"/>
                  <a:gd name="T45" fmla="*/ 13 h 13"/>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8" h="13">
                    <a:moveTo>
                      <a:pt x="0" y="0"/>
                    </a:moveTo>
                    <a:lnTo>
                      <a:pt x="1" y="2"/>
                    </a:lnTo>
                    <a:lnTo>
                      <a:pt x="2" y="1"/>
                    </a:lnTo>
                    <a:lnTo>
                      <a:pt x="3" y="2"/>
                    </a:lnTo>
                    <a:lnTo>
                      <a:pt x="2" y="6"/>
                    </a:lnTo>
                    <a:lnTo>
                      <a:pt x="6" y="9"/>
                    </a:lnTo>
                    <a:lnTo>
                      <a:pt x="6" y="13"/>
                    </a:lnTo>
                    <a:lnTo>
                      <a:pt x="8" y="12"/>
                    </a:lnTo>
                    <a:lnTo>
                      <a:pt x="6" y="8"/>
                    </a:lnTo>
                    <a:lnTo>
                      <a:pt x="7" y="6"/>
                    </a:lnTo>
                    <a:lnTo>
                      <a:pt x="4" y="7"/>
                    </a:lnTo>
                    <a:lnTo>
                      <a:pt x="4" y="2"/>
                    </a:lnTo>
                    <a:lnTo>
                      <a:pt x="2" y="0"/>
                    </a:lnTo>
                    <a:lnTo>
                      <a:pt x="0" y="0"/>
                    </a:lnTo>
                  </a:path>
                </a:pathLst>
              </a:custGeom>
              <a:grpFill/>
              <a:ln w="0">
                <a:solidFill>
                  <a:srgbClr val="002060"/>
                </a:solidFill>
                <a:round/>
                <a:headEnd/>
                <a:tailEnd/>
              </a:ln>
            </p:spPr>
            <p:txBody>
              <a:bodyPr/>
              <a:lstStyle/>
              <a:p>
                <a:endParaRPr lang="en-US"/>
              </a:p>
            </p:txBody>
          </p:sp>
          <p:sp>
            <p:nvSpPr>
              <p:cNvPr id="565" name="Freeform 571"/>
              <p:cNvSpPr>
                <a:spLocks/>
              </p:cNvSpPr>
              <p:nvPr/>
            </p:nvSpPr>
            <p:spPr bwMode="auto">
              <a:xfrm>
                <a:off x="7461901" y="2358234"/>
                <a:ext cx="58796" cy="80799"/>
              </a:xfrm>
              <a:custGeom>
                <a:avLst/>
                <a:gdLst>
                  <a:gd name="T0" fmla="*/ 0 w 8"/>
                  <a:gd name="T1" fmla="*/ 0 h 13"/>
                  <a:gd name="T2" fmla="*/ 2147483647 w 8"/>
                  <a:gd name="T3" fmla="*/ 2147483647 h 13"/>
                  <a:gd name="T4" fmla="*/ 2147483647 w 8"/>
                  <a:gd name="T5" fmla="*/ 2147483647 h 13"/>
                  <a:gd name="T6" fmla="*/ 2147483647 w 8"/>
                  <a:gd name="T7" fmla="*/ 2147483647 h 13"/>
                  <a:gd name="T8" fmla="*/ 2147483647 w 8"/>
                  <a:gd name="T9" fmla="*/ 2147483647 h 13"/>
                  <a:gd name="T10" fmla="*/ 2147483647 w 8"/>
                  <a:gd name="T11" fmla="*/ 2147483647 h 13"/>
                  <a:gd name="T12" fmla="*/ 2147483647 w 8"/>
                  <a:gd name="T13" fmla="*/ 2147483647 h 13"/>
                  <a:gd name="T14" fmla="*/ 2147483647 w 8"/>
                  <a:gd name="T15" fmla="*/ 2147483647 h 13"/>
                  <a:gd name="T16" fmla="*/ 2147483647 w 8"/>
                  <a:gd name="T17" fmla="*/ 2147483647 h 13"/>
                  <a:gd name="T18" fmla="*/ 2147483647 w 8"/>
                  <a:gd name="T19" fmla="*/ 2147483647 h 13"/>
                  <a:gd name="T20" fmla="*/ 2147483647 w 8"/>
                  <a:gd name="T21" fmla="*/ 2147483647 h 13"/>
                  <a:gd name="T22" fmla="*/ 2147483647 w 8"/>
                  <a:gd name="T23" fmla="*/ 2147483647 h 13"/>
                  <a:gd name="T24" fmla="*/ 2147483647 w 8"/>
                  <a:gd name="T25" fmla="*/ 0 h 13"/>
                  <a:gd name="T26" fmla="*/ 0 w 8"/>
                  <a:gd name="T27" fmla="*/ 0 h 13"/>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8"/>
                  <a:gd name="T43" fmla="*/ 0 h 13"/>
                  <a:gd name="T44" fmla="*/ 8 w 8"/>
                  <a:gd name="T45" fmla="*/ 13 h 13"/>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8" h="13">
                    <a:moveTo>
                      <a:pt x="0" y="0"/>
                    </a:moveTo>
                    <a:lnTo>
                      <a:pt x="1" y="2"/>
                    </a:lnTo>
                    <a:lnTo>
                      <a:pt x="2" y="1"/>
                    </a:lnTo>
                    <a:lnTo>
                      <a:pt x="3" y="2"/>
                    </a:lnTo>
                    <a:lnTo>
                      <a:pt x="2" y="6"/>
                    </a:lnTo>
                    <a:lnTo>
                      <a:pt x="6" y="9"/>
                    </a:lnTo>
                    <a:lnTo>
                      <a:pt x="6" y="13"/>
                    </a:lnTo>
                    <a:lnTo>
                      <a:pt x="8" y="12"/>
                    </a:lnTo>
                    <a:lnTo>
                      <a:pt x="6" y="8"/>
                    </a:lnTo>
                    <a:lnTo>
                      <a:pt x="7" y="6"/>
                    </a:lnTo>
                    <a:lnTo>
                      <a:pt x="4" y="7"/>
                    </a:lnTo>
                    <a:lnTo>
                      <a:pt x="4" y="2"/>
                    </a:lnTo>
                    <a:lnTo>
                      <a:pt x="2" y="0"/>
                    </a:lnTo>
                    <a:lnTo>
                      <a:pt x="0" y="0"/>
                    </a:lnTo>
                  </a:path>
                </a:pathLst>
              </a:custGeom>
              <a:grpFill/>
              <a:ln w="0">
                <a:solidFill>
                  <a:srgbClr val="002060"/>
                </a:solidFill>
                <a:round/>
                <a:headEnd/>
                <a:tailEnd/>
              </a:ln>
            </p:spPr>
            <p:txBody>
              <a:bodyPr/>
              <a:lstStyle/>
              <a:p>
                <a:endParaRPr lang="en-US"/>
              </a:p>
            </p:txBody>
          </p:sp>
          <p:sp>
            <p:nvSpPr>
              <p:cNvPr id="566" name="Freeform 572"/>
              <p:cNvSpPr>
                <a:spLocks/>
              </p:cNvSpPr>
              <p:nvPr/>
            </p:nvSpPr>
            <p:spPr bwMode="auto">
              <a:xfrm>
                <a:off x="7718086" y="2534304"/>
                <a:ext cx="169391" cy="114566"/>
              </a:xfrm>
              <a:custGeom>
                <a:avLst/>
                <a:gdLst>
                  <a:gd name="T0" fmla="*/ 2147483647 w 23"/>
                  <a:gd name="T1" fmla="*/ 0 h 18"/>
                  <a:gd name="T2" fmla="*/ 2147483647 w 23"/>
                  <a:gd name="T3" fmla="*/ 2147483647 h 18"/>
                  <a:gd name="T4" fmla="*/ 2147483647 w 23"/>
                  <a:gd name="T5" fmla="*/ 2147483647 h 18"/>
                  <a:gd name="T6" fmla="*/ 0 w 23"/>
                  <a:gd name="T7" fmla="*/ 2147483647 h 18"/>
                  <a:gd name="T8" fmla="*/ 2147483647 w 23"/>
                  <a:gd name="T9" fmla="*/ 2147483647 h 18"/>
                  <a:gd name="T10" fmla="*/ 2147483647 w 23"/>
                  <a:gd name="T11" fmla="*/ 2147483647 h 18"/>
                  <a:gd name="T12" fmla="*/ 2147483647 w 23"/>
                  <a:gd name="T13" fmla="*/ 2147483647 h 18"/>
                  <a:gd name="T14" fmla="*/ 2147483647 w 23"/>
                  <a:gd name="T15" fmla="*/ 2147483647 h 18"/>
                  <a:gd name="T16" fmla="*/ 2147483647 w 23"/>
                  <a:gd name="T17" fmla="*/ 2147483647 h 18"/>
                  <a:gd name="T18" fmla="*/ 2147483647 w 23"/>
                  <a:gd name="T19" fmla="*/ 2147483647 h 18"/>
                  <a:gd name="T20" fmla="*/ 2147483647 w 23"/>
                  <a:gd name="T21" fmla="*/ 2147483647 h 18"/>
                  <a:gd name="T22" fmla="*/ 2147483647 w 23"/>
                  <a:gd name="T23" fmla="*/ 2147483647 h 18"/>
                  <a:gd name="T24" fmla="*/ 2147483647 w 23"/>
                  <a:gd name="T25" fmla="*/ 2147483647 h 18"/>
                  <a:gd name="T26" fmla="*/ 2147483647 w 23"/>
                  <a:gd name="T27" fmla="*/ 2147483647 h 18"/>
                  <a:gd name="T28" fmla="*/ 2147483647 w 23"/>
                  <a:gd name="T29" fmla="*/ 2147483647 h 18"/>
                  <a:gd name="T30" fmla="*/ 2147483647 w 23"/>
                  <a:gd name="T31" fmla="*/ 2147483647 h 18"/>
                  <a:gd name="T32" fmla="*/ 2147483647 w 23"/>
                  <a:gd name="T33" fmla="*/ 2147483647 h 18"/>
                  <a:gd name="T34" fmla="*/ 2147483647 w 23"/>
                  <a:gd name="T35" fmla="*/ 2147483647 h 18"/>
                  <a:gd name="T36" fmla="*/ 2147483647 w 23"/>
                  <a:gd name="T37" fmla="*/ 2147483647 h 18"/>
                  <a:gd name="T38" fmla="*/ 2147483647 w 23"/>
                  <a:gd name="T39" fmla="*/ 2147483647 h 18"/>
                  <a:gd name="T40" fmla="*/ 2147483647 w 23"/>
                  <a:gd name="T41" fmla="*/ 2147483647 h 18"/>
                  <a:gd name="T42" fmla="*/ 2147483647 w 23"/>
                  <a:gd name="T43" fmla="*/ 2147483647 h 18"/>
                  <a:gd name="T44" fmla="*/ 2147483647 w 23"/>
                  <a:gd name="T45" fmla="*/ 2147483647 h 18"/>
                  <a:gd name="T46" fmla="*/ 2147483647 w 23"/>
                  <a:gd name="T47" fmla="*/ 2147483647 h 18"/>
                  <a:gd name="T48" fmla="*/ 2147483647 w 23"/>
                  <a:gd name="T49" fmla="*/ 0 h 18"/>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23"/>
                  <a:gd name="T76" fmla="*/ 0 h 18"/>
                  <a:gd name="T77" fmla="*/ 23 w 23"/>
                  <a:gd name="T78" fmla="*/ 18 h 18"/>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23" h="18">
                    <a:moveTo>
                      <a:pt x="11" y="0"/>
                    </a:moveTo>
                    <a:lnTo>
                      <a:pt x="11" y="2"/>
                    </a:lnTo>
                    <a:lnTo>
                      <a:pt x="3" y="3"/>
                    </a:lnTo>
                    <a:lnTo>
                      <a:pt x="0" y="7"/>
                    </a:lnTo>
                    <a:lnTo>
                      <a:pt x="2" y="6"/>
                    </a:lnTo>
                    <a:lnTo>
                      <a:pt x="1" y="12"/>
                    </a:lnTo>
                    <a:lnTo>
                      <a:pt x="1" y="16"/>
                    </a:lnTo>
                    <a:lnTo>
                      <a:pt x="2" y="18"/>
                    </a:lnTo>
                    <a:lnTo>
                      <a:pt x="3" y="18"/>
                    </a:lnTo>
                    <a:lnTo>
                      <a:pt x="5" y="16"/>
                    </a:lnTo>
                    <a:lnTo>
                      <a:pt x="4" y="9"/>
                    </a:lnTo>
                    <a:lnTo>
                      <a:pt x="6" y="6"/>
                    </a:lnTo>
                    <a:lnTo>
                      <a:pt x="8" y="5"/>
                    </a:lnTo>
                    <a:lnTo>
                      <a:pt x="8" y="3"/>
                    </a:lnTo>
                    <a:lnTo>
                      <a:pt x="12" y="4"/>
                    </a:lnTo>
                    <a:lnTo>
                      <a:pt x="13" y="7"/>
                    </a:lnTo>
                    <a:lnTo>
                      <a:pt x="12" y="11"/>
                    </a:lnTo>
                    <a:lnTo>
                      <a:pt x="14" y="9"/>
                    </a:lnTo>
                    <a:lnTo>
                      <a:pt x="15" y="13"/>
                    </a:lnTo>
                    <a:lnTo>
                      <a:pt x="17" y="11"/>
                    </a:lnTo>
                    <a:lnTo>
                      <a:pt x="18" y="5"/>
                    </a:lnTo>
                    <a:lnTo>
                      <a:pt x="22" y="7"/>
                    </a:lnTo>
                    <a:lnTo>
                      <a:pt x="23" y="6"/>
                    </a:lnTo>
                    <a:lnTo>
                      <a:pt x="20" y="2"/>
                    </a:lnTo>
                    <a:lnTo>
                      <a:pt x="11" y="0"/>
                    </a:lnTo>
                  </a:path>
                </a:pathLst>
              </a:custGeom>
              <a:grpFill/>
              <a:ln w="0">
                <a:solidFill>
                  <a:srgbClr val="002060"/>
                </a:solidFill>
                <a:round/>
                <a:headEnd/>
                <a:tailEnd/>
              </a:ln>
            </p:spPr>
            <p:txBody>
              <a:bodyPr/>
              <a:lstStyle/>
              <a:p>
                <a:endParaRPr lang="en-US"/>
              </a:p>
            </p:txBody>
          </p:sp>
          <p:sp>
            <p:nvSpPr>
              <p:cNvPr id="567" name="Freeform 573"/>
              <p:cNvSpPr>
                <a:spLocks/>
              </p:cNvSpPr>
              <p:nvPr/>
            </p:nvSpPr>
            <p:spPr bwMode="auto">
              <a:xfrm>
                <a:off x="7638291" y="2464359"/>
                <a:ext cx="153991" cy="69945"/>
              </a:xfrm>
              <a:custGeom>
                <a:avLst/>
                <a:gdLst>
                  <a:gd name="T0" fmla="*/ 2147483647 w 21"/>
                  <a:gd name="T1" fmla="*/ 2147483647 h 11"/>
                  <a:gd name="T2" fmla="*/ 2147483647 w 21"/>
                  <a:gd name="T3" fmla="*/ 2147483647 h 11"/>
                  <a:gd name="T4" fmla="*/ 2147483647 w 21"/>
                  <a:gd name="T5" fmla="*/ 2147483647 h 11"/>
                  <a:gd name="T6" fmla="*/ 2147483647 w 21"/>
                  <a:gd name="T7" fmla="*/ 2147483647 h 11"/>
                  <a:gd name="T8" fmla="*/ 2147483647 w 21"/>
                  <a:gd name="T9" fmla="*/ 2147483647 h 11"/>
                  <a:gd name="T10" fmla="*/ 2147483647 w 21"/>
                  <a:gd name="T11" fmla="*/ 2147483647 h 11"/>
                  <a:gd name="T12" fmla="*/ 2147483647 w 21"/>
                  <a:gd name="T13" fmla="*/ 2147483647 h 11"/>
                  <a:gd name="T14" fmla="*/ 2147483647 w 21"/>
                  <a:gd name="T15" fmla="*/ 2147483647 h 11"/>
                  <a:gd name="T16" fmla="*/ 2147483647 w 21"/>
                  <a:gd name="T17" fmla="*/ 2147483647 h 11"/>
                  <a:gd name="T18" fmla="*/ 0 w 21"/>
                  <a:gd name="T19" fmla="*/ 2147483647 h 11"/>
                  <a:gd name="T20" fmla="*/ 2147483647 w 21"/>
                  <a:gd name="T21" fmla="*/ 2147483647 h 11"/>
                  <a:gd name="T22" fmla="*/ 2147483647 w 21"/>
                  <a:gd name="T23" fmla="*/ 0 h 11"/>
                  <a:gd name="T24" fmla="*/ 2147483647 w 21"/>
                  <a:gd name="T25" fmla="*/ 2147483647 h 11"/>
                  <a:gd name="T26" fmla="*/ 2147483647 w 21"/>
                  <a:gd name="T27" fmla="*/ 2147483647 h 11"/>
                  <a:gd name="T28" fmla="*/ 2147483647 w 21"/>
                  <a:gd name="T29" fmla="*/ 2147483647 h 11"/>
                  <a:gd name="T30" fmla="*/ 2147483647 w 21"/>
                  <a:gd name="T31" fmla="*/ 2147483647 h 11"/>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21"/>
                  <a:gd name="T49" fmla="*/ 0 h 11"/>
                  <a:gd name="T50" fmla="*/ 21 w 21"/>
                  <a:gd name="T51" fmla="*/ 11 h 11"/>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21" h="11">
                    <a:moveTo>
                      <a:pt x="21" y="11"/>
                    </a:moveTo>
                    <a:lnTo>
                      <a:pt x="19" y="11"/>
                    </a:lnTo>
                    <a:lnTo>
                      <a:pt x="19" y="10"/>
                    </a:lnTo>
                    <a:lnTo>
                      <a:pt x="13" y="11"/>
                    </a:lnTo>
                    <a:lnTo>
                      <a:pt x="12" y="9"/>
                    </a:lnTo>
                    <a:lnTo>
                      <a:pt x="10" y="10"/>
                    </a:lnTo>
                    <a:lnTo>
                      <a:pt x="10" y="8"/>
                    </a:lnTo>
                    <a:lnTo>
                      <a:pt x="5" y="11"/>
                    </a:lnTo>
                    <a:lnTo>
                      <a:pt x="4" y="9"/>
                    </a:lnTo>
                    <a:lnTo>
                      <a:pt x="0" y="10"/>
                    </a:lnTo>
                    <a:lnTo>
                      <a:pt x="6" y="5"/>
                    </a:lnTo>
                    <a:lnTo>
                      <a:pt x="11" y="0"/>
                    </a:lnTo>
                    <a:lnTo>
                      <a:pt x="15" y="1"/>
                    </a:lnTo>
                    <a:lnTo>
                      <a:pt x="17" y="5"/>
                    </a:lnTo>
                    <a:lnTo>
                      <a:pt x="19" y="5"/>
                    </a:lnTo>
                    <a:lnTo>
                      <a:pt x="21" y="11"/>
                    </a:lnTo>
                  </a:path>
                </a:pathLst>
              </a:custGeom>
              <a:grpFill/>
              <a:ln w="0">
                <a:solidFill>
                  <a:srgbClr val="002060"/>
                </a:solidFill>
                <a:round/>
                <a:headEnd/>
                <a:tailEnd/>
              </a:ln>
            </p:spPr>
            <p:txBody>
              <a:bodyPr/>
              <a:lstStyle/>
              <a:p>
                <a:endParaRPr lang="en-US"/>
              </a:p>
            </p:txBody>
          </p:sp>
          <p:sp>
            <p:nvSpPr>
              <p:cNvPr id="568" name="Freeform 574"/>
              <p:cNvSpPr>
                <a:spLocks/>
              </p:cNvSpPr>
              <p:nvPr/>
            </p:nvSpPr>
            <p:spPr bwMode="auto">
              <a:xfrm>
                <a:off x="7813280" y="2616309"/>
                <a:ext cx="86795" cy="32560"/>
              </a:xfrm>
              <a:custGeom>
                <a:avLst/>
                <a:gdLst>
                  <a:gd name="T0" fmla="*/ 0 w 12"/>
                  <a:gd name="T1" fmla="*/ 2147483647 h 5"/>
                  <a:gd name="T2" fmla="*/ 2147483647 w 12"/>
                  <a:gd name="T3" fmla="*/ 2147483647 h 5"/>
                  <a:gd name="T4" fmla="*/ 2147483647 w 12"/>
                  <a:gd name="T5" fmla="*/ 2147483647 h 5"/>
                  <a:gd name="T6" fmla="*/ 2147483647 w 12"/>
                  <a:gd name="T7" fmla="*/ 0 h 5"/>
                  <a:gd name="T8" fmla="*/ 2147483647 w 12"/>
                  <a:gd name="T9" fmla="*/ 2147483647 h 5"/>
                  <a:gd name="T10" fmla="*/ 2147483647 w 12"/>
                  <a:gd name="T11" fmla="*/ 2147483647 h 5"/>
                  <a:gd name="T12" fmla="*/ 0 w 12"/>
                  <a:gd name="T13" fmla="*/ 2147483647 h 5"/>
                  <a:gd name="T14" fmla="*/ 0 60000 65536"/>
                  <a:gd name="T15" fmla="*/ 0 60000 65536"/>
                  <a:gd name="T16" fmla="*/ 0 60000 65536"/>
                  <a:gd name="T17" fmla="*/ 0 60000 65536"/>
                  <a:gd name="T18" fmla="*/ 0 60000 65536"/>
                  <a:gd name="T19" fmla="*/ 0 60000 65536"/>
                  <a:gd name="T20" fmla="*/ 0 60000 65536"/>
                  <a:gd name="T21" fmla="*/ 0 w 12"/>
                  <a:gd name="T22" fmla="*/ 0 h 5"/>
                  <a:gd name="T23" fmla="*/ 12 w 12"/>
                  <a:gd name="T24" fmla="*/ 5 h 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2" h="5">
                    <a:moveTo>
                      <a:pt x="0" y="4"/>
                    </a:moveTo>
                    <a:lnTo>
                      <a:pt x="4" y="2"/>
                    </a:lnTo>
                    <a:lnTo>
                      <a:pt x="5" y="1"/>
                    </a:lnTo>
                    <a:lnTo>
                      <a:pt x="12" y="0"/>
                    </a:lnTo>
                    <a:lnTo>
                      <a:pt x="5" y="5"/>
                    </a:lnTo>
                    <a:lnTo>
                      <a:pt x="1" y="5"/>
                    </a:lnTo>
                    <a:lnTo>
                      <a:pt x="0" y="4"/>
                    </a:lnTo>
                  </a:path>
                </a:pathLst>
              </a:custGeom>
              <a:grpFill/>
              <a:ln w="0">
                <a:solidFill>
                  <a:srgbClr val="002060"/>
                </a:solidFill>
                <a:round/>
                <a:headEnd/>
                <a:tailEnd/>
              </a:ln>
            </p:spPr>
            <p:txBody>
              <a:bodyPr/>
              <a:lstStyle/>
              <a:p>
                <a:endParaRPr lang="en-US"/>
              </a:p>
            </p:txBody>
          </p:sp>
          <p:sp>
            <p:nvSpPr>
              <p:cNvPr id="569" name="Freeform 575"/>
              <p:cNvSpPr>
                <a:spLocks/>
              </p:cNvSpPr>
              <p:nvPr/>
            </p:nvSpPr>
            <p:spPr bwMode="auto">
              <a:xfrm>
                <a:off x="7887476" y="2584955"/>
                <a:ext cx="71397" cy="26531"/>
              </a:xfrm>
              <a:custGeom>
                <a:avLst/>
                <a:gdLst>
                  <a:gd name="T0" fmla="*/ 2147483647 w 10"/>
                  <a:gd name="T1" fmla="*/ 2147483647 h 4"/>
                  <a:gd name="T2" fmla="*/ 0 w 10"/>
                  <a:gd name="T3" fmla="*/ 2147483647 h 4"/>
                  <a:gd name="T4" fmla="*/ 2147483647 w 10"/>
                  <a:gd name="T5" fmla="*/ 2147483647 h 4"/>
                  <a:gd name="T6" fmla="*/ 2147483647 w 10"/>
                  <a:gd name="T7" fmla="*/ 2147483647 h 4"/>
                  <a:gd name="T8" fmla="*/ 2147483647 w 10"/>
                  <a:gd name="T9" fmla="*/ 0 h 4"/>
                  <a:gd name="T10" fmla="*/ 2147483647 w 10"/>
                  <a:gd name="T11" fmla="*/ 2147483647 h 4"/>
                  <a:gd name="T12" fmla="*/ 2147483647 w 10"/>
                  <a:gd name="T13" fmla="*/ 2147483647 h 4"/>
                  <a:gd name="T14" fmla="*/ 0 60000 65536"/>
                  <a:gd name="T15" fmla="*/ 0 60000 65536"/>
                  <a:gd name="T16" fmla="*/ 0 60000 65536"/>
                  <a:gd name="T17" fmla="*/ 0 60000 65536"/>
                  <a:gd name="T18" fmla="*/ 0 60000 65536"/>
                  <a:gd name="T19" fmla="*/ 0 60000 65536"/>
                  <a:gd name="T20" fmla="*/ 0 60000 65536"/>
                  <a:gd name="T21" fmla="*/ 0 w 10"/>
                  <a:gd name="T22" fmla="*/ 0 h 4"/>
                  <a:gd name="T23" fmla="*/ 10 w 10"/>
                  <a:gd name="T24" fmla="*/ 4 h 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0" h="4">
                    <a:moveTo>
                      <a:pt x="1" y="4"/>
                    </a:moveTo>
                    <a:lnTo>
                      <a:pt x="0" y="4"/>
                    </a:lnTo>
                    <a:lnTo>
                      <a:pt x="1" y="2"/>
                    </a:lnTo>
                    <a:lnTo>
                      <a:pt x="7" y="1"/>
                    </a:lnTo>
                    <a:lnTo>
                      <a:pt x="10" y="0"/>
                    </a:lnTo>
                    <a:lnTo>
                      <a:pt x="9" y="3"/>
                    </a:lnTo>
                    <a:lnTo>
                      <a:pt x="1" y="4"/>
                    </a:lnTo>
                  </a:path>
                </a:pathLst>
              </a:custGeom>
              <a:grpFill/>
              <a:ln w="0">
                <a:solidFill>
                  <a:srgbClr val="002060"/>
                </a:solidFill>
                <a:round/>
                <a:headEnd/>
                <a:tailEnd/>
              </a:ln>
            </p:spPr>
            <p:txBody>
              <a:bodyPr/>
              <a:lstStyle/>
              <a:p>
                <a:endParaRPr lang="en-US"/>
              </a:p>
            </p:txBody>
          </p:sp>
          <p:sp>
            <p:nvSpPr>
              <p:cNvPr id="570" name="Freeform 246"/>
              <p:cNvSpPr>
                <a:spLocks/>
              </p:cNvSpPr>
              <p:nvPr/>
            </p:nvSpPr>
            <p:spPr bwMode="auto">
              <a:xfrm>
                <a:off x="2835166" y="1248752"/>
                <a:ext cx="3207217" cy="1398913"/>
              </a:xfrm>
              <a:custGeom>
                <a:avLst/>
                <a:gdLst>
                  <a:gd name="T0" fmla="*/ 2147483647 w 440"/>
                  <a:gd name="T1" fmla="*/ 2147483647 h 221"/>
                  <a:gd name="T2" fmla="*/ 2147483647 w 440"/>
                  <a:gd name="T3" fmla="*/ 2147483647 h 221"/>
                  <a:gd name="T4" fmla="*/ 2147483647 w 440"/>
                  <a:gd name="T5" fmla="*/ 2147483647 h 221"/>
                  <a:gd name="T6" fmla="*/ 2147483647 w 440"/>
                  <a:gd name="T7" fmla="*/ 2147483647 h 221"/>
                  <a:gd name="T8" fmla="*/ 2147483647 w 440"/>
                  <a:gd name="T9" fmla="*/ 2147483647 h 221"/>
                  <a:gd name="T10" fmla="*/ 2147483647 w 440"/>
                  <a:gd name="T11" fmla="*/ 2147483647 h 221"/>
                  <a:gd name="T12" fmla="*/ 2147483647 w 440"/>
                  <a:gd name="T13" fmla="*/ 2147483647 h 221"/>
                  <a:gd name="T14" fmla="*/ 2147483647 w 440"/>
                  <a:gd name="T15" fmla="*/ 2147483647 h 221"/>
                  <a:gd name="T16" fmla="*/ 2147483647 w 440"/>
                  <a:gd name="T17" fmla="*/ 2147483647 h 221"/>
                  <a:gd name="T18" fmla="*/ 2147483647 w 440"/>
                  <a:gd name="T19" fmla="*/ 2147483647 h 221"/>
                  <a:gd name="T20" fmla="*/ 2147483647 w 440"/>
                  <a:gd name="T21" fmla="*/ 2147483647 h 221"/>
                  <a:gd name="T22" fmla="*/ 2147483647 w 440"/>
                  <a:gd name="T23" fmla="*/ 2147483647 h 221"/>
                  <a:gd name="T24" fmla="*/ 2147483647 w 440"/>
                  <a:gd name="T25" fmla="*/ 2147483647 h 221"/>
                  <a:gd name="T26" fmla="*/ 2147483647 w 440"/>
                  <a:gd name="T27" fmla="*/ 2147483647 h 221"/>
                  <a:gd name="T28" fmla="*/ 2147483647 w 440"/>
                  <a:gd name="T29" fmla="*/ 2147483647 h 221"/>
                  <a:gd name="T30" fmla="*/ 2147483647 w 440"/>
                  <a:gd name="T31" fmla="*/ 2147483647 h 221"/>
                  <a:gd name="T32" fmla="*/ 2147483647 w 440"/>
                  <a:gd name="T33" fmla="*/ 2147483647 h 221"/>
                  <a:gd name="T34" fmla="*/ 2147483647 w 440"/>
                  <a:gd name="T35" fmla="*/ 2147483647 h 221"/>
                  <a:gd name="T36" fmla="*/ 2147483647 w 440"/>
                  <a:gd name="T37" fmla="*/ 2147483647 h 221"/>
                  <a:gd name="T38" fmla="*/ 2147483647 w 440"/>
                  <a:gd name="T39" fmla="*/ 2147483647 h 221"/>
                  <a:gd name="T40" fmla="*/ 2147483647 w 440"/>
                  <a:gd name="T41" fmla="*/ 2147483647 h 221"/>
                  <a:gd name="T42" fmla="*/ 2147483647 w 440"/>
                  <a:gd name="T43" fmla="*/ 2147483647 h 221"/>
                  <a:gd name="T44" fmla="*/ 2147483647 w 440"/>
                  <a:gd name="T45" fmla="*/ 2147483647 h 221"/>
                  <a:gd name="T46" fmla="*/ 2147483647 w 440"/>
                  <a:gd name="T47" fmla="*/ 2147483647 h 221"/>
                  <a:gd name="T48" fmla="*/ 2147483647 w 440"/>
                  <a:gd name="T49" fmla="*/ 2147483647 h 221"/>
                  <a:gd name="T50" fmla="*/ 2147483647 w 440"/>
                  <a:gd name="T51" fmla="*/ 2147483647 h 221"/>
                  <a:gd name="T52" fmla="*/ 2147483647 w 440"/>
                  <a:gd name="T53" fmla="*/ 2147483647 h 221"/>
                  <a:gd name="T54" fmla="*/ 2147483647 w 440"/>
                  <a:gd name="T55" fmla="*/ 2147483647 h 221"/>
                  <a:gd name="T56" fmla="*/ 2147483647 w 440"/>
                  <a:gd name="T57" fmla="*/ 2147483647 h 221"/>
                  <a:gd name="T58" fmla="*/ 2147483647 w 440"/>
                  <a:gd name="T59" fmla="*/ 2147483647 h 221"/>
                  <a:gd name="T60" fmla="*/ 2147483647 w 440"/>
                  <a:gd name="T61" fmla="*/ 2147483647 h 221"/>
                  <a:gd name="T62" fmla="*/ 2147483647 w 440"/>
                  <a:gd name="T63" fmla="*/ 2147483647 h 221"/>
                  <a:gd name="T64" fmla="*/ 2147483647 w 440"/>
                  <a:gd name="T65" fmla="*/ 2147483647 h 221"/>
                  <a:gd name="T66" fmla="*/ 2147483647 w 440"/>
                  <a:gd name="T67" fmla="*/ 2147483647 h 221"/>
                  <a:gd name="T68" fmla="*/ 2147483647 w 440"/>
                  <a:gd name="T69" fmla="*/ 2147483647 h 221"/>
                  <a:gd name="T70" fmla="*/ 2147483647 w 440"/>
                  <a:gd name="T71" fmla="*/ 2147483647 h 221"/>
                  <a:gd name="T72" fmla="*/ 2147483647 w 440"/>
                  <a:gd name="T73" fmla="*/ 2147483647 h 221"/>
                  <a:gd name="T74" fmla="*/ 2147483647 w 440"/>
                  <a:gd name="T75" fmla="*/ 2147483647 h 221"/>
                  <a:gd name="T76" fmla="*/ 2147483647 w 440"/>
                  <a:gd name="T77" fmla="*/ 2147483647 h 221"/>
                  <a:gd name="T78" fmla="*/ 2147483647 w 440"/>
                  <a:gd name="T79" fmla="*/ 2147483647 h 221"/>
                  <a:gd name="T80" fmla="*/ 2147483647 w 440"/>
                  <a:gd name="T81" fmla="*/ 2147483647 h 221"/>
                  <a:gd name="T82" fmla="*/ 2147483647 w 440"/>
                  <a:gd name="T83" fmla="*/ 2147483647 h 221"/>
                  <a:gd name="T84" fmla="*/ 2147483647 w 440"/>
                  <a:gd name="T85" fmla="*/ 2147483647 h 221"/>
                  <a:gd name="T86" fmla="*/ 2147483647 w 440"/>
                  <a:gd name="T87" fmla="*/ 2147483647 h 221"/>
                  <a:gd name="T88" fmla="*/ 2147483647 w 440"/>
                  <a:gd name="T89" fmla="*/ 2147483647 h 221"/>
                  <a:gd name="T90" fmla="*/ 2147483647 w 440"/>
                  <a:gd name="T91" fmla="*/ 2147483647 h 221"/>
                  <a:gd name="T92" fmla="*/ 2147483647 w 440"/>
                  <a:gd name="T93" fmla="*/ 2147483647 h 221"/>
                  <a:gd name="T94" fmla="*/ 2147483647 w 440"/>
                  <a:gd name="T95" fmla="*/ 2147483647 h 221"/>
                  <a:gd name="T96" fmla="*/ 2147483647 w 440"/>
                  <a:gd name="T97" fmla="*/ 2147483647 h 221"/>
                  <a:gd name="T98" fmla="*/ 2147483647 w 440"/>
                  <a:gd name="T99" fmla="*/ 2147483647 h 221"/>
                  <a:gd name="T100" fmla="*/ 2147483647 w 440"/>
                  <a:gd name="T101" fmla="*/ 2147483647 h 221"/>
                  <a:gd name="T102" fmla="*/ 2147483647 w 440"/>
                  <a:gd name="T103" fmla="*/ 2147483647 h 221"/>
                  <a:gd name="T104" fmla="*/ 2147483647 w 440"/>
                  <a:gd name="T105" fmla="*/ 2147483647 h 221"/>
                  <a:gd name="T106" fmla="*/ 2147483647 w 440"/>
                  <a:gd name="T107" fmla="*/ 2147483647 h 221"/>
                  <a:gd name="T108" fmla="*/ 2147483647 w 440"/>
                  <a:gd name="T109" fmla="*/ 2147483647 h 221"/>
                  <a:gd name="T110" fmla="*/ 2147483647 w 440"/>
                  <a:gd name="T111" fmla="*/ 2147483647 h 221"/>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440"/>
                  <a:gd name="T169" fmla="*/ 0 h 221"/>
                  <a:gd name="T170" fmla="*/ 440 w 440"/>
                  <a:gd name="T171" fmla="*/ 221 h 221"/>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440" h="221">
                    <a:moveTo>
                      <a:pt x="225" y="42"/>
                    </a:moveTo>
                    <a:lnTo>
                      <a:pt x="223" y="44"/>
                    </a:lnTo>
                    <a:lnTo>
                      <a:pt x="225" y="47"/>
                    </a:lnTo>
                    <a:lnTo>
                      <a:pt x="218" y="50"/>
                    </a:lnTo>
                    <a:lnTo>
                      <a:pt x="215" y="50"/>
                    </a:lnTo>
                    <a:lnTo>
                      <a:pt x="216" y="46"/>
                    </a:lnTo>
                    <a:lnTo>
                      <a:pt x="234" y="29"/>
                    </a:lnTo>
                    <a:lnTo>
                      <a:pt x="233" y="19"/>
                    </a:lnTo>
                    <a:lnTo>
                      <a:pt x="227" y="13"/>
                    </a:lnTo>
                    <a:lnTo>
                      <a:pt x="219" y="13"/>
                    </a:lnTo>
                    <a:lnTo>
                      <a:pt x="218" y="15"/>
                    </a:lnTo>
                    <a:lnTo>
                      <a:pt x="215" y="15"/>
                    </a:lnTo>
                    <a:lnTo>
                      <a:pt x="217" y="9"/>
                    </a:lnTo>
                    <a:lnTo>
                      <a:pt x="209" y="8"/>
                    </a:lnTo>
                    <a:lnTo>
                      <a:pt x="214" y="5"/>
                    </a:lnTo>
                    <a:lnTo>
                      <a:pt x="208" y="0"/>
                    </a:lnTo>
                    <a:lnTo>
                      <a:pt x="200" y="9"/>
                    </a:lnTo>
                    <a:lnTo>
                      <a:pt x="200" y="15"/>
                    </a:lnTo>
                    <a:lnTo>
                      <a:pt x="194" y="15"/>
                    </a:lnTo>
                    <a:lnTo>
                      <a:pt x="179" y="20"/>
                    </a:lnTo>
                    <a:lnTo>
                      <a:pt x="166" y="28"/>
                    </a:lnTo>
                    <a:lnTo>
                      <a:pt x="161" y="35"/>
                    </a:lnTo>
                    <a:lnTo>
                      <a:pt x="162" y="43"/>
                    </a:lnTo>
                    <a:lnTo>
                      <a:pt x="144" y="47"/>
                    </a:lnTo>
                    <a:lnTo>
                      <a:pt x="145" y="57"/>
                    </a:lnTo>
                    <a:lnTo>
                      <a:pt x="151" y="62"/>
                    </a:lnTo>
                    <a:lnTo>
                      <a:pt x="148" y="63"/>
                    </a:lnTo>
                    <a:lnTo>
                      <a:pt x="142" y="57"/>
                    </a:lnTo>
                    <a:lnTo>
                      <a:pt x="137" y="55"/>
                    </a:lnTo>
                    <a:lnTo>
                      <a:pt x="135" y="57"/>
                    </a:lnTo>
                    <a:lnTo>
                      <a:pt x="131" y="54"/>
                    </a:lnTo>
                    <a:lnTo>
                      <a:pt x="128" y="51"/>
                    </a:lnTo>
                    <a:lnTo>
                      <a:pt x="127" y="52"/>
                    </a:lnTo>
                    <a:lnTo>
                      <a:pt x="130" y="57"/>
                    </a:lnTo>
                    <a:lnTo>
                      <a:pt x="125" y="66"/>
                    </a:lnTo>
                    <a:lnTo>
                      <a:pt x="128" y="72"/>
                    </a:lnTo>
                    <a:lnTo>
                      <a:pt x="126" y="79"/>
                    </a:lnTo>
                    <a:lnTo>
                      <a:pt x="127" y="84"/>
                    </a:lnTo>
                    <a:lnTo>
                      <a:pt x="131" y="85"/>
                    </a:lnTo>
                    <a:lnTo>
                      <a:pt x="129" y="86"/>
                    </a:lnTo>
                    <a:lnTo>
                      <a:pt x="129" y="94"/>
                    </a:lnTo>
                    <a:lnTo>
                      <a:pt x="120" y="104"/>
                    </a:lnTo>
                    <a:lnTo>
                      <a:pt x="118" y="101"/>
                    </a:lnTo>
                    <a:lnTo>
                      <a:pt x="125" y="94"/>
                    </a:lnTo>
                    <a:lnTo>
                      <a:pt x="126" y="88"/>
                    </a:lnTo>
                    <a:lnTo>
                      <a:pt x="123" y="85"/>
                    </a:lnTo>
                    <a:lnTo>
                      <a:pt x="123" y="68"/>
                    </a:lnTo>
                    <a:lnTo>
                      <a:pt x="121" y="65"/>
                    </a:lnTo>
                    <a:lnTo>
                      <a:pt x="124" y="54"/>
                    </a:lnTo>
                    <a:lnTo>
                      <a:pt x="120" y="52"/>
                    </a:lnTo>
                    <a:lnTo>
                      <a:pt x="121" y="50"/>
                    </a:lnTo>
                    <a:lnTo>
                      <a:pt x="119" y="47"/>
                    </a:lnTo>
                    <a:lnTo>
                      <a:pt x="116" y="48"/>
                    </a:lnTo>
                    <a:lnTo>
                      <a:pt x="108" y="70"/>
                    </a:lnTo>
                    <a:lnTo>
                      <a:pt x="108" y="79"/>
                    </a:lnTo>
                    <a:lnTo>
                      <a:pt x="114" y="86"/>
                    </a:lnTo>
                    <a:lnTo>
                      <a:pt x="112" y="90"/>
                    </a:lnTo>
                    <a:lnTo>
                      <a:pt x="108" y="86"/>
                    </a:lnTo>
                    <a:lnTo>
                      <a:pt x="87" y="73"/>
                    </a:lnTo>
                    <a:lnTo>
                      <a:pt x="85" y="75"/>
                    </a:lnTo>
                    <a:lnTo>
                      <a:pt x="92" y="85"/>
                    </a:lnTo>
                    <a:lnTo>
                      <a:pt x="89" y="87"/>
                    </a:lnTo>
                    <a:lnTo>
                      <a:pt x="87" y="85"/>
                    </a:lnTo>
                    <a:lnTo>
                      <a:pt x="76" y="88"/>
                    </a:lnTo>
                    <a:lnTo>
                      <a:pt x="75" y="91"/>
                    </a:lnTo>
                    <a:lnTo>
                      <a:pt x="73" y="88"/>
                    </a:lnTo>
                    <a:lnTo>
                      <a:pt x="73" y="85"/>
                    </a:lnTo>
                    <a:lnTo>
                      <a:pt x="57" y="94"/>
                    </a:lnTo>
                    <a:lnTo>
                      <a:pt x="57" y="98"/>
                    </a:lnTo>
                    <a:lnTo>
                      <a:pt x="52" y="100"/>
                    </a:lnTo>
                    <a:lnTo>
                      <a:pt x="49" y="97"/>
                    </a:lnTo>
                    <a:lnTo>
                      <a:pt x="53" y="93"/>
                    </a:lnTo>
                    <a:lnTo>
                      <a:pt x="50" y="88"/>
                    </a:lnTo>
                    <a:lnTo>
                      <a:pt x="44" y="87"/>
                    </a:lnTo>
                    <a:lnTo>
                      <a:pt x="46" y="90"/>
                    </a:lnTo>
                    <a:lnTo>
                      <a:pt x="46" y="98"/>
                    </a:lnTo>
                    <a:lnTo>
                      <a:pt x="47" y="102"/>
                    </a:lnTo>
                    <a:lnTo>
                      <a:pt x="46" y="104"/>
                    </a:lnTo>
                    <a:lnTo>
                      <a:pt x="41" y="103"/>
                    </a:lnTo>
                    <a:lnTo>
                      <a:pt x="34" y="109"/>
                    </a:lnTo>
                    <a:lnTo>
                      <a:pt x="37" y="115"/>
                    </a:lnTo>
                    <a:lnTo>
                      <a:pt x="27" y="111"/>
                    </a:lnTo>
                    <a:lnTo>
                      <a:pt x="26" y="113"/>
                    </a:lnTo>
                    <a:lnTo>
                      <a:pt x="30" y="119"/>
                    </a:lnTo>
                    <a:lnTo>
                      <a:pt x="26" y="119"/>
                    </a:lnTo>
                    <a:lnTo>
                      <a:pt x="21" y="115"/>
                    </a:lnTo>
                    <a:lnTo>
                      <a:pt x="21" y="106"/>
                    </a:lnTo>
                    <a:lnTo>
                      <a:pt x="16" y="101"/>
                    </a:lnTo>
                    <a:lnTo>
                      <a:pt x="14" y="98"/>
                    </a:lnTo>
                    <a:lnTo>
                      <a:pt x="17" y="100"/>
                    </a:lnTo>
                    <a:lnTo>
                      <a:pt x="31" y="105"/>
                    </a:lnTo>
                    <a:lnTo>
                      <a:pt x="39" y="101"/>
                    </a:lnTo>
                    <a:lnTo>
                      <a:pt x="38" y="94"/>
                    </a:lnTo>
                    <a:lnTo>
                      <a:pt x="27" y="85"/>
                    </a:lnTo>
                    <a:lnTo>
                      <a:pt x="17" y="81"/>
                    </a:lnTo>
                    <a:lnTo>
                      <a:pt x="17" y="79"/>
                    </a:lnTo>
                    <a:lnTo>
                      <a:pt x="14" y="78"/>
                    </a:lnTo>
                    <a:lnTo>
                      <a:pt x="11" y="79"/>
                    </a:lnTo>
                    <a:lnTo>
                      <a:pt x="10" y="80"/>
                    </a:lnTo>
                    <a:lnTo>
                      <a:pt x="9" y="80"/>
                    </a:lnTo>
                    <a:lnTo>
                      <a:pt x="6" y="84"/>
                    </a:lnTo>
                    <a:lnTo>
                      <a:pt x="5" y="90"/>
                    </a:lnTo>
                    <a:lnTo>
                      <a:pt x="8" y="94"/>
                    </a:lnTo>
                    <a:lnTo>
                      <a:pt x="6" y="99"/>
                    </a:lnTo>
                    <a:lnTo>
                      <a:pt x="9" y="106"/>
                    </a:lnTo>
                    <a:lnTo>
                      <a:pt x="8" y="112"/>
                    </a:lnTo>
                    <a:lnTo>
                      <a:pt x="10" y="117"/>
                    </a:lnTo>
                    <a:lnTo>
                      <a:pt x="9" y="120"/>
                    </a:lnTo>
                    <a:lnTo>
                      <a:pt x="12" y="124"/>
                    </a:lnTo>
                    <a:lnTo>
                      <a:pt x="12" y="126"/>
                    </a:lnTo>
                    <a:lnTo>
                      <a:pt x="7" y="133"/>
                    </a:lnTo>
                    <a:lnTo>
                      <a:pt x="2" y="138"/>
                    </a:lnTo>
                    <a:lnTo>
                      <a:pt x="4" y="138"/>
                    </a:lnTo>
                    <a:lnTo>
                      <a:pt x="6" y="141"/>
                    </a:lnTo>
                    <a:lnTo>
                      <a:pt x="3" y="144"/>
                    </a:lnTo>
                    <a:lnTo>
                      <a:pt x="2" y="146"/>
                    </a:lnTo>
                    <a:lnTo>
                      <a:pt x="0" y="147"/>
                    </a:lnTo>
                    <a:lnTo>
                      <a:pt x="2" y="151"/>
                    </a:lnTo>
                    <a:lnTo>
                      <a:pt x="1" y="153"/>
                    </a:lnTo>
                    <a:lnTo>
                      <a:pt x="2" y="154"/>
                    </a:lnTo>
                    <a:lnTo>
                      <a:pt x="2" y="157"/>
                    </a:lnTo>
                    <a:lnTo>
                      <a:pt x="4" y="160"/>
                    </a:lnTo>
                    <a:lnTo>
                      <a:pt x="9" y="162"/>
                    </a:lnTo>
                    <a:lnTo>
                      <a:pt x="11" y="163"/>
                    </a:lnTo>
                    <a:lnTo>
                      <a:pt x="11" y="167"/>
                    </a:lnTo>
                    <a:lnTo>
                      <a:pt x="13" y="171"/>
                    </a:lnTo>
                    <a:lnTo>
                      <a:pt x="16" y="172"/>
                    </a:lnTo>
                    <a:lnTo>
                      <a:pt x="14" y="174"/>
                    </a:lnTo>
                    <a:lnTo>
                      <a:pt x="13" y="173"/>
                    </a:lnTo>
                    <a:lnTo>
                      <a:pt x="12" y="174"/>
                    </a:lnTo>
                    <a:lnTo>
                      <a:pt x="13" y="178"/>
                    </a:lnTo>
                    <a:lnTo>
                      <a:pt x="19" y="178"/>
                    </a:lnTo>
                    <a:lnTo>
                      <a:pt x="20" y="180"/>
                    </a:lnTo>
                    <a:lnTo>
                      <a:pt x="19" y="180"/>
                    </a:lnTo>
                    <a:lnTo>
                      <a:pt x="20" y="182"/>
                    </a:lnTo>
                    <a:lnTo>
                      <a:pt x="22" y="182"/>
                    </a:lnTo>
                    <a:lnTo>
                      <a:pt x="24" y="186"/>
                    </a:lnTo>
                    <a:lnTo>
                      <a:pt x="26" y="186"/>
                    </a:lnTo>
                    <a:lnTo>
                      <a:pt x="28" y="186"/>
                    </a:lnTo>
                    <a:lnTo>
                      <a:pt x="36" y="189"/>
                    </a:lnTo>
                    <a:lnTo>
                      <a:pt x="35" y="196"/>
                    </a:lnTo>
                    <a:lnTo>
                      <a:pt x="32" y="196"/>
                    </a:lnTo>
                    <a:lnTo>
                      <a:pt x="31" y="197"/>
                    </a:lnTo>
                    <a:lnTo>
                      <a:pt x="31" y="200"/>
                    </a:lnTo>
                    <a:lnTo>
                      <a:pt x="33" y="199"/>
                    </a:lnTo>
                    <a:lnTo>
                      <a:pt x="33" y="200"/>
                    </a:lnTo>
                    <a:lnTo>
                      <a:pt x="29" y="202"/>
                    </a:lnTo>
                    <a:lnTo>
                      <a:pt x="31" y="203"/>
                    </a:lnTo>
                    <a:lnTo>
                      <a:pt x="28" y="207"/>
                    </a:lnTo>
                    <a:lnTo>
                      <a:pt x="26" y="207"/>
                    </a:lnTo>
                    <a:lnTo>
                      <a:pt x="26" y="208"/>
                    </a:lnTo>
                    <a:lnTo>
                      <a:pt x="27" y="208"/>
                    </a:lnTo>
                    <a:lnTo>
                      <a:pt x="34" y="213"/>
                    </a:lnTo>
                    <a:lnTo>
                      <a:pt x="43" y="214"/>
                    </a:lnTo>
                    <a:lnTo>
                      <a:pt x="46" y="216"/>
                    </a:lnTo>
                    <a:lnTo>
                      <a:pt x="49" y="216"/>
                    </a:lnTo>
                    <a:lnTo>
                      <a:pt x="52" y="219"/>
                    </a:lnTo>
                    <a:lnTo>
                      <a:pt x="55" y="221"/>
                    </a:lnTo>
                    <a:lnTo>
                      <a:pt x="56" y="221"/>
                    </a:lnTo>
                    <a:lnTo>
                      <a:pt x="58" y="220"/>
                    </a:lnTo>
                    <a:lnTo>
                      <a:pt x="55" y="216"/>
                    </a:lnTo>
                    <a:lnTo>
                      <a:pt x="55" y="213"/>
                    </a:lnTo>
                    <a:lnTo>
                      <a:pt x="53" y="209"/>
                    </a:lnTo>
                    <a:lnTo>
                      <a:pt x="56" y="204"/>
                    </a:lnTo>
                    <a:lnTo>
                      <a:pt x="58" y="205"/>
                    </a:lnTo>
                    <a:lnTo>
                      <a:pt x="60" y="203"/>
                    </a:lnTo>
                    <a:lnTo>
                      <a:pt x="59" y="202"/>
                    </a:lnTo>
                    <a:lnTo>
                      <a:pt x="58" y="202"/>
                    </a:lnTo>
                    <a:lnTo>
                      <a:pt x="59" y="201"/>
                    </a:lnTo>
                    <a:lnTo>
                      <a:pt x="57" y="197"/>
                    </a:lnTo>
                    <a:lnTo>
                      <a:pt x="55" y="197"/>
                    </a:lnTo>
                    <a:lnTo>
                      <a:pt x="53" y="194"/>
                    </a:lnTo>
                    <a:lnTo>
                      <a:pt x="56" y="185"/>
                    </a:lnTo>
                    <a:lnTo>
                      <a:pt x="58" y="189"/>
                    </a:lnTo>
                    <a:lnTo>
                      <a:pt x="59" y="188"/>
                    </a:lnTo>
                    <a:lnTo>
                      <a:pt x="58" y="185"/>
                    </a:lnTo>
                    <a:lnTo>
                      <a:pt x="64" y="181"/>
                    </a:lnTo>
                    <a:lnTo>
                      <a:pt x="67" y="181"/>
                    </a:lnTo>
                    <a:lnTo>
                      <a:pt x="68" y="180"/>
                    </a:lnTo>
                    <a:lnTo>
                      <a:pt x="72" y="181"/>
                    </a:lnTo>
                    <a:lnTo>
                      <a:pt x="78" y="185"/>
                    </a:lnTo>
                    <a:lnTo>
                      <a:pt x="80" y="183"/>
                    </a:lnTo>
                    <a:lnTo>
                      <a:pt x="85" y="183"/>
                    </a:lnTo>
                    <a:lnTo>
                      <a:pt x="86" y="185"/>
                    </a:lnTo>
                    <a:lnTo>
                      <a:pt x="93" y="184"/>
                    </a:lnTo>
                    <a:lnTo>
                      <a:pt x="94" y="182"/>
                    </a:lnTo>
                    <a:lnTo>
                      <a:pt x="89" y="180"/>
                    </a:lnTo>
                    <a:lnTo>
                      <a:pt x="92" y="178"/>
                    </a:lnTo>
                    <a:lnTo>
                      <a:pt x="91" y="176"/>
                    </a:lnTo>
                    <a:lnTo>
                      <a:pt x="92" y="175"/>
                    </a:lnTo>
                    <a:lnTo>
                      <a:pt x="92" y="171"/>
                    </a:lnTo>
                    <a:lnTo>
                      <a:pt x="96" y="171"/>
                    </a:lnTo>
                    <a:lnTo>
                      <a:pt x="111" y="166"/>
                    </a:lnTo>
                    <a:lnTo>
                      <a:pt x="112" y="165"/>
                    </a:lnTo>
                    <a:lnTo>
                      <a:pt x="113" y="164"/>
                    </a:lnTo>
                    <a:lnTo>
                      <a:pt x="118" y="164"/>
                    </a:lnTo>
                    <a:lnTo>
                      <a:pt x="120" y="167"/>
                    </a:lnTo>
                    <a:lnTo>
                      <a:pt x="119" y="170"/>
                    </a:lnTo>
                    <a:lnTo>
                      <a:pt x="122" y="170"/>
                    </a:lnTo>
                    <a:lnTo>
                      <a:pt x="125" y="171"/>
                    </a:lnTo>
                    <a:lnTo>
                      <a:pt x="125" y="173"/>
                    </a:lnTo>
                    <a:lnTo>
                      <a:pt x="128" y="172"/>
                    </a:lnTo>
                    <a:lnTo>
                      <a:pt x="131" y="170"/>
                    </a:lnTo>
                    <a:lnTo>
                      <a:pt x="134" y="168"/>
                    </a:lnTo>
                    <a:lnTo>
                      <a:pt x="138" y="174"/>
                    </a:lnTo>
                    <a:lnTo>
                      <a:pt x="143" y="185"/>
                    </a:lnTo>
                    <a:lnTo>
                      <a:pt x="145" y="182"/>
                    </a:lnTo>
                    <a:lnTo>
                      <a:pt x="147" y="185"/>
                    </a:lnTo>
                    <a:lnTo>
                      <a:pt x="153" y="184"/>
                    </a:lnTo>
                    <a:lnTo>
                      <a:pt x="157" y="189"/>
                    </a:lnTo>
                    <a:lnTo>
                      <a:pt x="160" y="190"/>
                    </a:lnTo>
                    <a:lnTo>
                      <a:pt x="161" y="189"/>
                    </a:lnTo>
                    <a:lnTo>
                      <a:pt x="163" y="191"/>
                    </a:lnTo>
                    <a:lnTo>
                      <a:pt x="161" y="194"/>
                    </a:lnTo>
                    <a:lnTo>
                      <a:pt x="164" y="192"/>
                    </a:lnTo>
                    <a:lnTo>
                      <a:pt x="166" y="191"/>
                    </a:lnTo>
                    <a:lnTo>
                      <a:pt x="175" y="186"/>
                    </a:lnTo>
                    <a:lnTo>
                      <a:pt x="182" y="186"/>
                    </a:lnTo>
                    <a:lnTo>
                      <a:pt x="184" y="189"/>
                    </a:lnTo>
                    <a:lnTo>
                      <a:pt x="191" y="188"/>
                    </a:lnTo>
                    <a:lnTo>
                      <a:pt x="192" y="185"/>
                    </a:lnTo>
                    <a:lnTo>
                      <a:pt x="191" y="182"/>
                    </a:lnTo>
                    <a:lnTo>
                      <a:pt x="195" y="179"/>
                    </a:lnTo>
                    <a:lnTo>
                      <a:pt x="202" y="182"/>
                    </a:lnTo>
                    <a:lnTo>
                      <a:pt x="205" y="187"/>
                    </a:lnTo>
                    <a:lnTo>
                      <a:pt x="207" y="187"/>
                    </a:lnTo>
                    <a:lnTo>
                      <a:pt x="211" y="186"/>
                    </a:lnTo>
                    <a:lnTo>
                      <a:pt x="221" y="191"/>
                    </a:lnTo>
                    <a:lnTo>
                      <a:pt x="226" y="192"/>
                    </a:lnTo>
                    <a:lnTo>
                      <a:pt x="232" y="190"/>
                    </a:lnTo>
                    <a:lnTo>
                      <a:pt x="236" y="188"/>
                    </a:lnTo>
                    <a:lnTo>
                      <a:pt x="241" y="189"/>
                    </a:lnTo>
                    <a:lnTo>
                      <a:pt x="245" y="190"/>
                    </a:lnTo>
                    <a:lnTo>
                      <a:pt x="249" y="188"/>
                    </a:lnTo>
                    <a:lnTo>
                      <a:pt x="251" y="182"/>
                    </a:lnTo>
                    <a:lnTo>
                      <a:pt x="252" y="181"/>
                    </a:lnTo>
                    <a:lnTo>
                      <a:pt x="253" y="178"/>
                    </a:lnTo>
                    <a:lnTo>
                      <a:pt x="251" y="178"/>
                    </a:lnTo>
                    <a:lnTo>
                      <a:pt x="254" y="175"/>
                    </a:lnTo>
                    <a:lnTo>
                      <a:pt x="260" y="173"/>
                    </a:lnTo>
                    <a:lnTo>
                      <a:pt x="266" y="175"/>
                    </a:lnTo>
                    <a:lnTo>
                      <a:pt x="268" y="178"/>
                    </a:lnTo>
                    <a:lnTo>
                      <a:pt x="271" y="190"/>
                    </a:lnTo>
                    <a:lnTo>
                      <a:pt x="276" y="191"/>
                    </a:lnTo>
                    <a:lnTo>
                      <a:pt x="280" y="193"/>
                    </a:lnTo>
                    <a:lnTo>
                      <a:pt x="281" y="198"/>
                    </a:lnTo>
                    <a:lnTo>
                      <a:pt x="284" y="198"/>
                    </a:lnTo>
                    <a:lnTo>
                      <a:pt x="291" y="195"/>
                    </a:lnTo>
                    <a:lnTo>
                      <a:pt x="291" y="198"/>
                    </a:lnTo>
                    <a:lnTo>
                      <a:pt x="286" y="208"/>
                    </a:lnTo>
                    <a:lnTo>
                      <a:pt x="283" y="207"/>
                    </a:lnTo>
                    <a:lnTo>
                      <a:pt x="281" y="210"/>
                    </a:lnTo>
                    <a:lnTo>
                      <a:pt x="282" y="215"/>
                    </a:lnTo>
                    <a:lnTo>
                      <a:pt x="280" y="218"/>
                    </a:lnTo>
                    <a:lnTo>
                      <a:pt x="283" y="215"/>
                    </a:lnTo>
                    <a:lnTo>
                      <a:pt x="284" y="215"/>
                    </a:lnTo>
                    <a:lnTo>
                      <a:pt x="284" y="216"/>
                    </a:lnTo>
                    <a:lnTo>
                      <a:pt x="286" y="217"/>
                    </a:lnTo>
                    <a:lnTo>
                      <a:pt x="291" y="214"/>
                    </a:lnTo>
                    <a:lnTo>
                      <a:pt x="306" y="195"/>
                    </a:lnTo>
                    <a:lnTo>
                      <a:pt x="306" y="184"/>
                    </a:lnTo>
                    <a:lnTo>
                      <a:pt x="309" y="179"/>
                    </a:lnTo>
                    <a:lnTo>
                      <a:pt x="309" y="174"/>
                    </a:lnTo>
                    <a:lnTo>
                      <a:pt x="304" y="170"/>
                    </a:lnTo>
                    <a:lnTo>
                      <a:pt x="302" y="170"/>
                    </a:lnTo>
                    <a:lnTo>
                      <a:pt x="300" y="173"/>
                    </a:lnTo>
                    <a:lnTo>
                      <a:pt x="298" y="173"/>
                    </a:lnTo>
                    <a:lnTo>
                      <a:pt x="299" y="170"/>
                    </a:lnTo>
                    <a:lnTo>
                      <a:pt x="297" y="170"/>
                    </a:lnTo>
                    <a:lnTo>
                      <a:pt x="296" y="168"/>
                    </a:lnTo>
                    <a:lnTo>
                      <a:pt x="292" y="168"/>
                    </a:lnTo>
                    <a:lnTo>
                      <a:pt x="292" y="167"/>
                    </a:lnTo>
                    <a:lnTo>
                      <a:pt x="298" y="162"/>
                    </a:lnTo>
                    <a:lnTo>
                      <a:pt x="312" y="145"/>
                    </a:lnTo>
                    <a:lnTo>
                      <a:pt x="320" y="145"/>
                    </a:lnTo>
                    <a:lnTo>
                      <a:pt x="321" y="146"/>
                    </a:lnTo>
                    <a:lnTo>
                      <a:pt x="323" y="144"/>
                    </a:lnTo>
                    <a:lnTo>
                      <a:pt x="329" y="145"/>
                    </a:lnTo>
                    <a:lnTo>
                      <a:pt x="331" y="143"/>
                    </a:lnTo>
                    <a:lnTo>
                      <a:pt x="336" y="143"/>
                    </a:lnTo>
                    <a:lnTo>
                      <a:pt x="336" y="145"/>
                    </a:lnTo>
                    <a:lnTo>
                      <a:pt x="335" y="146"/>
                    </a:lnTo>
                    <a:lnTo>
                      <a:pt x="336" y="147"/>
                    </a:lnTo>
                    <a:lnTo>
                      <a:pt x="346" y="146"/>
                    </a:lnTo>
                    <a:lnTo>
                      <a:pt x="343" y="144"/>
                    </a:lnTo>
                    <a:lnTo>
                      <a:pt x="351" y="133"/>
                    </a:lnTo>
                    <a:lnTo>
                      <a:pt x="360" y="131"/>
                    </a:lnTo>
                    <a:lnTo>
                      <a:pt x="359" y="135"/>
                    </a:lnTo>
                    <a:lnTo>
                      <a:pt x="360" y="138"/>
                    </a:lnTo>
                    <a:lnTo>
                      <a:pt x="367" y="132"/>
                    </a:lnTo>
                    <a:lnTo>
                      <a:pt x="368" y="127"/>
                    </a:lnTo>
                    <a:lnTo>
                      <a:pt x="371" y="126"/>
                    </a:lnTo>
                    <a:lnTo>
                      <a:pt x="372" y="127"/>
                    </a:lnTo>
                    <a:lnTo>
                      <a:pt x="370" y="129"/>
                    </a:lnTo>
                    <a:lnTo>
                      <a:pt x="368" y="137"/>
                    </a:lnTo>
                    <a:lnTo>
                      <a:pt x="364" y="139"/>
                    </a:lnTo>
                    <a:lnTo>
                      <a:pt x="354" y="152"/>
                    </a:lnTo>
                    <a:lnTo>
                      <a:pt x="350" y="153"/>
                    </a:lnTo>
                    <a:lnTo>
                      <a:pt x="347" y="165"/>
                    </a:lnTo>
                    <a:lnTo>
                      <a:pt x="350" y="185"/>
                    </a:lnTo>
                    <a:lnTo>
                      <a:pt x="353" y="181"/>
                    </a:lnTo>
                    <a:lnTo>
                      <a:pt x="357" y="175"/>
                    </a:lnTo>
                    <a:lnTo>
                      <a:pt x="359" y="175"/>
                    </a:lnTo>
                    <a:lnTo>
                      <a:pt x="359" y="171"/>
                    </a:lnTo>
                    <a:lnTo>
                      <a:pt x="360" y="169"/>
                    </a:lnTo>
                    <a:lnTo>
                      <a:pt x="364" y="169"/>
                    </a:lnTo>
                    <a:lnTo>
                      <a:pt x="365" y="167"/>
                    </a:lnTo>
                    <a:lnTo>
                      <a:pt x="363" y="163"/>
                    </a:lnTo>
                    <a:lnTo>
                      <a:pt x="366" y="160"/>
                    </a:lnTo>
                    <a:lnTo>
                      <a:pt x="367" y="162"/>
                    </a:lnTo>
                    <a:lnTo>
                      <a:pt x="368" y="161"/>
                    </a:lnTo>
                    <a:lnTo>
                      <a:pt x="367" y="158"/>
                    </a:lnTo>
                    <a:lnTo>
                      <a:pt x="366" y="157"/>
                    </a:lnTo>
                    <a:lnTo>
                      <a:pt x="368" y="153"/>
                    </a:lnTo>
                    <a:lnTo>
                      <a:pt x="366" y="152"/>
                    </a:lnTo>
                    <a:lnTo>
                      <a:pt x="365" y="153"/>
                    </a:lnTo>
                    <a:lnTo>
                      <a:pt x="364" y="151"/>
                    </a:lnTo>
                    <a:lnTo>
                      <a:pt x="367" y="147"/>
                    </a:lnTo>
                    <a:lnTo>
                      <a:pt x="368" y="142"/>
                    </a:lnTo>
                    <a:lnTo>
                      <a:pt x="372" y="142"/>
                    </a:lnTo>
                    <a:lnTo>
                      <a:pt x="376" y="139"/>
                    </a:lnTo>
                    <a:lnTo>
                      <a:pt x="376" y="143"/>
                    </a:lnTo>
                    <a:lnTo>
                      <a:pt x="378" y="140"/>
                    </a:lnTo>
                    <a:lnTo>
                      <a:pt x="384" y="139"/>
                    </a:lnTo>
                    <a:lnTo>
                      <a:pt x="387" y="142"/>
                    </a:lnTo>
                    <a:lnTo>
                      <a:pt x="388" y="139"/>
                    </a:lnTo>
                    <a:lnTo>
                      <a:pt x="405" y="127"/>
                    </a:lnTo>
                    <a:lnTo>
                      <a:pt x="410" y="129"/>
                    </a:lnTo>
                    <a:lnTo>
                      <a:pt x="412" y="126"/>
                    </a:lnTo>
                    <a:lnTo>
                      <a:pt x="408" y="116"/>
                    </a:lnTo>
                    <a:lnTo>
                      <a:pt x="406" y="116"/>
                    </a:lnTo>
                    <a:lnTo>
                      <a:pt x="406" y="114"/>
                    </a:lnTo>
                    <a:lnTo>
                      <a:pt x="409" y="114"/>
                    </a:lnTo>
                    <a:lnTo>
                      <a:pt x="413" y="112"/>
                    </a:lnTo>
                    <a:lnTo>
                      <a:pt x="415" y="108"/>
                    </a:lnTo>
                    <a:lnTo>
                      <a:pt x="413" y="106"/>
                    </a:lnTo>
                    <a:lnTo>
                      <a:pt x="416" y="103"/>
                    </a:lnTo>
                    <a:lnTo>
                      <a:pt x="417" y="109"/>
                    </a:lnTo>
                    <a:lnTo>
                      <a:pt x="421" y="108"/>
                    </a:lnTo>
                    <a:lnTo>
                      <a:pt x="424" y="112"/>
                    </a:lnTo>
                    <a:lnTo>
                      <a:pt x="432" y="117"/>
                    </a:lnTo>
                    <a:lnTo>
                      <a:pt x="434" y="112"/>
                    </a:lnTo>
                    <a:lnTo>
                      <a:pt x="434" y="109"/>
                    </a:lnTo>
                    <a:lnTo>
                      <a:pt x="437" y="109"/>
                    </a:lnTo>
                    <a:lnTo>
                      <a:pt x="440" y="105"/>
                    </a:lnTo>
                    <a:lnTo>
                      <a:pt x="436" y="100"/>
                    </a:lnTo>
                    <a:lnTo>
                      <a:pt x="428" y="98"/>
                    </a:lnTo>
                    <a:lnTo>
                      <a:pt x="413" y="84"/>
                    </a:lnTo>
                    <a:lnTo>
                      <a:pt x="403" y="78"/>
                    </a:lnTo>
                    <a:lnTo>
                      <a:pt x="388" y="76"/>
                    </a:lnTo>
                    <a:lnTo>
                      <a:pt x="389" y="84"/>
                    </a:lnTo>
                    <a:lnTo>
                      <a:pt x="385" y="86"/>
                    </a:lnTo>
                    <a:lnTo>
                      <a:pt x="382" y="83"/>
                    </a:lnTo>
                    <a:lnTo>
                      <a:pt x="381" y="80"/>
                    </a:lnTo>
                    <a:lnTo>
                      <a:pt x="384" y="80"/>
                    </a:lnTo>
                    <a:lnTo>
                      <a:pt x="385" y="78"/>
                    </a:lnTo>
                    <a:lnTo>
                      <a:pt x="381" y="77"/>
                    </a:lnTo>
                    <a:lnTo>
                      <a:pt x="378" y="81"/>
                    </a:lnTo>
                    <a:lnTo>
                      <a:pt x="370" y="79"/>
                    </a:lnTo>
                    <a:lnTo>
                      <a:pt x="361" y="80"/>
                    </a:lnTo>
                    <a:lnTo>
                      <a:pt x="358" y="78"/>
                    </a:lnTo>
                    <a:lnTo>
                      <a:pt x="359" y="75"/>
                    </a:lnTo>
                    <a:lnTo>
                      <a:pt x="356" y="70"/>
                    </a:lnTo>
                    <a:lnTo>
                      <a:pt x="348" y="68"/>
                    </a:lnTo>
                    <a:lnTo>
                      <a:pt x="339" y="70"/>
                    </a:lnTo>
                    <a:lnTo>
                      <a:pt x="336" y="65"/>
                    </a:lnTo>
                    <a:lnTo>
                      <a:pt x="334" y="65"/>
                    </a:lnTo>
                    <a:lnTo>
                      <a:pt x="332" y="63"/>
                    </a:lnTo>
                    <a:lnTo>
                      <a:pt x="332" y="59"/>
                    </a:lnTo>
                    <a:lnTo>
                      <a:pt x="319" y="55"/>
                    </a:lnTo>
                    <a:lnTo>
                      <a:pt x="307" y="53"/>
                    </a:lnTo>
                    <a:lnTo>
                      <a:pt x="303" y="58"/>
                    </a:lnTo>
                    <a:lnTo>
                      <a:pt x="306" y="65"/>
                    </a:lnTo>
                    <a:lnTo>
                      <a:pt x="296" y="65"/>
                    </a:lnTo>
                    <a:lnTo>
                      <a:pt x="294" y="63"/>
                    </a:lnTo>
                    <a:lnTo>
                      <a:pt x="290" y="66"/>
                    </a:lnTo>
                    <a:lnTo>
                      <a:pt x="285" y="61"/>
                    </a:lnTo>
                    <a:lnTo>
                      <a:pt x="281" y="71"/>
                    </a:lnTo>
                    <a:lnTo>
                      <a:pt x="279" y="70"/>
                    </a:lnTo>
                    <a:lnTo>
                      <a:pt x="275" y="62"/>
                    </a:lnTo>
                    <a:lnTo>
                      <a:pt x="278" y="54"/>
                    </a:lnTo>
                    <a:lnTo>
                      <a:pt x="274" y="49"/>
                    </a:lnTo>
                    <a:lnTo>
                      <a:pt x="264" y="45"/>
                    </a:lnTo>
                    <a:lnTo>
                      <a:pt x="259" y="45"/>
                    </a:lnTo>
                    <a:lnTo>
                      <a:pt x="259" y="48"/>
                    </a:lnTo>
                    <a:lnTo>
                      <a:pt x="260" y="51"/>
                    </a:lnTo>
                    <a:lnTo>
                      <a:pt x="247" y="50"/>
                    </a:lnTo>
                    <a:lnTo>
                      <a:pt x="248" y="46"/>
                    </a:lnTo>
                    <a:lnTo>
                      <a:pt x="240" y="44"/>
                    </a:lnTo>
                    <a:lnTo>
                      <a:pt x="234" y="47"/>
                    </a:lnTo>
                    <a:lnTo>
                      <a:pt x="225" y="42"/>
                    </a:lnTo>
                  </a:path>
                </a:pathLst>
              </a:custGeom>
              <a:grpFill/>
              <a:ln w="0">
                <a:solidFill>
                  <a:srgbClr val="002060"/>
                </a:solidFill>
                <a:round/>
                <a:headEnd/>
                <a:tailEnd/>
              </a:ln>
            </p:spPr>
            <p:txBody>
              <a:bodyPr/>
              <a:lstStyle/>
              <a:p>
                <a:endParaRPr lang="en-US"/>
              </a:p>
            </p:txBody>
          </p:sp>
          <p:sp>
            <p:nvSpPr>
              <p:cNvPr id="571" name="Freeform 420"/>
              <p:cNvSpPr>
                <a:spLocks/>
              </p:cNvSpPr>
              <p:nvPr/>
            </p:nvSpPr>
            <p:spPr bwMode="auto">
              <a:xfrm>
                <a:off x="4534668" y="3610020"/>
                <a:ext cx="793755" cy="531828"/>
              </a:xfrm>
              <a:custGeom>
                <a:avLst/>
                <a:gdLst>
                  <a:gd name="T0" fmla="*/ 2147483647 w 109"/>
                  <a:gd name="T1" fmla="*/ 2147483647 h 84"/>
                  <a:gd name="T2" fmla="*/ 2147483647 w 109"/>
                  <a:gd name="T3" fmla="*/ 2147483647 h 84"/>
                  <a:gd name="T4" fmla="*/ 2147483647 w 109"/>
                  <a:gd name="T5" fmla="*/ 2147483647 h 84"/>
                  <a:gd name="T6" fmla="*/ 2147483647 w 109"/>
                  <a:gd name="T7" fmla="*/ 2147483647 h 84"/>
                  <a:gd name="T8" fmla="*/ 2147483647 w 109"/>
                  <a:gd name="T9" fmla="*/ 2147483647 h 84"/>
                  <a:gd name="T10" fmla="*/ 2147483647 w 109"/>
                  <a:gd name="T11" fmla="*/ 2147483647 h 84"/>
                  <a:gd name="T12" fmla="*/ 2147483647 w 109"/>
                  <a:gd name="T13" fmla="*/ 2147483647 h 84"/>
                  <a:gd name="T14" fmla="*/ 2147483647 w 109"/>
                  <a:gd name="T15" fmla="*/ 2147483647 h 84"/>
                  <a:gd name="T16" fmla="*/ 2147483647 w 109"/>
                  <a:gd name="T17" fmla="*/ 2147483647 h 84"/>
                  <a:gd name="T18" fmla="*/ 2147483647 w 109"/>
                  <a:gd name="T19" fmla="*/ 2147483647 h 84"/>
                  <a:gd name="T20" fmla="*/ 2147483647 w 109"/>
                  <a:gd name="T21" fmla="*/ 2147483647 h 84"/>
                  <a:gd name="T22" fmla="*/ 2147483647 w 109"/>
                  <a:gd name="T23" fmla="*/ 2147483647 h 84"/>
                  <a:gd name="T24" fmla="*/ 2147483647 w 109"/>
                  <a:gd name="T25" fmla="*/ 2147483647 h 84"/>
                  <a:gd name="T26" fmla="*/ 2147483647 w 109"/>
                  <a:gd name="T27" fmla="*/ 2147483647 h 84"/>
                  <a:gd name="T28" fmla="*/ 2147483647 w 109"/>
                  <a:gd name="T29" fmla="*/ 2147483647 h 84"/>
                  <a:gd name="T30" fmla="*/ 2147483647 w 109"/>
                  <a:gd name="T31" fmla="*/ 2147483647 h 84"/>
                  <a:gd name="T32" fmla="*/ 2147483647 w 109"/>
                  <a:gd name="T33" fmla="*/ 2147483647 h 84"/>
                  <a:gd name="T34" fmla="*/ 2147483647 w 109"/>
                  <a:gd name="T35" fmla="*/ 2147483647 h 84"/>
                  <a:gd name="T36" fmla="*/ 2147483647 w 109"/>
                  <a:gd name="T37" fmla="*/ 2147483647 h 84"/>
                  <a:gd name="T38" fmla="*/ 2147483647 w 109"/>
                  <a:gd name="T39" fmla="*/ 2147483647 h 84"/>
                  <a:gd name="T40" fmla="*/ 2147483647 w 109"/>
                  <a:gd name="T41" fmla="*/ 2147483647 h 84"/>
                  <a:gd name="T42" fmla="*/ 2147483647 w 109"/>
                  <a:gd name="T43" fmla="*/ 2147483647 h 84"/>
                  <a:gd name="T44" fmla="*/ 2147483647 w 109"/>
                  <a:gd name="T45" fmla="*/ 2147483647 h 84"/>
                  <a:gd name="T46" fmla="*/ 2147483647 w 109"/>
                  <a:gd name="T47" fmla="*/ 2147483647 h 84"/>
                  <a:gd name="T48" fmla="*/ 2147483647 w 109"/>
                  <a:gd name="T49" fmla="*/ 2147483647 h 84"/>
                  <a:gd name="T50" fmla="*/ 2147483647 w 109"/>
                  <a:gd name="T51" fmla="*/ 0 h 84"/>
                  <a:gd name="T52" fmla="*/ 2147483647 w 109"/>
                  <a:gd name="T53" fmla="*/ 2147483647 h 84"/>
                  <a:gd name="T54" fmla="*/ 2147483647 w 109"/>
                  <a:gd name="T55" fmla="*/ 2147483647 h 84"/>
                  <a:gd name="T56" fmla="*/ 2147483647 w 109"/>
                  <a:gd name="T57" fmla="*/ 2147483647 h 84"/>
                  <a:gd name="T58" fmla="*/ 2147483647 w 109"/>
                  <a:gd name="T59" fmla="*/ 2147483647 h 84"/>
                  <a:gd name="T60" fmla="*/ 2147483647 w 109"/>
                  <a:gd name="T61" fmla="*/ 2147483647 h 84"/>
                  <a:gd name="T62" fmla="*/ 2147483647 w 109"/>
                  <a:gd name="T63" fmla="*/ 2147483647 h 84"/>
                  <a:gd name="T64" fmla="*/ 2147483647 w 109"/>
                  <a:gd name="T65" fmla="*/ 2147483647 h 84"/>
                  <a:gd name="T66" fmla="*/ 2147483647 w 109"/>
                  <a:gd name="T67" fmla="*/ 2147483647 h 84"/>
                  <a:gd name="T68" fmla="*/ 2147483647 w 109"/>
                  <a:gd name="T69" fmla="*/ 2147483647 h 84"/>
                  <a:gd name="T70" fmla="*/ 2147483647 w 109"/>
                  <a:gd name="T71" fmla="*/ 2147483647 h 84"/>
                  <a:gd name="T72" fmla="*/ 2147483647 w 109"/>
                  <a:gd name="T73" fmla="*/ 2147483647 h 84"/>
                  <a:gd name="T74" fmla="*/ 2147483647 w 109"/>
                  <a:gd name="T75" fmla="*/ 2147483647 h 84"/>
                  <a:gd name="T76" fmla="*/ 2147483647 w 109"/>
                  <a:gd name="T77" fmla="*/ 2147483647 h 84"/>
                  <a:gd name="T78" fmla="*/ 2147483647 w 109"/>
                  <a:gd name="T79" fmla="*/ 2147483647 h 84"/>
                  <a:gd name="T80" fmla="*/ 2147483647 w 109"/>
                  <a:gd name="T81" fmla="*/ 2147483647 h 84"/>
                  <a:gd name="T82" fmla="*/ 2147483647 w 109"/>
                  <a:gd name="T83" fmla="*/ 2147483647 h 84"/>
                  <a:gd name="T84" fmla="*/ 2147483647 w 109"/>
                  <a:gd name="T85" fmla="*/ 2147483647 h 84"/>
                  <a:gd name="T86" fmla="*/ 2147483647 w 109"/>
                  <a:gd name="T87" fmla="*/ 2147483647 h 84"/>
                  <a:gd name="T88" fmla="*/ 2147483647 w 109"/>
                  <a:gd name="T89" fmla="*/ 2147483647 h 84"/>
                  <a:gd name="T90" fmla="*/ 2147483647 w 109"/>
                  <a:gd name="T91" fmla="*/ 2147483647 h 84"/>
                  <a:gd name="T92" fmla="*/ 2147483647 w 109"/>
                  <a:gd name="T93" fmla="*/ 2147483647 h 84"/>
                  <a:gd name="T94" fmla="*/ 2147483647 w 109"/>
                  <a:gd name="T95" fmla="*/ 2147483647 h 84"/>
                  <a:gd name="T96" fmla="*/ 2147483647 w 109"/>
                  <a:gd name="T97" fmla="*/ 2147483647 h 84"/>
                  <a:gd name="T98" fmla="*/ 2147483647 w 109"/>
                  <a:gd name="T99" fmla="*/ 2147483647 h 84"/>
                  <a:gd name="T100" fmla="*/ 2147483647 w 109"/>
                  <a:gd name="T101" fmla="*/ 2147483647 h 84"/>
                  <a:gd name="T102" fmla="*/ 2147483647 w 109"/>
                  <a:gd name="T103" fmla="*/ 2147483647 h 84"/>
                  <a:gd name="T104" fmla="*/ 2147483647 w 109"/>
                  <a:gd name="T105" fmla="*/ 2147483647 h 84"/>
                  <a:gd name="T106" fmla="*/ 2147483647 w 109"/>
                  <a:gd name="T107" fmla="*/ 2147483647 h 84"/>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109"/>
                  <a:gd name="T163" fmla="*/ 0 h 84"/>
                  <a:gd name="T164" fmla="*/ 109 w 109"/>
                  <a:gd name="T165" fmla="*/ 84 h 84"/>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109" h="84">
                    <a:moveTo>
                      <a:pt x="5" y="68"/>
                    </a:moveTo>
                    <a:lnTo>
                      <a:pt x="9" y="71"/>
                    </a:lnTo>
                    <a:lnTo>
                      <a:pt x="14" y="71"/>
                    </a:lnTo>
                    <a:lnTo>
                      <a:pt x="18" y="67"/>
                    </a:lnTo>
                    <a:lnTo>
                      <a:pt x="28" y="67"/>
                    </a:lnTo>
                    <a:lnTo>
                      <a:pt x="29" y="64"/>
                    </a:lnTo>
                    <a:lnTo>
                      <a:pt x="35" y="61"/>
                    </a:lnTo>
                    <a:lnTo>
                      <a:pt x="49" y="59"/>
                    </a:lnTo>
                    <a:lnTo>
                      <a:pt x="57" y="63"/>
                    </a:lnTo>
                    <a:lnTo>
                      <a:pt x="56" y="64"/>
                    </a:lnTo>
                    <a:lnTo>
                      <a:pt x="58" y="65"/>
                    </a:lnTo>
                    <a:lnTo>
                      <a:pt x="60" y="71"/>
                    </a:lnTo>
                    <a:lnTo>
                      <a:pt x="66" y="64"/>
                    </a:lnTo>
                    <a:lnTo>
                      <a:pt x="66" y="66"/>
                    </a:lnTo>
                    <a:lnTo>
                      <a:pt x="64" y="71"/>
                    </a:lnTo>
                    <a:lnTo>
                      <a:pt x="66" y="71"/>
                    </a:lnTo>
                    <a:lnTo>
                      <a:pt x="67" y="68"/>
                    </a:lnTo>
                    <a:lnTo>
                      <a:pt x="68" y="71"/>
                    </a:lnTo>
                    <a:lnTo>
                      <a:pt x="67" y="73"/>
                    </a:lnTo>
                    <a:lnTo>
                      <a:pt x="69" y="72"/>
                    </a:lnTo>
                    <a:lnTo>
                      <a:pt x="70" y="73"/>
                    </a:lnTo>
                    <a:lnTo>
                      <a:pt x="72" y="76"/>
                    </a:lnTo>
                    <a:lnTo>
                      <a:pt x="72" y="78"/>
                    </a:lnTo>
                    <a:lnTo>
                      <a:pt x="74" y="80"/>
                    </a:lnTo>
                    <a:lnTo>
                      <a:pt x="76" y="82"/>
                    </a:lnTo>
                    <a:lnTo>
                      <a:pt x="79" y="82"/>
                    </a:lnTo>
                    <a:lnTo>
                      <a:pt x="81" y="83"/>
                    </a:lnTo>
                    <a:lnTo>
                      <a:pt x="85" y="80"/>
                    </a:lnTo>
                    <a:lnTo>
                      <a:pt x="86" y="82"/>
                    </a:lnTo>
                    <a:lnTo>
                      <a:pt x="87" y="81"/>
                    </a:lnTo>
                    <a:lnTo>
                      <a:pt x="87" y="83"/>
                    </a:lnTo>
                    <a:lnTo>
                      <a:pt x="90" y="84"/>
                    </a:lnTo>
                    <a:lnTo>
                      <a:pt x="94" y="80"/>
                    </a:lnTo>
                    <a:lnTo>
                      <a:pt x="99" y="79"/>
                    </a:lnTo>
                    <a:lnTo>
                      <a:pt x="100" y="73"/>
                    </a:lnTo>
                    <a:lnTo>
                      <a:pt x="107" y="58"/>
                    </a:lnTo>
                    <a:lnTo>
                      <a:pt x="109" y="50"/>
                    </a:lnTo>
                    <a:lnTo>
                      <a:pt x="107" y="43"/>
                    </a:lnTo>
                    <a:lnTo>
                      <a:pt x="104" y="37"/>
                    </a:lnTo>
                    <a:lnTo>
                      <a:pt x="102" y="35"/>
                    </a:lnTo>
                    <a:lnTo>
                      <a:pt x="101" y="33"/>
                    </a:lnTo>
                    <a:lnTo>
                      <a:pt x="99" y="31"/>
                    </a:lnTo>
                    <a:lnTo>
                      <a:pt x="98" y="32"/>
                    </a:lnTo>
                    <a:lnTo>
                      <a:pt x="96" y="26"/>
                    </a:lnTo>
                    <a:lnTo>
                      <a:pt x="90" y="22"/>
                    </a:lnTo>
                    <a:lnTo>
                      <a:pt x="88" y="17"/>
                    </a:lnTo>
                    <a:lnTo>
                      <a:pt x="87" y="15"/>
                    </a:lnTo>
                    <a:lnTo>
                      <a:pt x="87" y="11"/>
                    </a:lnTo>
                    <a:lnTo>
                      <a:pt x="84" y="9"/>
                    </a:lnTo>
                    <a:lnTo>
                      <a:pt x="82" y="9"/>
                    </a:lnTo>
                    <a:lnTo>
                      <a:pt x="80" y="0"/>
                    </a:lnTo>
                    <a:lnTo>
                      <a:pt x="79" y="0"/>
                    </a:lnTo>
                    <a:lnTo>
                      <a:pt x="77" y="3"/>
                    </a:lnTo>
                    <a:lnTo>
                      <a:pt x="77" y="11"/>
                    </a:lnTo>
                    <a:lnTo>
                      <a:pt x="75" y="18"/>
                    </a:lnTo>
                    <a:lnTo>
                      <a:pt x="72" y="19"/>
                    </a:lnTo>
                    <a:lnTo>
                      <a:pt x="65" y="14"/>
                    </a:lnTo>
                    <a:lnTo>
                      <a:pt x="63" y="14"/>
                    </a:lnTo>
                    <a:lnTo>
                      <a:pt x="62" y="12"/>
                    </a:lnTo>
                    <a:lnTo>
                      <a:pt x="60" y="11"/>
                    </a:lnTo>
                    <a:lnTo>
                      <a:pt x="61" y="6"/>
                    </a:lnTo>
                    <a:lnTo>
                      <a:pt x="63" y="6"/>
                    </a:lnTo>
                    <a:lnTo>
                      <a:pt x="64" y="4"/>
                    </a:lnTo>
                    <a:lnTo>
                      <a:pt x="63" y="3"/>
                    </a:lnTo>
                    <a:lnTo>
                      <a:pt x="62" y="4"/>
                    </a:lnTo>
                    <a:lnTo>
                      <a:pt x="61" y="3"/>
                    </a:lnTo>
                    <a:lnTo>
                      <a:pt x="59" y="4"/>
                    </a:lnTo>
                    <a:lnTo>
                      <a:pt x="51" y="1"/>
                    </a:lnTo>
                    <a:lnTo>
                      <a:pt x="52" y="2"/>
                    </a:lnTo>
                    <a:lnTo>
                      <a:pt x="52" y="4"/>
                    </a:lnTo>
                    <a:lnTo>
                      <a:pt x="48" y="4"/>
                    </a:lnTo>
                    <a:lnTo>
                      <a:pt x="46" y="5"/>
                    </a:lnTo>
                    <a:lnTo>
                      <a:pt x="46" y="7"/>
                    </a:lnTo>
                    <a:lnTo>
                      <a:pt x="45" y="7"/>
                    </a:lnTo>
                    <a:lnTo>
                      <a:pt x="43" y="10"/>
                    </a:lnTo>
                    <a:lnTo>
                      <a:pt x="45" y="10"/>
                    </a:lnTo>
                    <a:lnTo>
                      <a:pt x="44" y="12"/>
                    </a:lnTo>
                    <a:lnTo>
                      <a:pt x="41" y="11"/>
                    </a:lnTo>
                    <a:lnTo>
                      <a:pt x="40" y="12"/>
                    </a:lnTo>
                    <a:lnTo>
                      <a:pt x="40" y="10"/>
                    </a:lnTo>
                    <a:lnTo>
                      <a:pt x="38" y="8"/>
                    </a:lnTo>
                    <a:lnTo>
                      <a:pt x="37" y="8"/>
                    </a:lnTo>
                    <a:lnTo>
                      <a:pt x="34" y="10"/>
                    </a:lnTo>
                    <a:lnTo>
                      <a:pt x="32" y="10"/>
                    </a:lnTo>
                    <a:lnTo>
                      <a:pt x="30" y="15"/>
                    </a:lnTo>
                    <a:lnTo>
                      <a:pt x="28" y="14"/>
                    </a:lnTo>
                    <a:lnTo>
                      <a:pt x="28" y="16"/>
                    </a:lnTo>
                    <a:lnTo>
                      <a:pt x="29" y="16"/>
                    </a:lnTo>
                    <a:lnTo>
                      <a:pt x="28" y="18"/>
                    </a:lnTo>
                    <a:lnTo>
                      <a:pt x="26" y="15"/>
                    </a:lnTo>
                    <a:lnTo>
                      <a:pt x="24" y="18"/>
                    </a:lnTo>
                    <a:lnTo>
                      <a:pt x="24" y="20"/>
                    </a:lnTo>
                    <a:lnTo>
                      <a:pt x="21" y="24"/>
                    </a:lnTo>
                    <a:lnTo>
                      <a:pt x="8" y="27"/>
                    </a:lnTo>
                    <a:lnTo>
                      <a:pt x="3" y="32"/>
                    </a:lnTo>
                    <a:lnTo>
                      <a:pt x="2" y="30"/>
                    </a:lnTo>
                    <a:lnTo>
                      <a:pt x="1" y="33"/>
                    </a:lnTo>
                    <a:lnTo>
                      <a:pt x="1" y="35"/>
                    </a:lnTo>
                    <a:lnTo>
                      <a:pt x="0" y="36"/>
                    </a:lnTo>
                    <a:lnTo>
                      <a:pt x="2" y="44"/>
                    </a:lnTo>
                    <a:lnTo>
                      <a:pt x="0" y="41"/>
                    </a:lnTo>
                    <a:lnTo>
                      <a:pt x="1" y="44"/>
                    </a:lnTo>
                    <a:lnTo>
                      <a:pt x="0" y="43"/>
                    </a:lnTo>
                    <a:lnTo>
                      <a:pt x="4" y="52"/>
                    </a:lnTo>
                    <a:lnTo>
                      <a:pt x="7" y="60"/>
                    </a:lnTo>
                    <a:lnTo>
                      <a:pt x="7" y="65"/>
                    </a:lnTo>
                    <a:lnTo>
                      <a:pt x="5" y="66"/>
                    </a:lnTo>
                    <a:lnTo>
                      <a:pt x="5" y="68"/>
                    </a:lnTo>
                  </a:path>
                </a:pathLst>
              </a:custGeom>
              <a:grpFill/>
              <a:ln w="0">
                <a:solidFill>
                  <a:srgbClr val="002060"/>
                </a:solidFill>
                <a:round/>
                <a:headEnd/>
                <a:tailEnd/>
              </a:ln>
            </p:spPr>
            <p:txBody>
              <a:bodyPr/>
              <a:lstStyle/>
              <a:p>
                <a:endParaRPr lang="en-US"/>
              </a:p>
            </p:txBody>
          </p:sp>
          <p:sp>
            <p:nvSpPr>
              <p:cNvPr id="572" name="Freeform 371"/>
              <p:cNvSpPr>
                <a:spLocks/>
              </p:cNvSpPr>
              <p:nvPr/>
            </p:nvSpPr>
            <p:spPr bwMode="auto">
              <a:xfrm>
                <a:off x="3155747" y="3630520"/>
                <a:ext cx="137192" cy="239986"/>
              </a:xfrm>
              <a:custGeom>
                <a:avLst/>
                <a:gdLst>
                  <a:gd name="T0" fmla="*/ 0 w 19"/>
                  <a:gd name="T1" fmla="*/ 2147483647 h 38"/>
                  <a:gd name="T2" fmla="*/ 2147483647 w 19"/>
                  <a:gd name="T3" fmla="*/ 2147483647 h 38"/>
                  <a:gd name="T4" fmla="*/ 2147483647 w 19"/>
                  <a:gd name="T5" fmla="*/ 2147483647 h 38"/>
                  <a:gd name="T6" fmla="*/ 2147483647 w 19"/>
                  <a:gd name="T7" fmla="*/ 2147483647 h 38"/>
                  <a:gd name="T8" fmla="*/ 2147483647 w 19"/>
                  <a:gd name="T9" fmla="*/ 2147483647 h 38"/>
                  <a:gd name="T10" fmla="*/ 2147483647 w 19"/>
                  <a:gd name="T11" fmla="*/ 2147483647 h 38"/>
                  <a:gd name="T12" fmla="*/ 2147483647 w 19"/>
                  <a:gd name="T13" fmla="*/ 2147483647 h 38"/>
                  <a:gd name="T14" fmla="*/ 2147483647 w 19"/>
                  <a:gd name="T15" fmla="*/ 2147483647 h 38"/>
                  <a:gd name="T16" fmla="*/ 2147483647 w 19"/>
                  <a:gd name="T17" fmla="*/ 2147483647 h 38"/>
                  <a:gd name="T18" fmla="*/ 2147483647 w 19"/>
                  <a:gd name="T19" fmla="*/ 2147483647 h 38"/>
                  <a:gd name="T20" fmla="*/ 2147483647 w 19"/>
                  <a:gd name="T21" fmla="*/ 2147483647 h 38"/>
                  <a:gd name="T22" fmla="*/ 2147483647 w 19"/>
                  <a:gd name="T23" fmla="*/ 0 h 38"/>
                  <a:gd name="T24" fmla="*/ 2147483647 w 19"/>
                  <a:gd name="T25" fmla="*/ 2147483647 h 38"/>
                  <a:gd name="T26" fmla="*/ 2147483647 w 19"/>
                  <a:gd name="T27" fmla="*/ 2147483647 h 38"/>
                  <a:gd name="T28" fmla="*/ 2147483647 w 19"/>
                  <a:gd name="T29" fmla="*/ 2147483647 h 38"/>
                  <a:gd name="T30" fmla="*/ 2147483647 w 19"/>
                  <a:gd name="T31" fmla="*/ 2147483647 h 38"/>
                  <a:gd name="T32" fmla="*/ 2147483647 w 19"/>
                  <a:gd name="T33" fmla="*/ 2147483647 h 38"/>
                  <a:gd name="T34" fmla="*/ 2147483647 w 19"/>
                  <a:gd name="T35" fmla="*/ 2147483647 h 38"/>
                  <a:gd name="T36" fmla="*/ 2147483647 w 19"/>
                  <a:gd name="T37" fmla="*/ 2147483647 h 38"/>
                  <a:gd name="T38" fmla="*/ 0 w 19"/>
                  <a:gd name="T39" fmla="*/ 2147483647 h 38"/>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19"/>
                  <a:gd name="T61" fmla="*/ 0 h 38"/>
                  <a:gd name="T62" fmla="*/ 19 w 19"/>
                  <a:gd name="T63" fmla="*/ 38 h 38"/>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19" h="38">
                    <a:moveTo>
                      <a:pt x="0" y="27"/>
                    </a:moveTo>
                    <a:lnTo>
                      <a:pt x="1" y="35"/>
                    </a:lnTo>
                    <a:lnTo>
                      <a:pt x="4" y="37"/>
                    </a:lnTo>
                    <a:lnTo>
                      <a:pt x="5" y="38"/>
                    </a:lnTo>
                    <a:lnTo>
                      <a:pt x="10" y="37"/>
                    </a:lnTo>
                    <a:lnTo>
                      <a:pt x="11" y="35"/>
                    </a:lnTo>
                    <a:lnTo>
                      <a:pt x="16" y="18"/>
                    </a:lnTo>
                    <a:lnTo>
                      <a:pt x="17" y="9"/>
                    </a:lnTo>
                    <a:lnTo>
                      <a:pt x="18" y="11"/>
                    </a:lnTo>
                    <a:lnTo>
                      <a:pt x="19" y="9"/>
                    </a:lnTo>
                    <a:lnTo>
                      <a:pt x="18" y="2"/>
                    </a:lnTo>
                    <a:lnTo>
                      <a:pt x="16" y="0"/>
                    </a:lnTo>
                    <a:lnTo>
                      <a:pt x="15" y="1"/>
                    </a:lnTo>
                    <a:lnTo>
                      <a:pt x="15" y="3"/>
                    </a:lnTo>
                    <a:lnTo>
                      <a:pt x="12" y="4"/>
                    </a:lnTo>
                    <a:lnTo>
                      <a:pt x="12" y="7"/>
                    </a:lnTo>
                    <a:lnTo>
                      <a:pt x="3" y="11"/>
                    </a:lnTo>
                    <a:lnTo>
                      <a:pt x="2" y="15"/>
                    </a:lnTo>
                    <a:lnTo>
                      <a:pt x="3" y="22"/>
                    </a:lnTo>
                    <a:lnTo>
                      <a:pt x="0" y="27"/>
                    </a:lnTo>
                  </a:path>
                </a:pathLst>
              </a:custGeom>
              <a:grpFill/>
              <a:ln w="0">
                <a:solidFill>
                  <a:srgbClr val="002060"/>
                </a:solidFill>
                <a:round/>
                <a:headEnd/>
                <a:tailEnd/>
              </a:ln>
            </p:spPr>
            <p:txBody>
              <a:bodyPr/>
              <a:lstStyle/>
              <a:p>
                <a:endParaRPr lang="en-US"/>
              </a:p>
            </p:txBody>
          </p:sp>
          <p:sp>
            <p:nvSpPr>
              <p:cNvPr id="573" name="Freeform 355"/>
              <p:cNvSpPr>
                <a:spLocks/>
              </p:cNvSpPr>
              <p:nvPr/>
            </p:nvSpPr>
            <p:spPr bwMode="auto">
              <a:xfrm>
                <a:off x="2629377" y="3806590"/>
                <a:ext cx="321982" cy="247221"/>
              </a:xfrm>
              <a:custGeom>
                <a:avLst/>
                <a:gdLst>
                  <a:gd name="T0" fmla="*/ 2147483647 w 44"/>
                  <a:gd name="T1" fmla="*/ 2147483647 h 39"/>
                  <a:gd name="T2" fmla="*/ 2147483647 w 44"/>
                  <a:gd name="T3" fmla="*/ 2147483647 h 39"/>
                  <a:gd name="T4" fmla="*/ 2147483647 w 44"/>
                  <a:gd name="T5" fmla="*/ 2147483647 h 39"/>
                  <a:gd name="T6" fmla="*/ 2147483647 w 44"/>
                  <a:gd name="T7" fmla="*/ 2147483647 h 39"/>
                  <a:gd name="T8" fmla="*/ 2147483647 w 44"/>
                  <a:gd name="T9" fmla="*/ 2147483647 h 39"/>
                  <a:gd name="T10" fmla="*/ 2147483647 w 44"/>
                  <a:gd name="T11" fmla="*/ 2147483647 h 39"/>
                  <a:gd name="T12" fmla="*/ 2147483647 w 44"/>
                  <a:gd name="T13" fmla="*/ 2147483647 h 39"/>
                  <a:gd name="T14" fmla="*/ 2147483647 w 44"/>
                  <a:gd name="T15" fmla="*/ 2147483647 h 39"/>
                  <a:gd name="T16" fmla="*/ 2147483647 w 44"/>
                  <a:gd name="T17" fmla="*/ 2147483647 h 39"/>
                  <a:gd name="T18" fmla="*/ 2147483647 w 44"/>
                  <a:gd name="T19" fmla="*/ 2147483647 h 39"/>
                  <a:gd name="T20" fmla="*/ 2147483647 w 44"/>
                  <a:gd name="T21" fmla="*/ 2147483647 h 39"/>
                  <a:gd name="T22" fmla="*/ 2147483647 w 44"/>
                  <a:gd name="T23" fmla="*/ 2147483647 h 39"/>
                  <a:gd name="T24" fmla="*/ 2147483647 w 44"/>
                  <a:gd name="T25" fmla="*/ 2147483647 h 39"/>
                  <a:gd name="T26" fmla="*/ 2147483647 w 44"/>
                  <a:gd name="T27" fmla="*/ 2147483647 h 39"/>
                  <a:gd name="T28" fmla="*/ 2147483647 w 44"/>
                  <a:gd name="T29" fmla="*/ 2147483647 h 39"/>
                  <a:gd name="T30" fmla="*/ 2147483647 w 44"/>
                  <a:gd name="T31" fmla="*/ 2147483647 h 39"/>
                  <a:gd name="T32" fmla="*/ 2147483647 w 44"/>
                  <a:gd name="T33" fmla="*/ 2147483647 h 39"/>
                  <a:gd name="T34" fmla="*/ 2147483647 w 44"/>
                  <a:gd name="T35" fmla="*/ 2147483647 h 39"/>
                  <a:gd name="T36" fmla="*/ 2147483647 w 44"/>
                  <a:gd name="T37" fmla="*/ 2147483647 h 39"/>
                  <a:gd name="T38" fmla="*/ 2147483647 w 44"/>
                  <a:gd name="T39" fmla="*/ 2147483647 h 39"/>
                  <a:gd name="T40" fmla="*/ 2147483647 w 44"/>
                  <a:gd name="T41" fmla="*/ 2147483647 h 39"/>
                  <a:gd name="T42" fmla="*/ 2147483647 w 44"/>
                  <a:gd name="T43" fmla="*/ 2147483647 h 39"/>
                  <a:gd name="T44" fmla="*/ 2147483647 w 44"/>
                  <a:gd name="T45" fmla="*/ 2147483647 h 39"/>
                  <a:gd name="T46" fmla="*/ 2147483647 w 44"/>
                  <a:gd name="T47" fmla="*/ 2147483647 h 39"/>
                  <a:gd name="T48" fmla="*/ 2147483647 w 44"/>
                  <a:gd name="T49" fmla="*/ 2147483647 h 39"/>
                  <a:gd name="T50" fmla="*/ 0 w 44"/>
                  <a:gd name="T51" fmla="*/ 2147483647 h 39"/>
                  <a:gd name="T52" fmla="*/ 0 w 44"/>
                  <a:gd name="T53" fmla="*/ 2147483647 h 39"/>
                  <a:gd name="T54" fmla="*/ 2147483647 w 44"/>
                  <a:gd name="T55" fmla="*/ 2147483647 h 39"/>
                  <a:gd name="T56" fmla="*/ 2147483647 w 44"/>
                  <a:gd name="T57" fmla="*/ 2147483647 h 39"/>
                  <a:gd name="T58" fmla="*/ 2147483647 w 44"/>
                  <a:gd name="T59" fmla="*/ 2147483647 h 39"/>
                  <a:gd name="T60" fmla="*/ 2147483647 w 44"/>
                  <a:gd name="T61" fmla="*/ 2147483647 h 39"/>
                  <a:gd name="T62" fmla="*/ 2147483647 w 44"/>
                  <a:gd name="T63" fmla="*/ 2147483647 h 39"/>
                  <a:gd name="T64" fmla="*/ 2147483647 w 44"/>
                  <a:gd name="T65" fmla="*/ 2147483647 h 39"/>
                  <a:gd name="T66" fmla="*/ 2147483647 w 44"/>
                  <a:gd name="T67" fmla="*/ 2147483647 h 39"/>
                  <a:gd name="T68" fmla="*/ 2147483647 w 44"/>
                  <a:gd name="T69" fmla="*/ 2147483647 h 39"/>
                  <a:gd name="T70" fmla="*/ 2147483647 w 44"/>
                  <a:gd name="T71" fmla="*/ 2147483647 h 39"/>
                  <a:gd name="T72" fmla="*/ 2147483647 w 44"/>
                  <a:gd name="T73" fmla="*/ 2147483647 h 39"/>
                  <a:gd name="T74" fmla="*/ 2147483647 w 44"/>
                  <a:gd name="T75" fmla="*/ 2147483647 h 39"/>
                  <a:gd name="T76" fmla="*/ 2147483647 w 44"/>
                  <a:gd name="T77" fmla="*/ 2147483647 h 39"/>
                  <a:gd name="T78" fmla="*/ 2147483647 w 44"/>
                  <a:gd name="T79" fmla="*/ 2147483647 h 39"/>
                  <a:gd name="T80" fmla="*/ 2147483647 w 44"/>
                  <a:gd name="T81" fmla="*/ 0 h 39"/>
                  <a:gd name="T82" fmla="*/ 2147483647 w 44"/>
                  <a:gd name="T83" fmla="*/ 0 h 39"/>
                  <a:gd name="T84" fmla="*/ 2147483647 w 44"/>
                  <a:gd name="T85" fmla="*/ 2147483647 h 39"/>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44"/>
                  <a:gd name="T130" fmla="*/ 0 h 39"/>
                  <a:gd name="T131" fmla="*/ 44 w 44"/>
                  <a:gd name="T132" fmla="*/ 39 h 39"/>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44" h="39">
                    <a:moveTo>
                      <a:pt x="40" y="1"/>
                    </a:moveTo>
                    <a:lnTo>
                      <a:pt x="42" y="11"/>
                    </a:lnTo>
                    <a:lnTo>
                      <a:pt x="39" y="11"/>
                    </a:lnTo>
                    <a:lnTo>
                      <a:pt x="38" y="14"/>
                    </a:lnTo>
                    <a:lnTo>
                      <a:pt x="40" y="15"/>
                    </a:lnTo>
                    <a:lnTo>
                      <a:pt x="42" y="14"/>
                    </a:lnTo>
                    <a:lnTo>
                      <a:pt x="44" y="14"/>
                    </a:lnTo>
                    <a:lnTo>
                      <a:pt x="44" y="13"/>
                    </a:lnTo>
                    <a:lnTo>
                      <a:pt x="44" y="14"/>
                    </a:lnTo>
                    <a:lnTo>
                      <a:pt x="43" y="19"/>
                    </a:lnTo>
                    <a:lnTo>
                      <a:pt x="40" y="21"/>
                    </a:lnTo>
                    <a:lnTo>
                      <a:pt x="37" y="26"/>
                    </a:lnTo>
                    <a:lnTo>
                      <a:pt x="32" y="32"/>
                    </a:lnTo>
                    <a:lnTo>
                      <a:pt x="28" y="35"/>
                    </a:lnTo>
                    <a:lnTo>
                      <a:pt x="22" y="37"/>
                    </a:lnTo>
                    <a:lnTo>
                      <a:pt x="19" y="36"/>
                    </a:lnTo>
                    <a:lnTo>
                      <a:pt x="15" y="37"/>
                    </a:lnTo>
                    <a:lnTo>
                      <a:pt x="10" y="39"/>
                    </a:lnTo>
                    <a:lnTo>
                      <a:pt x="8" y="39"/>
                    </a:lnTo>
                    <a:lnTo>
                      <a:pt x="6" y="36"/>
                    </a:lnTo>
                    <a:lnTo>
                      <a:pt x="5" y="37"/>
                    </a:lnTo>
                    <a:lnTo>
                      <a:pt x="3" y="33"/>
                    </a:lnTo>
                    <a:lnTo>
                      <a:pt x="5" y="32"/>
                    </a:lnTo>
                    <a:lnTo>
                      <a:pt x="4" y="30"/>
                    </a:lnTo>
                    <a:lnTo>
                      <a:pt x="1" y="20"/>
                    </a:lnTo>
                    <a:lnTo>
                      <a:pt x="0" y="19"/>
                    </a:lnTo>
                    <a:lnTo>
                      <a:pt x="1" y="18"/>
                    </a:lnTo>
                    <a:lnTo>
                      <a:pt x="3" y="20"/>
                    </a:lnTo>
                    <a:lnTo>
                      <a:pt x="7" y="20"/>
                    </a:lnTo>
                    <a:lnTo>
                      <a:pt x="9" y="19"/>
                    </a:lnTo>
                    <a:lnTo>
                      <a:pt x="9" y="8"/>
                    </a:lnTo>
                    <a:lnTo>
                      <a:pt x="11" y="10"/>
                    </a:lnTo>
                    <a:lnTo>
                      <a:pt x="11" y="13"/>
                    </a:lnTo>
                    <a:lnTo>
                      <a:pt x="15" y="13"/>
                    </a:lnTo>
                    <a:lnTo>
                      <a:pt x="19" y="9"/>
                    </a:lnTo>
                    <a:lnTo>
                      <a:pt x="21" y="10"/>
                    </a:lnTo>
                    <a:lnTo>
                      <a:pt x="24" y="10"/>
                    </a:lnTo>
                    <a:lnTo>
                      <a:pt x="29" y="3"/>
                    </a:lnTo>
                    <a:lnTo>
                      <a:pt x="34" y="0"/>
                    </a:lnTo>
                    <a:lnTo>
                      <a:pt x="39" y="0"/>
                    </a:lnTo>
                    <a:lnTo>
                      <a:pt x="40" y="1"/>
                    </a:lnTo>
                  </a:path>
                </a:pathLst>
              </a:custGeom>
              <a:grpFill/>
              <a:ln w="0">
                <a:solidFill>
                  <a:srgbClr val="002060"/>
                </a:solidFill>
                <a:round/>
                <a:headEnd/>
                <a:tailEnd/>
              </a:ln>
            </p:spPr>
            <p:txBody>
              <a:bodyPr/>
              <a:lstStyle/>
              <a:p>
                <a:endParaRPr lang="en-US"/>
              </a:p>
            </p:txBody>
          </p:sp>
          <p:sp>
            <p:nvSpPr>
              <p:cNvPr id="574" name="Freeform 537"/>
              <p:cNvSpPr>
                <a:spLocks/>
              </p:cNvSpPr>
              <p:nvPr/>
            </p:nvSpPr>
            <p:spPr bwMode="auto">
              <a:xfrm>
                <a:off x="7557095" y="1306637"/>
                <a:ext cx="330381" cy="183306"/>
              </a:xfrm>
              <a:custGeom>
                <a:avLst/>
                <a:gdLst>
                  <a:gd name="T0" fmla="*/ 0 w 45"/>
                  <a:gd name="T1" fmla="*/ 0 h 29"/>
                  <a:gd name="T2" fmla="*/ 0 w 45"/>
                  <a:gd name="T3" fmla="*/ 2147483647 h 29"/>
                  <a:gd name="T4" fmla="*/ 2147483647 w 45"/>
                  <a:gd name="T5" fmla="*/ 2147483647 h 29"/>
                  <a:gd name="T6" fmla="*/ 2147483647 w 45"/>
                  <a:gd name="T7" fmla="*/ 2147483647 h 29"/>
                  <a:gd name="T8" fmla="*/ 2147483647 w 45"/>
                  <a:gd name="T9" fmla="*/ 2147483647 h 29"/>
                  <a:gd name="T10" fmla="*/ 2147483647 w 45"/>
                  <a:gd name="T11" fmla="*/ 2147483647 h 29"/>
                  <a:gd name="T12" fmla="*/ 2147483647 w 45"/>
                  <a:gd name="T13" fmla="*/ 2147483647 h 29"/>
                  <a:gd name="T14" fmla="*/ 2147483647 w 45"/>
                  <a:gd name="T15" fmla="*/ 2147483647 h 29"/>
                  <a:gd name="T16" fmla="*/ 2147483647 w 45"/>
                  <a:gd name="T17" fmla="*/ 2147483647 h 29"/>
                  <a:gd name="T18" fmla="*/ 2147483647 w 45"/>
                  <a:gd name="T19" fmla="*/ 2147483647 h 29"/>
                  <a:gd name="T20" fmla="*/ 2147483647 w 45"/>
                  <a:gd name="T21" fmla="*/ 2147483647 h 29"/>
                  <a:gd name="T22" fmla="*/ 2147483647 w 45"/>
                  <a:gd name="T23" fmla="*/ 2147483647 h 29"/>
                  <a:gd name="T24" fmla="*/ 2147483647 w 45"/>
                  <a:gd name="T25" fmla="*/ 2147483647 h 29"/>
                  <a:gd name="T26" fmla="*/ 2147483647 w 45"/>
                  <a:gd name="T27" fmla="*/ 2147483647 h 29"/>
                  <a:gd name="T28" fmla="*/ 2147483647 w 45"/>
                  <a:gd name="T29" fmla="*/ 2147483647 h 29"/>
                  <a:gd name="T30" fmla="*/ 2147483647 w 45"/>
                  <a:gd name="T31" fmla="*/ 2147483647 h 29"/>
                  <a:gd name="T32" fmla="*/ 2147483647 w 45"/>
                  <a:gd name="T33" fmla="*/ 2147483647 h 29"/>
                  <a:gd name="T34" fmla="*/ 2147483647 w 45"/>
                  <a:gd name="T35" fmla="*/ 2147483647 h 29"/>
                  <a:gd name="T36" fmla="*/ 2147483647 w 45"/>
                  <a:gd name="T37" fmla="*/ 2147483647 h 29"/>
                  <a:gd name="T38" fmla="*/ 2147483647 w 45"/>
                  <a:gd name="T39" fmla="*/ 2147483647 h 29"/>
                  <a:gd name="T40" fmla="*/ 2147483647 w 45"/>
                  <a:gd name="T41" fmla="*/ 2147483647 h 29"/>
                  <a:gd name="T42" fmla="*/ 0 w 45"/>
                  <a:gd name="T43" fmla="*/ 0 h 29"/>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45"/>
                  <a:gd name="T67" fmla="*/ 0 h 29"/>
                  <a:gd name="T68" fmla="*/ 45 w 45"/>
                  <a:gd name="T69" fmla="*/ 29 h 29"/>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45" h="29">
                    <a:moveTo>
                      <a:pt x="0" y="0"/>
                    </a:moveTo>
                    <a:lnTo>
                      <a:pt x="0" y="5"/>
                    </a:lnTo>
                    <a:lnTo>
                      <a:pt x="3" y="9"/>
                    </a:lnTo>
                    <a:lnTo>
                      <a:pt x="8" y="8"/>
                    </a:lnTo>
                    <a:lnTo>
                      <a:pt x="11" y="11"/>
                    </a:lnTo>
                    <a:lnTo>
                      <a:pt x="12" y="25"/>
                    </a:lnTo>
                    <a:lnTo>
                      <a:pt x="27" y="29"/>
                    </a:lnTo>
                    <a:lnTo>
                      <a:pt x="31" y="29"/>
                    </a:lnTo>
                    <a:lnTo>
                      <a:pt x="34" y="25"/>
                    </a:lnTo>
                    <a:lnTo>
                      <a:pt x="38" y="28"/>
                    </a:lnTo>
                    <a:lnTo>
                      <a:pt x="43" y="26"/>
                    </a:lnTo>
                    <a:lnTo>
                      <a:pt x="45" y="18"/>
                    </a:lnTo>
                    <a:lnTo>
                      <a:pt x="40" y="15"/>
                    </a:lnTo>
                    <a:lnTo>
                      <a:pt x="31" y="14"/>
                    </a:lnTo>
                    <a:lnTo>
                      <a:pt x="26" y="17"/>
                    </a:lnTo>
                    <a:lnTo>
                      <a:pt x="20" y="15"/>
                    </a:lnTo>
                    <a:lnTo>
                      <a:pt x="17" y="12"/>
                    </a:lnTo>
                    <a:lnTo>
                      <a:pt x="18" y="10"/>
                    </a:lnTo>
                    <a:lnTo>
                      <a:pt x="14" y="5"/>
                    </a:lnTo>
                    <a:lnTo>
                      <a:pt x="9" y="5"/>
                    </a:lnTo>
                    <a:lnTo>
                      <a:pt x="5" y="2"/>
                    </a:lnTo>
                    <a:lnTo>
                      <a:pt x="0" y="0"/>
                    </a:lnTo>
                  </a:path>
                </a:pathLst>
              </a:custGeom>
              <a:grpFill/>
              <a:ln w="0">
                <a:solidFill>
                  <a:srgbClr val="002060"/>
                </a:solidFill>
                <a:round/>
                <a:headEnd/>
                <a:tailEnd/>
              </a:ln>
            </p:spPr>
            <p:txBody>
              <a:bodyPr/>
              <a:lstStyle/>
              <a:p>
                <a:endParaRPr lang="en-US"/>
              </a:p>
            </p:txBody>
          </p:sp>
          <p:sp>
            <p:nvSpPr>
              <p:cNvPr id="575" name="Freeform 539"/>
              <p:cNvSpPr>
                <a:spLocks/>
              </p:cNvSpPr>
              <p:nvPr/>
            </p:nvSpPr>
            <p:spPr bwMode="auto">
              <a:xfrm>
                <a:off x="7674689" y="691598"/>
                <a:ext cx="576767" cy="678955"/>
              </a:xfrm>
              <a:custGeom>
                <a:avLst/>
                <a:gdLst>
                  <a:gd name="T0" fmla="*/ 0 w 79"/>
                  <a:gd name="T1" fmla="*/ 2147483647 h 107"/>
                  <a:gd name="T2" fmla="*/ 2147483647 w 79"/>
                  <a:gd name="T3" fmla="*/ 2147483647 h 107"/>
                  <a:gd name="T4" fmla="*/ 2147483647 w 79"/>
                  <a:gd name="T5" fmla="*/ 2147483647 h 107"/>
                  <a:gd name="T6" fmla="*/ 2147483647 w 79"/>
                  <a:gd name="T7" fmla="*/ 2147483647 h 107"/>
                  <a:gd name="T8" fmla="*/ 2147483647 w 79"/>
                  <a:gd name="T9" fmla="*/ 2147483647 h 107"/>
                  <a:gd name="T10" fmla="*/ 2147483647 w 79"/>
                  <a:gd name="T11" fmla="*/ 2147483647 h 107"/>
                  <a:gd name="T12" fmla="*/ 2147483647 w 79"/>
                  <a:gd name="T13" fmla="*/ 2147483647 h 107"/>
                  <a:gd name="T14" fmla="*/ 2147483647 w 79"/>
                  <a:gd name="T15" fmla="*/ 2147483647 h 107"/>
                  <a:gd name="T16" fmla="*/ 2147483647 w 79"/>
                  <a:gd name="T17" fmla="*/ 2147483647 h 107"/>
                  <a:gd name="T18" fmla="*/ 2147483647 w 79"/>
                  <a:gd name="T19" fmla="*/ 2147483647 h 107"/>
                  <a:gd name="T20" fmla="*/ 2147483647 w 79"/>
                  <a:gd name="T21" fmla="*/ 2147483647 h 107"/>
                  <a:gd name="T22" fmla="*/ 2147483647 w 79"/>
                  <a:gd name="T23" fmla="*/ 2147483647 h 107"/>
                  <a:gd name="T24" fmla="*/ 2147483647 w 79"/>
                  <a:gd name="T25" fmla="*/ 2147483647 h 107"/>
                  <a:gd name="T26" fmla="*/ 2147483647 w 79"/>
                  <a:gd name="T27" fmla="*/ 2147483647 h 107"/>
                  <a:gd name="T28" fmla="*/ 2147483647 w 79"/>
                  <a:gd name="T29" fmla="*/ 2147483647 h 107"/>
                  <a:gd name="T30" fmla="*/ 2147483647 w 79"/>
                  <a:gd name="T31" fmla="*/ 2147483647 h 107"/>
                  <a:gd name="T32" fmla="*/ 2147483647 w 79"/>
                  <a:gd name="T33" fmla="*/ 2147483647 h 107"/>
                  <a:gd name="T34" fmla="*/ 2147483647 w 79"/>
                  <a:gd name="T35" fmla="*/ 2147483647 h 107"/>
                  <a:gd name="T36" fmla="*/ 2147483647 w 79"/>
                  <a:gd name="T37" fmla="*/ 2147483647 h 107"/>
                  <a:gd name="T38" fmla="*/ 2147483647 w 79"/>
                  <a:gd name="T39" fmla="*/ 2147483647 h 107"/>
                  <a:gd name="T40" fmla="*/ 2147483647 w 79"/>
                  <a:gd name="T41" fmla="*/ 2147483647 h 107"/>
                  <a:gd name="T42" fmla="*/ 2147483647 w 79"/>
                  <a:gd name="T43" fmla="*/ 2147483647 h 107"/>
                  <a:gd name="T44" fmla="*/ 2147483647 w 79"/>
                  <a:gd name="T45" fmla="*/ 2147483647 h 107"/>
                  <a:gd name="T46" fmla="*/ 2147483647 w 79"/>
                  <a:gd name="T47" fmla="*/ 2147483647 h 107"/>
                  <a:gd name="T48" fmla="*/ 2147483647 w 79"/>
                  <a:gd name="T49" fmla="*/ 2147483647 h 107"/>
                  <a:gd name="T50" fmla="*/ 2147483647 w 79"/>
                  <a:gd name="T51" fmla="*/ 2147483647 h 107"/>
                  <a:gd name="T52" fmla="*/ 2147483647 w 79"/>
                  <a:gd name="T53" fmla="*/ 2147483647 h 107"/>
                  <a:gd name="T54" fmla="*/ 2147483647 w 79"/>
                  <a:gd name="T55" fmla="*/ 2147483647 h 107"/>
                  <a:gd name="T56" fmla="*/ 2147483647 w 79"/>
                  <a:gd name="T57" fmla="*/ 2147483647 h 107"/>
                  <a:gd name="T58" fmla="*/ 2147483647 w 79"/>
                  <a:gd name="T59" fmla="*/ 2147483647 h 107"/>
                  <a:gd name="T60" fmla="*/ 2147483647 w 79"/>
                  <a:gd name="T61" fmla="*/ 2147483647 h 107"/>
                  <a:gd name="T62" fmla="*/ 2147483647 w 79"/>
                  <a:gd name="T63" fmla="*/ 2147483647 h 107"/>
                  <a:gd name="T64" fmla="*/ 2147483647 w 79"/>
                  <a:gd name="T65" fmla="*/ 2147483647 h 107"/>
                  <a:gd name="T66" fmla="*/ 2147483647 w 79"/>
                  <a:gd name="T67" fmla="*/ 2147483647 h 107"/>
                  <a:gd name="T68" fmla="*/ 2147483647 w 79"/>
                  <a:gd name="T69" fmla="*/ 2147483647 h 107"/>
                  <a:gd name="T70" fmla="*/ 2147483647 w 79"/>
                  <a:gd name="T71" fmla="*/ 2147483647 h 107"/>
                  <a:gd name="T72" fmla="*/ 2147483647 w 79"/>
                  <a:gd name="T73" fmla="*/ 2147483647 h 107"/>
                  <a:gd name="T74" fmla="*/ 2147483647 w 79"/>
                  <a:gd name="T75" fmla="*/ 2147483647 h 107"/>
                  <a:gd name="T76" fmla="*/ 2147483647 w 79"/>
                  <a:gd name="T77" fmla="*/ 2147483647 h 107"/>
                  <a:gd name="T78" fmla="*/ 2147483647 w 79"/>
                  <a:gd name="T79" fmla="*/ 2147483647 h 107"/>
                  <a:gd name="T80" fmla="*/ 2147483647 w 79"/>
                  <a:gd name="T81" fmla="*/ 2147483647 h 107"/>
                  <a:gd name="T82" fmla="*/ 2147483647 w 79"/>
                  <a:gd name="T83" fmla="*/ 0 h 107"/>
                  <a:gd name="T84" fmla="*/ 2147483647 w 79"/>
                  <a:gd name="T85" fmla="*/ 0 h 107"/>
                  <a:gd name="T86" fmla="*/ 2147483647 w 79"/>
                  <a:gd name="T87" fmla="*/ 2147483647 h 107"/>
                  <a:gd name="T88" fmla="*/ 2147483647 w 79"/>
                  <a:gd name="T89" fmla="*/ 2147483647 h 107"/>
                  <a:gd name="T90" fmla="*/ 2147483647 w 79"/>
                  <a:gd name="T91" fmla="*/ 2147483647 h 107"/>
                  <a:gd name="T92" fmla="*/ 2147483647 w 79"/>
                  <a:gd name="T93" fmla="*/ 2147483647 h 107"/>
                  <a:gd name="T94" fmla="*/ 2147483647 w 79"/>
                  <a:gd name="T95" fmla="*/ 2147483647 h 107"/>
                  <a:gd name="T96" fmla="*/ 2147483647 w 79"/>
                  <a:gd name="T97" fmla="*/ 2147483647 h 107"/>
                  <a:gd name="T98" fmla="*/ 2147483647 w 79"/>
                  <a:gd name="T99" fmla="*/ 2147483647 h 107"/>
                  <a:gd name="T100" fmla="*/ 0 w 79"/>
                  <a:gd name="T101" fmla="*/ 2147483647 h 107"/>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79"/>
                  <a:gd name="T154" fmla="*/ 0 h 107"/>
                  <a:gd name="T155" fmla="*/ 79 w 79"/>
                  <a:gd name="T156" fmla="*/ 107 h 107"/>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79" h="107">
                    <a:moveTo>
                      <a:pt x="0" y="32"/>
                    </a:moveTo>
                    <a:lnTo>
                      <a:pt x="1" y="41"/>
                    </a:lnTo>
                    <a:lnTo>
                      <a:pt x="6" y="46"/>
                    </a:lnTo>
                    <a:lnTo>
                      <a:pt x="13" y="46"/>
                    </a:lnTo>
                    <a:lnTo>
                      <a:pt x="19" y="44"/>
                    </a:lnTo>
                    <a:lnTo>
                      <a:pt x="34" y="42"/>
                    </a:lnTo>
                    <a:lnTo>
                      <a:pt x="29" y="47"/>
                    </a:lnTo>
                    <a:lnTo>
                      <a:pt x="21" y="49"/>
                    </a:lnTo>
                    <a:lnTo>
                      <a:pt x="18" y="53"/>
                    </a:lnTo>
                    <a:lnTo>
                      <a:pt x="12" y="50"/>
                    </a:lnTo>
                    <a:lnTo>
                      <a:pt x="10" y="59"/>
                    </a:lnTo>
                    <a:lnTo>
                      <a:pt x="14" y="61"/>
                    </a:lnTo>
                    <a:lnTo>
                      <a:pt x="16" y="74"/>
                    </a:lnTo>
                    <a:lnTo>
                      <a:pt x="12" y="75"/>
                    </a:lnTo>
                    <a:lnTo>
                      <a:pt x="8" y="83"/>
                    </a:lnTo>
                    <a:lnTo>
                      <a:pt x="13" y="86"/>
                    </a:lnTo>
                    <a:lnTo>
                      <a:pt x="7" y="87"/>
                    </a:lnTo>
                    <a:lnTo>
                      <a:pt x="7" y="92"/>
                    </a:lnTo>
                    <a:lnTo>
                      <a:pt x="9" y="95"/>
                    </a:lnTo>
                    <a:lnTo>
                      <a:pt x="2" y="100"/>
                    </a:lnTo>
                    <a:lnTo>
                      <a:pt x="2" y="104"/>
                    </a:lnTo>
                    <a:lnTo>
                      <a:pt x="14" y="106"/>
                    </a:lnTo>
                    <a:lnTo>
                      <a:pt x="17" y="104"/>
                    </a:lnTo>
                    <a:lnTo>
                      <a:pt x="21" y="105"/>
                    </a:lnTo>
                    <a:lnTo>
                      <a:pt x="24" y="103"/>
                    </a:lnTo>
                    <a:lnTo>
                      <a:pt x="25" y="107"/>
                    </a:lnTo>
                    <a:lnTo>
                      <a:pt x="31" y="104"/>
                    </a:lnTo>
                    <a:lnTo>
                      <a:pt x="34" y="100"/>
                    </a:lnTo>
                    <a:lnTo>
                      <a:pt x="30" y="95"/>
                    </a:lnTo>
                    <a:lnTo>
                      <a:pt x="34" y="90"/>
                    </a:lnTo>
                    <a:lnTo>
                      <a:pt x="33" y="86"/>
                    </a:lnTo>
                    <a:lnTo>
                      <a:pt x="39" y="85"/>
                    </a:lnTo>
                    <a:lnTo>
                      <a:pt x="44" y="64"/>
                    </a:lnTo>
                    <a:lnTo>
                      <a:pt x="51" y="61"/>
                    </a:lnTo>
                    <a:lnTo>
                      <a:pt x="58" y="48"/>
                    </a:lnTo>
                    <a:lnTo>
                      <a:pt x="70" y="33"/>
                    </a:lnTo>
                    <a:lnTo>
                      <a:pt x="71" y="29"/>
                    </a:lnTo>
                    <a:lnTo>
                      <a:pt x="79" y="18"/>
                    </a:lnTo>
                    <a:lnTo>
                      <a:pt x="79" y="14"/>
                    </a:lnTo>
                    <a:lnTo>
                      <a:pt x="74" y="11"/>
                    </a:lnTo>
                    <a:lnTo>
                      <a:pt x="70" y="6"/>
                    </a:lnTo>
                    <a:lnTo>
                      <a:pt x="56" y="0"/>
                    </a:lnTo>
                    <a:lnTo>
                      <a:pt x="48" y="0"/>
                    </a:lnTo>
                    <a:lnTo>
                      <a:pt x="43" y="2"/>
                    </a:lnTo>
                    <a:lnTo>
                      <a:pt x="37" y="1"/>
                    </a:lnTo>
                    <a:lnTo>
                      <a:pt x="26" y="4"/>
                    </a:lnTo>
                    <a:lnTo>
                      <a:pt x="21" y="11"/>
                    </a:lnTo>
                    <a:lnTo>
                      <a:pt x="10" y="20"/>
                    </a:lnTo>
                    <a:lnTo>
                      <a:pt x="10" y="24"/>
                    </a:lnTo>
                    <a:lnTo>
                      <a:pt x="4" y="24"/>
                    </a:lnTo>
                    <a:lnTo>
                      <a:pt x="0" y="32"/>
                    </a:lnTo>
                  </a:path>
                </a:pathLst>
              </a:custGeom>
              <a:grpFill/>
              <a:ln w="0">
                <a:solidFill>
                  <a:srgbClr val="002060"/>
                </a:solidFill>
                <a:round/>
                <a:headEnd/>
                <a:tailEnd/>
              </a:ln>
            </p:spPr>
            <p:txBody>
              <a:bodyPr/>
              <a:lstStyle/>
              <a:p>
                <a:endParaRPr lang="en-US"/>
              </a:p>
            </p:txBody>
          </p:sp>
          <p:sp>
            <p:nvSpPr>
              <p:cNvPr id="576" name="Freeform 533"/>
              <p:cNvSpPr>
                <a:spLocks/>
              </p:cNvSpPr>
              <p:nvPr/>
            </p:nvSpPr>
            <p:spPr bwMode="auto">
              <a:xfrm>
                <a:off x="7681688" y="1522505"/>
                <a:ext cx="561368" cy="555948"/>
              </a:xfrm>
              <a:custGeom>
                <a:avLst/>
                <a:gdLst>
                  <a:gd name="T0" fmla="*/ 2147483647 w 77"/>
                  <a:gd name="T1" fmla="*/ 2147483647 h 88"/>
                  <a:gd name="T2" fmla="*/ 2147483647 w 77"/>
                  <a:gd name="T3" fmla="*/ 2147483647 h 88"/>
                  <a:gd name="T4" fmla="*/ 2147483647 w 77"/>
                  <a:gd name="T5" fmla="*/ 2147483647 h 88"/>
                  <a:gd name="T6" fmla="*/ 2147483647 w 77"/>
                  <a:gd name="T7" fmla="*/ 2147483647 h 88"/>
                  <a:gd name="T8" fmla="*/ 2147483647 w 77"/>
                  <a:gd name="T9" fmla="*/ 2147483647 h 88"/>
                  <a:gd name="T10" fmla="*/ 2147483647 w 77"/>
                  <a:gd name="T11" fmla="*/ 2147483647 h 88"/>
                  <a:gd name="T12" fmla="*/ 2147483647 w 77"/>
                  <a:gd name="T13" fmla="*/ 2147483647 h 88"/>
                  <a:gd name="T14" fmla="*/ 2147483647 w 77"/>
                  <a:gd name="T15" fmla="*/ 2147483647 h 88"/>
                  <a:gd name="T16" fmla="*/ 2147483647 w 77"/>
                  <a:gd name="T17" fmla="*/ 2147483647 h 88"/>
                  <a:gd name="T18" fmla="*/ 2147483647 w 77"/>
                  <a:gd name="T19" fmla="*/ 2147483647 h 88"/>
                  <a:gd name="T20" fmla="*/ 2147483647 w 77"/>
                  <a:gd name="T21" fmla="*/ 2147483647 h 88"/>
                  <a:gd name="T22" fmla="*/ 2147483647 w 77"/>
                  <a:gd name="T23" fmla="*/ 2147483647 h 88"/>
                  <a:gd name="T24" fmla="*/ 2147483647 w 77"/>
                  <a:gd name="T25" fmla="*/ 2147483647 h 88"/>
                  <a:gd name="T26" fmla="*/ 2147483647 w 77"/>
                  <a:gd name="T27" fmla="*/ 2147483647 h 88"/>
                  <a:gd name="T28" fmla="*/ 2147483647 w 77"/>
                  <a:gd name="T29" fmla="*/ 2147483647 h 88"/>
                  <a:gd name="T30" fmla="*/ 2147483647 w 77"/>
                  <a:gd name="T31" fmla="*/ 2147483647 h 88"/>
                  <a:gd name="T32" fmla="*/ 2147483647 w 77"/>
                  <a:gd name="T33" fmla="*/ 2147483647 h 88"/>
                  <a:gd name="T34" fmla="*/ 2147483647 w 77"/>
                  <a:gd name="T35" fmla="*/ 2147483647 h 88"/>
                  <a:gd name="T36" fmla="*/ 2147483647 w 77"/>
                  <a:gd name="T37" fmla="*/ 2147483647 h 88"/>
                  <a:gd name="T38" fmla="*/ 2147483647 w 77"/>
                  <a:gd name="T39" fmla="*/ 2147483647 h 88"/>
                  <a:gd name="T40" fmla="*/ 2147483647 w 77"/>
                  <a:gd name="T41" fmla="*/ 2147483647 h 88"/>
                  <a:gd name="T42" fmla="*/ 2147483647 w 77"/>
                  <a:gd name="T43" fmla="*/ 2147483647 h 88"/>
                  <a:gd name="T44" fmla="*/ 2147483647 w 77"/>
                  <a:gd name="T45" fmla="*/ 2147483647 h 88"/>
                  <a:gd name="T46" fmla="*/ 2147483647 w 77"/>
                  <a:gd name="T47" fmla="*/ 2147483647 h 88"/>
                  <a:gd name="T48" fmla="*/ 2147483647 w 77"/>
                  <a:gd name="T49" fmla="*/ 2147483647 h 88"/>
                  <a:gd name="T50" fmla="*/ 2147483647 w 77"/>
                  <a:gd name="T51" fmla="*/ 2147483647 h 88"/>
                  <a:gd name="T52" fmla="*/ 2147483647 w 77"/>
                  <a:gd name="T53" fmla="*/ 2147483647 h 88"/>
                  <a:gd name="T54" fmla="*/ 2147483647 w 77"/>
                  <a:gd name="T55" fmla="*/ 2147483647 h 88"/>
                  <a:gd name="T56" fmla="*/ 2147483647 w 77"/>
                  <a:gd name="T57" fmla="*/ 2147483647 h 88"/>
                  <a:gd name="T58" fmla="*/ 2147483647 w 77"/>
                  <a:gd name="T59" fmla="*/ 2147483647 h 88"/>
                  <a:gd name="T60" fmla="*/ 2147483647 w 77"/>
                  <a:gd name="T61" fmla="*/ 2147483647 h 88"/>
                  <a:gd name="T62" fmla="*/ 2147483647 w 77"/>
                  <a:gd name="T63" fmla="*/ 2147483647 h 88"/>
                  <a:gd name="T64" fmla="*/ 2147483647 w 77"/>
                  <a:gd name="T65" fmla="*/ 2147483647 h 88"/>
                  <a:gd name="T66" fmla="*/ 2147483647 w 77"/>
                  <a:gd name="T67" fmla="*/ 2147483647 h 88"/>
                  <a:gd name="T68" fmla="*/ 2147483647 w 77"/>
                  <a:gd name="T69" fmla="*/ 2147483647 h 88"/>
                  <a:gd name="T70" fmla="*/ 2147483647 w 77"/>
                  <a:gd name="T71" fmla="*/ 2147483647 h 88"/>
                  <a:gd name="T72" fmla="*/ 2147483647 w 77"/>
                  <a:gd name="T73" fmla="*/ 2147483647 h 88"/>
                  <a:gd name="T74" fmla="*/ 2147483647 w 77"/>
                  <a:gd name="T75" fmla="*/ 2147483647 h 88"/>
                  <a:gd name="T76" fmla="*/ 2147483647 w 77"/>
                  <a:gd name="T77" fmla="*/ 2147483647 h 88"/>
                  <a:gd name="T78" fmla="*/ 2147483647 w 77"/>
                  <a:gd name="T79" fmla="*/ 0 h 88"/>
                  <a:gd name="T80" fmla="*/ 0 w 77"/>
                  <a:gd name="T81" fmla="*/ 2147483647 h 88"/>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77"/>
                  <a:gd name="T124" fmla="*/ 0 h 88"/>
                  <a:gd name="T125" fmla="*/ 77 w 77"/>
                  <a:gd name="T126" fmla="*/ 88 h 88"/>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77" h="88">
                    <a:moveTo>
                      <a:pt x="0" y="20"/>
                    </a:moveTo>
                    <a:lnTo>
                      <a:pt x="7" y="31"/>
                    </a:lnTo>
                    <a:lnTo>
                      <a:pt x="11" y="33"/>
                    </a:lnTo>
                    <a:lnTo>
                      <a:pt x="21" y="35"/>
                    </a:lnTo>
                    <a:lnTo>
                      <a:pt x="23" y="34"/>
                    </a:lnTo>
                    <a:lnTo>
                      <a:pt x="27" y="37"/>
                    </a:lnTo>
                    <a:lnTo>
                      <a:pt x="30" y="36"/>
                    </a:lnTo>
                    <a:lnTo>
                      <a:pt x="32" y="32"/>
                    </a:lnTo>
                    <a:lnTo>
                      <a:pt x="34" y="35"/>
                    </a:lnTo>
                    <a:lnTo>
                      <a:pt x="38" y="39"/>
                    </a:lnTo>
                    <a:lnTo>
                      <a:pt x="37" y="44"/>
                    </a:lnTo>
                    <a:lnTo>
                      <a:pt x="40" y="42"/>
                    </a:lnTo>
                    <a:lnTo>
                      <a:pt x="42" y="45"/>
                    </a:lnTo>
                    <a:lnTo>
                      <a:pt x="46" y="48"/>
                    </a:lnTo>
                    <a:lnTo>
                      <a:pt x="48" y="54"/>
                    </a:lnTo>
                    <a:lnTo>
                      <a:pt x="42" y="61"/>
                    </a:lnTo>
                    <a:lnTo>
                      <a:pt x="44" y="65"/>
                    </a:lnTo>
                    <a:lnTo>
                      <a:pt x="41" y="67"/>
                    </a:lnTo>
                    <a:lnTo>
                      <a:pt x="34" y="66"/>
                    </a:lnTo>
                    <a:lnTo>
                      <a:pt x="33" y="68"/>
                    </a:lnTo>
                    <a:lnTo>
                      <a:pt x="32" y="69"/>
                    </a:lnTo>
                    <a:lnTo>
                      <a:pt x="31" y="71"/>
                    </a:lnTo>
                    <a:lnTo>
                      <a:pt x="32" y="74"/>
                    </a:lnTo>
                    <a:lnTo>
                      <a:pt x="37" y="74"/>
                    </a:lnTo>
                    <a:lnTo>
                      <a:pt x="38" y="72"/>
                    </a:lnTo>
                    <a:lnTo>
                      <a:pt x="41" y="73"/>
                    </a:lnTo>
                    <a:lnTo>
                      <a:pt x="49" y="77"/>
                    </a:lnTo>
                    <a:lnTo>
                      <a:pt x="49" y="79"/>
                    </a:lnTo>
                    <a:lnTo>
                      <a:pt x="51" y="81"/>
                    </a:lnTo>
                    <a:lnTo>
                      <a:pt x="56" y="83"/>
                    </a:lnTo>
                    <a:lnTo>
                      <a:pt x="59" y="86"/>
                    </a:lnTo>
                    <a:lnTo>
                      <a:pt x="64" y="88"/>
                    </a:lnTo>
                    <a:lnTo>
                      <a:pt x="64" y="85"/>
                    </a:lnTo>
                    <a:lnTo>
                      <a:pt x="58" y="79"/>
                    </a:lnTo>
                    <a:lnTo>
                      <a:pt x="57" y="76"/>
                    </a:lnTo>
                    <a:lnTo>
                      <a:pt x="65" y="82"/>
                    </a:lnTo>
                    <a:lnTo>
                      <a:pt x="69" y="82"/>
                    </a:lnTo>
                    <a:lnTo>
                      <a:pt x="70" y="78"/>
                    </a:lnTo>
                    <a:lnTo>
                      <a:pt x="67" y="75"/>
                    </a:lnTo>
                    <a:lnTo>
                      <a:pt x="67" y="72"/>
                    </a:lnTo>
                    <a:lnTo>
                      <a:pt x="63" y="67"/>
                    </a:lnTo>
                    <a:lnTo>
                      <a:pt x="61" y="64"/>
                    </a:lnTo>
                    <a:lnTo>
                      <a:pt x="62" y="60"/>
                    </a:lnTo>
                    <a:lnTo>
                      <a:pt x="66" y="63"/>
                    </a:lnTo>
                    <a:lnTo>
                      <a:pt x="67" y="67"/>
                    </a:lnTo>
                    <a:lnTo>
                      <a:pt x="71" y="69"/>
                    </a:lnTo>
                    <a:lnTo>
                      <a:pt x="72" y="66"/>
                    </a:lnTo>
                    <a:lnTo>
                      <a:pt x="75" y="65"/>
                    </a:lnTo>
                    <a:lnTo>
                      <a:pt x="77" y="58"/>
                    </a:lnTo>
                    <a:lnTo>
                      <a:pt x="67" y="48"/>
                    </a:lnTo>
                    <a:lnTo>
                      <a:pt x="63" y="48"/>
                    </a:lnTo>
                    <a:lnTo>
                      <a:pt x="59" y="45"/>
                    </a:lnTo>
                    <a:lnTo>
                      <a:pt x="59" y="42"/>
                    </a:lnTo>
                    <a:lnTo>
                      <a:pt x="63" y="40"/>
                    </a:lnTo>
                    <a:lnTo>
                      <a:pt x="60" y="37"/>
                    </a:lnTo>
                    <a:lnTo>
                      <a:pt x="61" y="34"/>
                    </a:lnTo>
                    <a:lnTo>
                      <a:pt x="58" y="30"/>
                    </a:lnTo>
                    <a:lnTo>
                      <a:pt x="55" y="27"/>
                    </a:lnTo>
                    <a:lnTo>
                      <a:pt x="51" y="22"/>
                    </a:lnTo>
                    <a:lnTo>
                      <a:pt x="48" y="20"/>
                    </a:lnTo>
                    <a:lnTo>
                      <a:pt x="43" y="20"/>
                    </a:lnTo>
                    <a:lnTo>
                      <a:pt x="42" y="12"/>
                    </a:lnTo>
                    <a:lnTo>
                      <a:pt x="38" y="13"/>
                    </a:lnTo>
                    <a:lnTo>
                      <a:pt x="33" y="10"/>
                    </a:lnTo>
                    <a:lnTo>
                      <a:pt x="30" y="13"/>
                    </a:lnTo>
                    <a:lnTo>
                      <a:pt x="27" y="13"/>
                    </a:lnTo>
                    <a:lnTo>
                      <a:pt x="24" y="16"/>
                    </a:lnTo>
                    <a:lnTo>
                      <a:pt x="25" y="11"/>
                    </a:lnTo>
                    <a:lnTo>
                      <a:pt x="23" y="7"/>
                    </a:lnTo>
                    <a:lnTo>
                      <a:pt x="24" y="3"/>
                    </a:lnTo>
                    <a:lnTo>
                      <a:pt x="23" y="0"/>
                    </a:lnTo>
                    <a:lnTo>
                      <a:pt x="19" y="1"/>
                    </a:lnTo>
                    <a:lnTo>
                      <a:pt x="12" y="8"/>
                    </a:lnTo>
                    <a:lnTo>
                      <a:pt x="12" y="17"/>
                    </a:lnTo>
                    <a:lnTo>
                      <a:pt x="13" y="20"/>
                    </a:lnTo>
                    <a:lnTo>
                      <a:pt x="10" y="17"/>
                    </a:lnTo>
                    <a:lnTo>
                      <a:pt x="9" y="10"/>
                    </a:lnTo>
                    <a:lnTo>
                      <a:pt x="12" y="3"/>
                    </a:lnTo>
                    <a:lnTo>
                      <a:pt x="16" y="1"/>
                    </a:lnTo>
                    <a:lnTo>
                      <a:pt x="8" y="0"/>
                    </a:lnTo>
                    <a:lnTo>
                      <a:pt x="2" y="7"/>
                    </a:lnTo>
                    <a:lnTo>
                      <a:pt x="0" y="14"/>
                    </a:lnTo>
                    <a:lnTo>
                      <a:pt x="0" y="20"/>
                    </a:lnTo>
                  </a:path>
                </a:pathLst>
              </a:custGeom>
              <a:grpFill/>
              <a:ln w="0">
                <a:solidFill>
                  <a:srgbClr val="002060"/>
                </a:solidFill>
                <a:round/>
                <a:headEnd/>
                <a:tailEnd/>
              </a:ln>
            </p:spPr>
            <p:txBody>
              <a:bodyPr/>
              <a:lstStyle/>
              <a:p>
                <a:endParaRPr lang="en-US"/>
              </a:p>
            </p:txBody>
          </p:sp>
          <p:sp>
            <p:nvSpPr>
              <p:cNvPr id="577" name="Freeform 482"/>
              <p:cNvSpPr>
                <a:spLocks/>
              </p:cNvSpPr>
              <p:nvPr/>
            </p:nvSpPr>
            <p:spPr bwMode="auto">
              <a:xfrm>
                <a:off x="6676545" y="1502003"/>
                <a:ext cx="1684104" cy="1140837"/>
              </a:xfrm>
              <a:custGeom>
                <a:avLst/>
                <a:gdLst>
                  <a:gd name="T0" fmla="*/ 2147483647 w 231"/>
                  <a:gd name="T1" fmla="*/ 2147483647 h 180"/>
                  <a:gd name="T2" fmla="*/ 2147483647 w 231"/>
                  <a:gd name="T3" fmla="*/ 2147483647 h 180"/>
                  <a:gd name="T4" fmla="*/ 2147483647 w 231"/>
                  <a:gd name="T5" fmla="*/ 2147483647 h 180"/>
                  <a:gd name="T6" fmla="*/ 2147483647 w 231"/>
                  <a:gd name="T7" fmla="*/ 2147483647 h 180"/>
                  <a:gd name="T8" fmla="*/ 2147483647 w 231"/>
                  <a:gd name="T9" fmla="*/ 2147483647 h 180"/>
                  <a:gd name="T10" fmla="*/ 2147483647 w 231"/>
                  <a:gd name="T11" fmla="*/ 2147483647 h 180"/>
                  <a:gd name="T12" fmla="*/ 2147483647 w 231"/>
                  <a:gd name="T13" fmla="*/ 2147483647 h 180"/>
                  <a:gd name="T14" fmla="*/ 2147483647 w 231"/>
                  <a:gd name="T15" fmla="*/ 2147483647 h 180"/>
                  <a:gd name="T16" fmla="*/ 2147483647 w 231"/>
                  <a:gd name="T17" fmla="*/ 2147483647 h 180"/>
                  <a:gd name="T18" fmla="*/ 2147483647 w 231"/>
                  <a:gd name="T19" fmla="*/ 2147483647 h 180"/>
                  <a:gd name="T20" fmla="*/ 2147483647 w 231"/>
                  <a:gd name="T21" fmla="*/ 2147483647 h 180"/>
                  <a:gd name="T22" fmla="*/ 2147483647 w 231"/>
                  <a:gd name="T23" fmla="*/ 2147483647 h 180"/>
                  <a:gd name="T24" fmla="*/ 2147483647 w 231"/>
                  <a:gd name="T25" fmla="*/ 2147483647 h 180"/>
                  <a:gd name="T26" fmla="*/ 2147483647 w 231"/>
                  <a:gd name="T27" fmla="*/ 2147483647 h 180"/>
                  <a:gd name="T28" fmla="*/ 2147483647 w 231"/>
                  <a:gd name="T29" fmla="*/ 2147483647 h 180"/>
                  <a:gd name="T30" fmla="*/ 2147483647 w 231"/>
                  <a:gd name="T31" fmla="*/ 2147483647 h 180"/>
                  <a:gd name="T32" fmla="*/ 2147483647 w 231"/>
                  <a:gd name="T33" fmla="*/ 2147483647 h 180"/>
                  <a:gd name="T34" fmla="*/ 2147483647 w 231"/>
                  <a:gd name="T35" fmla="*/ 2147483647 h 180"/>
                  <a:gd name="T36" fmla="*/ 2147483647 w 231"/>
                  <a:gd name="T37" fmla="*/ 2147483647 h 180"/>
                  <a:gd name="T38" fmla="*/ 2147483647 w 231"/>
                  <a:gd name="T39" fmla="*/ 2147483647 h 180"/>
                  <a:gd name="T40" fmla="*/ 2147483647 w 231"/>
                  <a:gd name="T41" fmla="*/ 2147483647 h 180"/>
                  <a:gd name="T42" fmla="*/ 2147483647 w 231"/>
                  <a:gd name="T43" fmla="*/ 2147483647 h 180"/>
                  <a:gd name="T44" fmla="*/ 2147483647 w 231"/>
                  <a:gd name="T45" fmla="*/ 2147483647 h 180"/>
                  <a:gd name="T46" fmla="*/ 2147483647 w 231"/>
                  <a:gd name="T47" fmla="*/ 2147483647 h 180"/>
                  <a:gd name="T48" fmla="*/ 2147483647 w 231"/>
                  <a:gd name="T49" fmla="*/ 2147483647 h 180"/>
                  <a:gd name="T50" fmla="*/ 2147483647 w 231"/>
                  <a:gd name="T51" fmla="*/ 2147483647 h 180"/>
                  <a:gd name="T52" fmla="*/ 2147483647 w 231"/>
                  <a:gd name="T53" fmla="*/ 2147483647 h 180"/>
                  <a:gd name="T54" fmla="*/ 2147483647 w 231"/>
                  <a:gd name="T55" fmla="*/ 2147483647 h 180"/>
                  <a:gd name="T56" fmla="*/ 2147483647 w 231"/>
                  <a:gd name="T57" fmla="*/ 2147483647 h 180"/>
                  <a:gd name="T58" fmla="*/ 2147483647 w 231"/>
                  <a:gd name="T59" fmla="*/ 2147483647 h 180"/>
                  <a:gd name="T60" fmla="*/ 2147483647 w 231"/>
                  <a:gd name="T61" fmla="*/ 2147483647 h 180"/>
                  <a:gd name="T62" fmla="*/ 2147483647 w 231"/>
                  <a:gd name="T63" fmla="*/ 2147483647 h 180"/>
                  <a:gd name="T64" fmla="*/ 2147483647 w 231"/>
                  <a:gd name="T65" fmla="*/ 2147483647 h 180"/>
                  <a:gd name="T66" fmla="*/ 2147483647 w 231"/>
                  <a:gd name="T67" fmla="*/ 2147483647 h 180"/>
                  <a:gd name="T68" fmla="*/ 2147483647 w 231"/>
                  <a:gd name="T69" fmla="*/ 2147483647 h 180"/>
                  <a:gd name="T70" fmla="*/ 2147483647 w 231"/>
                  <a:gd name="T71" fmla="*/ 2147483647 h 180"/>
                  <a:gd name="T72" fmla="*/ 2147483647 w 231"/>
                  <a:gd name="T73" fmla="*/ 2147483647 h 180"/>
                  <a:gd name="T74" fmla="*/ 2147483647 w 231"/>
                  <a:gd name="T75" fmla="*/ 2147483647 h 180"/>
                  <a:gd name="T76" fmla="*/ 2147483647 w 231"/>
                  <a:gd name="T77" fmla="*/ 2147483647 h 180"/>
                  <a:gd name="T78" fmla="*/ 2147483647 w 231"/>
                  <a:gd name="T79" fmla="*/ 2147483647 h 180"/>
                  <a:gd name="T80" fmla="*/ 2147483647 w 231"/>
                  <a:gd name="T81" fmla="*/ 2147483647 h 180"/>
                  <a:gd name="T82" fmla="*/ 2147483647 w 231"/>
                  <a:gd name="T83" fmla="*/ 2147483647 h 180"/>
                  <a:gd name="T84" fmla="*/ 2147483647 w 231"/>
                  <a:gd name="T85" fmla="*/ 2147483647 h 180"/>
                  <a:gd name="T86" fmla="*/ 2147483647 w 231"/>
                  <a:gd name="T87" fmla="*/ 2147483647 h 180"/>
                  <a:gd name="T88" fmla="*/ 2147483647 w 231"/>
                  <a:gd name="T89" fmla="*/ 2147483647 h 180"/>
                  <a:gd name="T90" fmla="*/ 2147483647 w 231"/>
                  <a:gd name="T91" fmla="*/ 2147483647 h 180"/>
                  <a:gd name="T92" fmla="*/ 2147483647 w 231"/>
                  <a:gd name="T93" fmla="*/ 2147483647 h 180"/>
                  <a:gd name="T94" fmla="*/ 2147483647 w 231"/>
                  <a:gd name="T95" fmla="*/ 2147483647 h 180"/>
                  <a:gd name="T96" fmla="*/ 2147483647 w 231"/>
                  <a:gd name="T97" fmla="*/ 2147483647 h 180"/>
                  <a:gd name="T98" fmla="*/ 2147483647 w 231"/>
                  <a:gd name="T99" fmla="*/ 2147483647 h 180"/>
                  <a:gd name="T100" fmla="*/ 2147483647 w 231"/>
                  <a:gd name="T101" fmla="*/ 2147483647 h 180"/>
                  <a:gd name="T102" fmla="*/ 2147483647 w 231"/>
                  <a:gd name="T103" fmla="*/ 2147483647 h 180"/>
                  <a:gd name="T104" fmla="*/ 2147483647 w 231"/>
                  <a:gd name="T105" fmla="*/ 2147483647 h 180"/>
                  <a:gd name="T106" fmla="*/ 2147483647 w 231"/>
                  <a:gd name="T107" fmla="*/ 2147483647 h 180"/>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231"/>
                  <a:gd name="T163" fmla="*/ 0 h 180"/>
                  <a:gd name="T164" fmla="*/ 231 w 231"/>
                  <a:gd name="T165" fmla="*/ 180 h 180"/>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231" h="180">
                    <a:moveTo>
                      <a:pt x="166" y="175"/>
                    </a:moveTo>
                    <a:lnTo>
                      <a:pt x="167" y="175"/>
                    </a:lnTo>
                    <a:lnTo>
                      <a:pt x="168" y="176"/>
                    </a:lnTo>
                    <a:lnTo>
                      <a:pt x="161" y="177"/>
                    </a:lnTo>
                    <a:lnTo>
                      <a:pt x="160" y="178"/>
                    </a:lnTo>
                    <a:lnTo>
                      <a:pt x="156" y="180"/>
                    </a:lnTo>
                    <a:lnTo>
                      <a:pt x="159" y="176"/>
                    </a:lnTo>
                    <a:lnTo>
                      <a:pt x="158" y="176"/>
                    </a:lnTo>
                    <a:lnTo>
                      <a:pt x="160" y="174"/>
                    </a:lnTo>
                    <a:lnTo>
                      <a:pt x="161" y="168"/>
                    </a:lnTo>
                    <a:lnTo>
                      <a:pt x="165" y="170"/>
                    </a:lnTo>
                    <a:lnTo>
                      <a:pt x="166" y="169"/>
                    </a:lnTo>
                    <a:lnTo>
                      <a:pt x="163" y="165"/>
                    </a:lnTo>
                    <a:lnTo>
                      <a:pt x="154" y="163"/>
                    </a:lnTo>
                    <a:lnTo>
                      <a:pt x="154" y="164"/>
                    </a:lnTo>
                    <a:lnTo>
                      <a:pt x="153" y="163"/>
                    </a:lnTo>
                    <a:lnTo>
                      <a:pt x="151" y="157"/>
                    </a:lnTo>
                    <a:lnTo>
                      <a:pt x="149" y="157"/>
                    </a:lnTo>
                    <a:lnTo>
                      <a:pt x="147" y="153"/>
                    </a:lnTo>
                    <a:lnTo>
                      <a:pt x="143" y="152"/>
                    </a:lnTo>
                    <a:lnTo>
                      <a:pt x="138" y="157"/>
                    </a:lnTo>
                    <a:lnTo>
                      <a:pt x="134" y="156"/>
                    </a:lnTo>
                    <a:lnTo>
                      <a:pt x="130" y="154"/>
                    </a:lnTo>
                    <a:lnTo>
                      <a:pt x="126" y="154"/>
                    </a:lnTo>
                    <a:lnTo>
                      <a:pt x="125" y="151"/>
                    </a:lnTo>
                    <a:lnTo>
                      <a:pt x="123" y="153"/>
                    </a:lnTo>
                    <a:lnTo>
                      <a:pt x="50" y="153"/>
                    </a:lnTo>
                    <a:lnTo>
                      <a:pt x="48" y="152"/>
                    </a:lnTo>
                    <a:lnTo>
                      <a:pt x="48" y="149"/>
                    </a:lnTo>
                    <a:lnTo>
                      <a:pt x="47" y="150"/>
                    </a:lnTo>
                    <a:lnTo>
                      <a:pt x="42" y="147"/>
                    </a:lnTo>
                    <a:lnTo>
                      <a:pt x="36" y="144"/>
                    </a:lnTo>
                    <a:lnTo>
                      <a:pt x="34" y="138"/>
                    </a:lnTo>
                    <a:lnTo>
                      <a:pt x="32" y="137"/>
                    </a:lnTo>
                    <a:lnTo>
                      <a:pt x="28" y="131"/>
                    </a:lnTo>
                    <a:lnTo>
                      <a:pt x="30" y="130"/>
                    </a:lnTo>
                    <a:lnTo>
                      <a:pt x="29" y="129"/>
                    </a:lnTo>
                    <a:lnTo>
                      <a:pt x="30" y="126"/>
                    </a:lnTo>
                    <a:lnTo>
                      <a:pt x="30" y="121"/>
                    </a:lnTo>
                    <a:lnTo>
                      <a:pt x="25" y="119"/>
                    </a:lnTo>
                    <a:lnTo>
                      <a:pt x="20" y="108"/>
                    </a:lnTo>
                    <a:lnTo>
                      <a:pt x="18" y="107"/>
                    </a:lnTo>
                    <a:lnTo>
                      <a:pt x="15" y="103"/>
                    </a:lnTo>
                    <a:lnTo>
                      <a:pt x="13" y="103"/>
                    </a:lnTo>
                    <a:lnTo>
                      <a:pt x="10" y="107"/>
                    </a:lnTo>
                    <a:lnTo>
                      <a:pt x="5" y="101"/>
                    </a:lnTo>
                    <a:lnTo>
                      <a:pt x="5" y="100"/>
                    </a:lnTo>
                    <a:lnTo>
                      <a:pt x="1" y="100"/>
                    </a:lnTo>
                    <a:lnTo>
                      <a:pt x="0" y="99"/>
                    </a:lnTo>
                    <a:lnTo>
                      <a:pt x="0" y="40"/>
                    </a:lnTo>
                    <a:lnTo>
                      <a:pt x="4" y="40"/>
                    </a:lnTo>
                    <a:lnTo>
                      <a:pt x="14" y="46"/>
                    </a:lnTo>
                    <a:lnTo>
                      <a:pt x="14" y="43"/>
                    </a:lnTo>
                    <a:lnTo>
                      <a:pt x="16" y="41"/>
                    </a:lnTo>
                    <a:lnTo>
                      <a:pt x="19" y="40"/>
                    </a:lnTo>
                    <a:lnTo>
                      <a:pt x="21" y="42"/>
                    </a:lnTo>
                    <a:lnTo>
                      <a:pt x="30" y="35"/>
                    </a:lnTo>
                    <a:lnTo>
                      <a:pt x="32" y="38"/>
                    </a:lnTo>
                    <a:lnTo>
                      <a:pt x="34" y="37"/>
                    </a:lnTo>
                    <a:lnTo>
                      <a:pt x="36" y="32"/>
                    </a:lnTo>
                    <a:lnTo>
                      <a:pt x="39" y="36"/>
                    </a:lnTo>
                    <a:lnTo>
                      <a:pt x="40" y="40"/>
                    </a:lnTo>
                    <a:lnTo>
                      <a:pt x="43" y="41"/>
                    </a:lnTo>
                    <a:lnTo>
                      <a:pt x="45" y="37"/>
                    </a:lnTo>
                    <a:lnTo>
                      <a:pt x="45" y="41"/>
                    </a:lnTo>
                    <a:lnTo>
                      <a:pt x="48" y="42"/>
                    </a:lnTo>
                    <a:lnTo>
                      <a:pt x="49" y="38"/>
                    </a:lnTo>
                    <a:lnTo>
                      <a:pt x="53" y="38"/>
                    </a:lnTo>
                    <a:lnTo>
                      <a:pt x="56" y="41"/>
                    </a:lnTo>
                    <a:lnTo>
                      <a:pt x="60" y="43"/>
                    </a:lnTo>
                    <a:lnTo>
                      <a:pt x="64" y="45"/>
                    </a:lnTo>
                    <a:lnTo>
                      <a:pt x="68" y="45"/>
                    </a:lnTo>
                    <a:lnTo>
                      <a:pt x="71" y="47"/>
                    </a:lnTo>
                    <a:lnTo>
                      <a:pt x="73" y="50"/>
                    </a:lnTo>
                    <a:lnTo>
                      <a:pt x="70" y="51"/>
                    </a:lnTo>
                    <a:lnTo>
                      <a:pt x="70" y="53"/>
                    </a:lnTo>
                    <a:lnTo>
                      <a:pt x="76" y="54"/>
                    </a:lnTo>
                    <a:lnTo>
                      <a:pt x="83" y="52"/>
                    </a:lnTo>
                    <a:lnTo>
                      <a:pt x="89" y="55"/>
                    </a:lnTo>
                    <a:lnTo>
                      <a:pt x="90" y="52"/>
                    </a:lnTo>
                    <a:lnTo>
                      <a:pt x="87" y="50"/>
                    </a:lnTo>
                    <a:lnTo>
                      <a:pt x="89" y="48"/>
                    </a:lnTo>
                    <a:lnTo>
                      <a:pt x="96" y="45"/>
                    </a:lnTo>
                    <a:lnTo>
                      <a:pt x="99" y="49"/>
                    </a:lnTo>
                    <a:lnTo>
                      <a:pt x="106" y="54"/>
                    </a:lnTo>
                    <a:lnTo>
                      <a:pt x="111" y="55"/>
                    </a:lnTo>
                    <a:lnTo>
                      <a:pt x="114" y="54"/>
                    </a:lnTo>
                    <a:lnTo>
                      <a:pt x="115" y="50"/>
                    </a:lnTo>
                    <a:lnTo>
                      <a:pt x="116" y="48"/>
                    </a:lnTo>
                    <a:lnTo>
                      <a:pt x="112" y="45"/>
                    </a:lnTo>
                    <a:lnTo>
                      <a:pt x="115" y="42"/>
                    </a:lnTo>
                    <a:lnTo>
                      <a:pt x="117" y="38"/>
                    </a:lnTo>
                    <a:lnTo>
                      <a:pt x="121" y="42"/>
                    </a:lnTo>
                    <a:lnTo>
                      <a:pt x="123" y="46"/>
                    </a:lnTo>
                    <a:lnTo>
                      <a:pt x="119" y="49"/>
                    </a:lnTo>
                    <a:lnTo>
                      <a:pt x="120" y="53"/>
                    </a:lnTo>
                    <a:lnTo>
                      <a:pt x="122" y="55"/>
                    </a:lnTo>
                    <a:lnTo>
                      <a:pt x="123" y="52"/>
                    </a:lnTo>
                    <a:lnTo>
                      <a:pt x="127" y="48"/>
                    </a:lnTo>
                    <a:lnTo>
                      <a:pt x="125" y="45"/>
                    </a:lnTo>
                    <a:lnTo>
                      <a:pt x="127" y="41"/>
                    </a:lnTo>
                    <a:lnTo>
                      <a:pt x="123" y="38"/>
                    </a:lnTo>
                    <a:lnTo>
                      <a:pt x="120" y="34"/>
                    </a:lnTo>
                    <a:lnTo>
                      <a:pt x="122" y="25"/>
                    </a:lnTo>
                    <a:lnTo>
                      <a:pt x="125" y="23"/>
                    </a:lnTo>
                    <a:lnTo>
                      <a:pt x="125" y="14"/>
                    </a:lnTo>
                    <a:lnTo>
                      <a:pt x="123" y="6"/>
                    </a:lnTo>
                    <a:lnTo>
                      <a:pt x="124" y="2"/>
                    </a:lnTo>
                    <a:lnTo>
                      <a:pt x="130" y="0"/>
                    </a:lnTo>
                    <a:lnTo>
                      <a:pt x="135" y="2"/>
                    </a:lnTo>
                    <a:lnTo>
                      <a:pt x="138" y="3"/>
                    </a:lnTo>
                    <a:lnTo>
                      <a:pt x="133" y="14"/>
                    </a:lnTo>
                    <a:lnTo>
                      <a:pt x="130" y="14"/>
                    </a:lnTo>
                    <a:lnTo>
                      <a:pt x="127" y="15"/>
                    </a:lnTo>
                    <a:lnTo>
                      <a:pt x="128" y="18"/>
                    </a:lnTo>
                    <a:lnTo>
                      <a:pt x="127" y="21"/>
                    </a:lnTo>
                    <a:lnTo>
                      <a:pt x="134" y="35"/>
                    </a:lnTo>
                    <a:lnTo>
                      <a:pt x="131" y="39"/>
                    </a:lnTo>
                    <a:lnTo>
                      <a:pt x="134" y="41"/>
                    </a:lnTo>
                    <a:lnTo>
                      <a:pt x="138" y="48"/>
                    </a:lnTo>
                    <a:lnTo>
                      <a:pt x="141" y="43"/>
                    </a:lnTo>
                    <a:lnTo>
                      <a:pt x="143" y="46"/>
                    </a:lnTo>
                    <a:lnTo>
                      <a:pt x="143" y="53"/>
                    </a:lnTo>
                    <a:lnTo>
                      <a:pt x="145" y="57"/>
                    </a:lnTo>
                    <a:lnTo>
                      <a:pt x="147" y="56"/>
                    </a:lnTo>
                    <a:lnTo>
                      <a:pt x="147" y="53"/>
                    </a:lnTo>
                    <a:lnTo>
                      <a:pt x="150" y="51"/>
                    </a:lnTo>
                    <a:lnTo>
                      <a:pt x="150" y="38"/>
                    </a:lnTo>
                    <a:lnTo>
                      <a:pt x="153" y="38"/>
                    </a:lnTo>
                    <a:lnTo>
                      <a:pt x="157" y="39"/>
                    </a:lnTo>
                    <a:lnTo>
                      <a:pt x="158" y="42"/>
                    </a:lnTo>
                    <a:lnTo>
                      <a:pt x="161" y="43"/>
                    </a:lnTo>
                    <a:lnTo>
                      <a:pt x="161" y="48"/>
                    </a:lnTo>
                    <a:lnTo>
                      <a:pt x="158" y="49"/>
                    </a:lnTo>
                    <a:lnTo>
                      <a:pt x="158" y="53"/>
                    </a:lnTo>
                    <a:lnTo>
                      <a:pt x="162" y="55"/>
                    </a:lnTo>
                    <a:lnTo>
                      <a:pt x="161" y="59"/>
                    </a:lnTo>
                    <a:lnTo>
                      <a:pt x="155" y="64"/>
                    </a:lnTo>
                    <a:lnTo>
                      <a:pt x="151" y="63"/>
                    </a:lnTo>
                    <a:lnTo>
                      <a:pt x="150" y="62"/>
                    </a:lnTo>
                    <a:lnTo>
                      <a:pt x="147" y="62"/>
                    </a:lnTo>
                    <a:lnTo>
                      <a:pt x="149" y="64"/>
                    </a:lnTo>
                    <a:lnTo>
                      <a:pt x="146" y="69"/>
                    </a:lnTo>
                    <a:lnTo>
                      <a:pt x="146" y="72"/>
                    </a:lnTo>
                    <a:lnTo>
                      <a:pt x="142" y="78"/>
                    </a:lnTo>
                    <a:lnTo>
                      <a:pt x="138" y="78"/>
                    </a:lnTo>
                    <a:lnTo>
                      <a:pt x="136" y="82"/>
                    </a:lnTo>
                    <a:lnTo>
                      <a:pt x="136" y="85"/>
                    </a:lnTo>
                    <a:lnTo>
                      <a:pt x="131" y="87"/>
                    </a:lnTo>
                    <a:lnTo>
                      <a:pt x="131" y="90"/>
                    </a:lnTo>
                    <a:lnTo>
                      <a:pt x="130" y="91"/>
                    </a:lnTo>
                    <a:lnTo>
                      <a:pt x="128" y="93"/>
                    </a:lnTo>
                    <a:lnTo>
                      <a:pt x="125" y="100"/>
                    </a:lnTo>
                    <a:lnTo>
                      <a:pt x="125" y="106"/>
                    </a:lnTo>
                    <a:lnTo>
                      <a:pt x="126" y="108"/>
                    </a:lnTo>
                    <a:lnTo>
                      <a:pt x="130" y="108"/>
                    </a:lnTo>
                    <a:lnTo>
                      <a:pt x="132" y="117"/>
                    </a:lnTo>
                    <a:lnTo>
                      <a:pt x="135" y="116"/>
                    </a:lnTo>
                    <a:lnTo>
                      <a:pt x="141" y="118"/>
                    </a:lnTo>
                    <a:lnTo>
                      <a:pt x="145" y="122"/>
                    </a:lnTo>
                    <a:lnTo>
                      <a:pt x="151" y="125"/>
                    </a:lnTo>
                    <a:lnTo>
                      <a:pt x="157" y="125"/>
                    </a:lnTo>
                    <a:lnTo>
                      <a:pt x="159" y="126"/>
                    </a:lnTo>
                    <a:lnTo>
                      <a:pt x="159" y="136"/>
                    </a:lnTo>
                    <a:lnTo>
                      <a:pt x="166" y="144"/>
                    </a:lnTo>
                    <a:lnTo>
                      <a:pt x="165" y="143"/>
                    </a:lnTo>
                    <a:lnTo>
                      <a:pt x="169" y="139"/>
                    </a:lnTo>
                    <a:lnTo>
                      <a:pt x="166" y="128"/>
                    </a:lnTo>
                    <a:lnTo>
                      <a:pt x="170" y="126"/>
                    </a:lnTo>
                    <a:lnTo>
                      <a:pt x="174" y="122"/>
                    </a:lnTo>
                    <a:lnTo>
                      <a:pt x="172" y="110"/>
                    </a:lnTo>
                    <a:lnTo>
                      <a:pt x="169" y="108"/>
                    </a:lnTo>
                    <a:lnTo>
                      <a:pt x="169" y="106"/>
                    </a:lnTo>
                    <a:lnTo>
                      <a:pt x="171" y="106"/>
                    </a:lnTo>
                    <a:lnTo>
                      <a:pt x="172" y="103"/>
                    </a:lnTo>
                    <a:lnTo>
                      <a:pt x="171" y="99"/>
                    </a:lnTo>
                    <a:lnTo>
                      <a:pt x="170" y="97"/>
                    </a:lnTo>
                    <a:lnTo>
                      <a:pt x="172" y="93"/>
                    </a:lnTo>
                    <a:lnTo>
                      <a:pt x="170" y="91"/>
                    </a:lnTo>
                    <a:lnTo>
                      <a:pt x="170" y="89"/>
                    </a:lnTo>
                    <a:lnTo>
                      <a:pt x="172" y="87"/>
                    </a:lnTo>
                    <a:lnTo>
                      <a:pt x="177" y="89"/>
                    </a:lnTo>
                    <a:lnTo>
                      <a:pt x="182" y="88"/>
                    </a:lnTo>
                    <a:lnTo>
                      <a:pt x="188" y="93"/>
                    </a:lnTo>
                    <a:lnTo>
                      <a:pt x="187" y="95"/>
                    </a:lnTo>
                    <a:lnTo>
                      <a:pt x="189" y="96"/>
                    </a:lnTo>
                    <a:lnTo>
                      <a:pt x="193" y="96"/>
                    </a:lnTo>
                    <a:lnTo>
                      <a:pt x="193" y="105"/>
                    </a:lnTo>
                    <a:lnTo>
                      <a:pt x="198" y="111"/>
                    </a:lnTo>
                    <a:lnTo>
                      <a:pt x="201" y="110"/>
                    </a:lnTo>
                    <a:lnTo>
                      <a:pt x="204" y="107"/>
                    </a:lnTo>
                    <a:lnTo>
                      <a:pt x="205" y="104"/>
                    </a:lnTo>
                    <a:lnTo>
                      <a:pt x="204" y="103"/>
                    </a:lnTo>
                    <a:lnTo>
                      <a:pt x="206" y="99"/>
                    </a:lnTo>
                    <a:lnTo>
                      <a:pt x="215" y="116"/>
                    </a:lnTo>
                    <a:lnTo>
                      <a:pt x="214" y="118"/>
                    </a:lnTo>
                    <a:lnTo>
                      <a:pt x="214" y="120"/>
                    </a:lnTo>
                    <a:lnTo>
                      <a:pt x="218" y="123"/>
                    </a:lnTo>
                    <a:lnTo>
                      <a:pt x="218" y="125"/>
                    </a:lnTo>
                    <a:lnTo>
                      <a:pt x="221" y="126"/>
                    </a:lnTo>
                    <a:lnTo>
                      <a:pt x="222" y="127"/>
                    </a:lnTo>
                    <a:lnTo>
                      <a:pt x="226" y="129"/>
                    </a:lnTo>
                    <a:lnTo>
                      <a:pt x="223" y="130"/>
                    </a:lnTo>
                    <a:lnTo>
                      <a:pt x="226" y="131"/>
                    </a:lnTo>
                    <a:lnTo>
                      <a:pt x="226" y="133"/>
                    </a:lnTo>
                    <a:lnTo>
                      <a:pt x="228" y="133"/>
                    </a:lnTo>
                    <a:lnTo>
                      <a:pt x="230" y="135"/>
                    </a:lnTo>
                    <a:lnTo>
                      <a:pt x="230" y="137"/>
                    </a:lnTo>
                    <a:lnTo>
                      <a:pt x="231" y="140"/>
                    </a:lnTo>
                    <a:lnTo>
                      <a:pt x="227" y="142"/>
                    </a:lnTo>
                    <a:lnTo>
                      <a:pt x="223" y="144"/>
                    </a:lnTo>
                    <a:lnTo>
                      <a:pt x="219" y="148"/>
                    </a:lnTo>
                    <a:lnTo>
                      <a:pt x="214" y="148"/>
                    </a:lnTo>
                    <a:lnTo>
                      <a:pt x="208" y="147"/>
                    </a:lnTo>
                    <a:lnTo>
                      <a:pt x="201" y="148"/>
                    </a:lnTo>
                    <a:lnTo>
                      <a:pt x="199" y="151"/>
                    </a:lnTo>
                    <a:lnTo>
                      <a:pt x="197" y="151"/>
                    </a:lnTo>
                    <a:lnTo>
                      <a:pt x="194" y="154"/>
                    </a:lnTo>
                    <a:lnTo>
                      <a:pt x="189" y="161"/>
                    </a:lnTo>
                    <a:lnTo>
                      <a:pt x="191" y="160"/>
                    </a:lnTo>
                    <a:lnTo>
                      <a:pt x="196" y="155"/>
                    </a:lnTo>
                    <a:lnTo>
                      <a:pt x="201" y="152"/>
                    </a:lnTo>
                    <a:lnTo>
                      <a:pt x="205" y="152"/>
                    </a:lnTo>
                    <a:lnTo>
                      <a:pt x="207" y="152"/>
                    </a:lnTo>
                    <a:lnTo>
                      <a:pt x="208" y="155"/>
                    </a:lnTo>
                    <a:lnTo>
                      <a:pt x="205" y="156"/>
                    </a:lnTo>
                    <a:lnTo>
                      <a:pt x="202" y="156"/>
                    </a:lnTo>
                    <a:lnTo>
                      <a:pt x="204" y="158"/>
                    </a:lnTo>
                    <a:lnTo>
                      <a:pt x="206" y="158"/>
                    </a:lnTo>
                    <a:lnTo>
                      <a:pt x="206" y="162"/>
                    </a:lnTo>
                    <a:lnTo>
                      <a:pt x="207" y="163"/>
                    </a:lnTo>
                    <a:lnTo>
                      <a:pt x="210" y="166"/>
                    </a:lnTo>
                    <a:lnTo>
                      <a:pt x="215" y="166"/>
                    </a:lnTo>
                    <a:lnTo>
                      <a:pt x="215" y="164"/>
                    </a:lnTo>
                    <a:lnTo>
                      <a:pt x="217" y="160"/>
                    </a:lnTo>
                    <a:lnTo>
                      <a:pt x="218" y="163"/>
                    </a:lnTo>
                    <a:lnTo>
                      <a:pt x="219" y="164"/>
                    </a:lnTo>
                    <a:lnTo>
                      <a:pt x="216" y="166"/>
                    </a:lnTo>
                    <a:lnTo>
                      <a:pt x="216" y="168"/>
                    </a:lnTo>
                    <a:lnTo>
                      <a:pt x="208" y="170"/>
                    </a:lnTo>
                    <a:lnTo>
                      <a:pt x="204" y="174"/>
                    </a:lnTo>
                    <a:lnTo>
                      <a:pt x="202" y="171"/>
                    </a:lnTo>
                    <a:lnTo>
                      <a:pt x="203" y="170"/>
                    </a:lnTo>
                    <a:lnTo>
                      <a:pt x="208" y="167"/>
                    </a:lnTo>
                    <a:lnTo>
                      <a:pt x="206" y="167"/>
                    </a:lnTo>
                    <a:lnTo>
                      <a:pt x="206" y="166"/>
                    </a:lnTo>
                    <a:lnTo>
                      <a:pt x="202" y="168"/>
                    </a:lnTo>
                    <a:lnTo>
                      <a:pt x="200" y="168"/>
                    </a:lnTo>
                    <a:lnTo>
                      <a:pt x="198" y="166"/>
                    </a:lnTo>
                    <a:lnTo>
                      <a:pt x="198" y="160"/>
                    </a:lnTo>
                    <a:lnTo>
                      <a:pt x="196" y="159"/>
                    </a:lnTo>
                    <a:lnTo>
                      <a:pt x="195" y="160"/>
                    </a:lnTo>
                    <a:lnTo>
                      <a:pt x="193" y="159"/>
                    </a:lnTo>
                    <a:lnTo>
                      <a:pt x="190" y="167"/>
                    </a:lnTo>
                    <a:lnTo>
                      <a:pt x="187" y="168"/>
                    </a:lnTo>
                    <a:lnTo>
                      <a:pt x="179" y="168"/>
                    </a:lnTo>
                    <a:lnTo>
                      <a:pt x="176" y="171"/>
                    </a:lnTo>
                    <a:lnTo>
                      <a:pt x="173" y="172"/>
                    </a:lnTo>
                    <a:lnTo>
                      <a:pt x="167" y="173"/>
                    </a:lnTo>
                    <a:lnTo>
                      <a:pt x="166" y="175"/>
                    </a:lnTo>
                  </a:path>
                </a:pathLst>
              </a:custGeom>
              <a:grpFill/>
              <a:ln w="0">
                <a:solidFill>
                  <a:srgbClr val="002060"/>
                </a:solidFill>
                <a:round/>
                <a:headEnd/>
                <a:tailEnd/>
              </a:ln>
            </p:spPr>
            <p:txBody>
              <a:bodyPr/>
              <a:lstStyle/>
              <a:p>
                <a:endParaRPr lang="en-US"/>
              </a:p>
            </p:txBody>
          </p:sp>
          <p:sp>
            <p:nvSpPr>
              <p:cNvPr id="578" name="Freeform 481"/>
              <p:cNvSpPr>
                <a:spLocks/>
              </p:cNvSpPr>
              <p:nvPr/>
            </p:nvSpPr>
            <p:spPr bwMode="auto">
              <a:xfrm>
                <a:off x="6151575" y="1666013"/>
                <a:ext cx="743358" cy="659659"/>
              </a:xfrm>
              <a:custGeom>
                <a:avLst/>
                <a:gdLst>
                  <a:gd name="T0" fmla="*/ 2147483647 w 102"/>
                  <a:gd name="T1" fmla="*/ 2147483647 h 104"/>
                  <a:gd name="T2" fmla="*/ 2147483647 w 102"/>
                  <a:gd name="T3" fmla="*/ 2147483647 h 104"/>
                  <a:gd name="T4" fmla="*/ 2147483647 w 102"/>
                  <a:gd name="T5" fmla="*/ 2147483647 h 104"/>
                  <a:gd name="T6" fmla="*/ 2147483647 w 102"/>
                  <a:gd name="T7" fmla="*/ 2147483647 h 104"/>
                  <a:gd name="T8" fmla="*/ 2147483647 w 102"/>
                  <a:gd name="T9" fmla="*/ 2147483647 h 104"/>
                  <a:gd name="T10" fmla="*/ 2147483647 w 102"/>
                  <a:gd name="T11" fmla="*/ 2147483647 h 104"/>
                  <a:gd name="T12" fmla="*/ 2147483647 w 102"/>
                  <a:gd name="T13" fmla="*/ 2147483647 h 104"/>
                  <a:gd name="T14" fmla="*/ 2147483647 w 102"/>
                  <a:gd name="T15" fmla="*/ 2147483647 h 104"/>
                  <a:gd name="T16" fmla="*/ 2147483647 w 102"/>
                  <a:gd name="T17" fmla="*/ 2147483647 h 104"/>
                  <a:gd name="T18" fmla="*/ 2147483647 w 102"/>
                  <a:gd name="T19" fmla="*/ 2147483647 h 104"/>
                  <a:gd name="T20" fmla="*/ 2147483647 w 102"/>
                  <a:gd name="T21" fmla="*/ 2147483647 h 104"/>
                  <a:gd name="T22" fmla="*/ 2147483647 w 102"/>
                  <a:gd name="T23" fmla="*/ 0 h 104"/>
                  <a:gd name="T24" fmla="*/ 2147483647 w 102"/>
                  <a:gd name="T25" fmla="*/ 2147483647 h 104"/>
                  <a:gd name="T26" fmla="*/ 2147483647 w 102"/>
                  <a:gd name="T27" fmla="*/ 2147483647 h 104"/>
                  <a:gd name="T28" fmla="*/ 2147483647 w 102"/>
                  <a:gd name="T29" fmla="*/ 2147483647 h 104"/>
                  <a:gd name="T30" fmla="*/ 2147483647 w 102"/>
                  <a:gd name="T31" fmla="*/ 2147483647 h 104"/>
                  <a:gd name="T32" fmla="*/ 2147483647 w 102"/>
                  <a:gd name="T33" fmla="*/ 2147483647 h 104"/>
                  <a:gd name="T34" fmla="*/ 2147483647 w 102"/>
                  <a:gd name="T35" fmla="*/ 2147483647 h 104"/>
                  <a:gd name="T36" fmla="*/ 2147483647 w 102"/>
                  <a:gd name="T37" fmla="*/ 2147483647 h 104"/>
                  <a:gd name="T38" fmla="*/ 2147483647 w 102"/>
                  <a:gd name="T39" fmla="*/ 2147483647 h 104"/>
                  <a:gd name="T40" fmla="*/ 2147483647 w 102"/>
                  <a:gd name="T41" fmla="*/ 2147483647 h 104"/>
                  <a:gd name="T42" fmla="*/ 2147483647 w 102"/>
                  <a:gd name="T43" fmla="*/ 2147483647 h 104"/>
                  <a:gd name="T44" fmla="*/ 2147483647 w 102"/>
                  <a:gd name="T45" fmla="*/ 2147483647 h 104"/>
                  <a:gd name="T46" fmla="*/ 2147483647 w 102"/>
                  <a:gd name="T47" fmla="*/ 2147483647 h 104"/>
                  <a:gd name="T48" fmla="*/ 2147483647 w 102"/>
                  <a:gd name="T49" fmla="*/ 2147483647 h 104"/>
                  <a:gd name="T50" fmla="*/ 2147483647 w 102"/>
                  <a:gd name="T51" fmla="*/ 2147483647 h 104"/>
                  <a:gd name="T52" fmla="*/ 2147483647 w 102"/>
                  <a:gd name="T53" fmla="*/ 2147483647 h 104"/>
                  <a:gd name="T54" fmla="*/ 2147483647 w 102"/>
                  <a:gd name="T55" fmla="*/ 2147483647 h 104"/>
                  <a:gd name="T56" fmla="*/ 2147483647 w 102"/>
                  <a:gd name="T57" fmla="*/ 2147483647 h 104"/>
                  <a:gd name="T58" fmla="*/ 2147483647 w 102"/>
                  <a:gd name="T59" fmla="*/ 2147483647 h 104"/>
                  <a:gd name="T60" fmla="*/ 2147483647 w 102"/>
                  <a:gd name="T61" fmla="*/ 2147483647 h 104"/>
                  <a:gd name="T62" fmla="*/ 2147483647 w 102"/>
                  <a:gd name="T63" fmla="*/ 2147483647 h 104"/>
                  <a:gd name="T64" fmla="*/ 2147483647 w 102"/>
                  <a:gd name="T65" fmla="*/ 2147483647 h 104"/>
                  <a:gd name="T66" fmla="*/ 2147483647 w 102"/>
                  <a:gd name="T67" fmla="*/ 2147483647 h 104"/>
                  <a:gd name="T68" fmla="*/ 2147483647 w 102"/>
                  <a:gd name="T69" fmla="*/ 2147483647 h 104"/>
                  <a:gd name="T70" fmla="*/ 2147483647 w 102"/>
                  <a:gd name="T71" fmla="*/ 2147483647 h 104"/>
                  <a:gd name="T72" fmla="*/ 2147483647 w 102"/>
                  <a:gd name="T73" fmla="*/ 2147483647 h 104"/>
                  <a:gd name="T74" fmla="*/ 2147483647 w 102"/>
                  <a:gd name="T75" fmla="*/ 2147483647 h 104"/>
                  <a:gd name="T76" fmla="*/ 2147483647 w 102"/>
                  <a:gd name="T77" fmla="*/ 2147483647 h 104"/>
                  <a:gd name="T78" fmla="*/ 2147483647 w 102"/>
                  <a:gd name="T79" fmla="*/ 2147483647 h 104"/>
                  <a:gd name="T80" fmla="*/ 2147483647 w 102"/>
                  <a:gd name="T81" fmla="*/ 2147483647 h 104"/>
                  <a:gd name="T82" fmla="*/ 2147483647 w 102"/>
                  <a:gd name="T83" fmla="*/ 2147483647 h 104"/>
                  <a:gd name="T84" fmla="*/ 2147483647 w 102"/>
                  <a:gd name="T85" fmla="*/ 2147483647 h 104"/>
                  <a:gd name="T86" fmla="*/ 2147483647 w 102"/>
                  <a:gd name="T87" fmla="*/ 2147483647 h 104"/>
                  <a:gd name="T88" fmla="*/ 2147483647 w 102"/>
                  <a:gd name="T89" fmla="*/ 2147483647 h 104"/>
                  <a:gd name="T90" fmla="*/ 2147483647 w 102"/>
                  <a:gd name="T91" fmla="*/ 2147483647 h 104"/>
                  <a:gd name="T92" fmla="*/ 2147483647 w 102"/>
                  <a:gd name="T93" fmla="*/ 2147483647 h 104"/>
                  <a:gd name="T94" fmla="*/ 2147483647 w 102"/>
                  <a:gd name="T95" fmla="*/ 2147483647 h 104"/>
                  <a:gd name="T96" fmla="*/ 2147483647 w 102"/>
                  <a:gd name="T97" fmla="*/ 2147483647 h 104"/>
                  <a:gd name="T98" fmla="*/ 2147483647 w 102"/>
                  <a:gd name="T99" fmla="*/ 2147483647 h 104"/>
                  <a:gd name="T100" fmla="*/ 2147483647 w 102"/>
                  <a:gd name="T101" fmla="*/ 2147483647 h 104"/>
                  <a:gd name="T102" fmla="*/ 2147483647 w 102"/>
                  <a:gd name="T103" fmla="*/ 2147483647 h 104"/>
                  <a:gd name="T104" fmla="*/ 2147483647 w 102"/>
                  <a:gd name="T105" fmla="*/ 2147483647 h 104"/>
                  <a:gd name="T106" fmla="*/ 2147483647 w 102"/>
                  <a:gd name="T107" fmla="*/ 2147483647 h 104"/>
                  <a:gd name="T108" fmla="*/ 2147483647 w 102"/>
                  <a:gd name="T109" fmla="*/ 2147483647 h 104"/>
                  <a:gd name="T110" fmla="*/ 2147483647 w 102"/>
                  <a:gd name="T111" fmla="*/ 2147483647 h 104"/>
                  <a:gd name="T112" fmla="*/ 2147483647 w 102"/>
                  <a:gd name="T113" fmla="*/ 2147483647 h 104"/>
                  <a:gd name="T114" fmla="*/ 2147483647 w 102"/>
                  <a:gd name="T115" fmla="*/ 2147483647 h 104"/>
                  <a:gd name="T116" fmla="*/ 2147483647 w 102"/>
                  <a:gd name="T117" fmla="*/ 2147483647 h 104"/>
                  <a:gd name="T118" fmla="*/ 2147483647 w 102"/>
                  <a:gd name="T119" fmla="*/ 2147483647 h 104"/>
                  <a:gd name="T120" fmla="*/ 2147483647 w 102"/>
                  <a:gd name="T121" fmla="*/ 2147483647 h 104"/>
                  <a:gd name="T122" fmla="*/ 2147483647 w 102"/>
                  <a:gd name="T123" fmla="*/ 2147483647 h 104"/>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102"/>
                  <a:gd name="T187" fmla="*/ 0 h 104"/>
                  <a:gd name="T188" fmla="*/ 102 w 102"/>
                  <a:gd name="T189" fmla="*/ 104 h 104"/>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102" h="104">
                    <a:moveTo>
                      <a:pt x="102" y="100"/>
                    </a:moveTo>
                    <a:lnTo>
                      <a:pt x="102" y="95"/>
                    </a:lnTo>
                    <a:lnTo>
                      <a:pt x="97" y="93"/>
                    </a:lnTo>
                    <a:lnTo>
                      <a:pt x="92" y="82"/>
                    </a:lnTo>
                    <a:lnTo>
                      <a:pt x="90" y="81"/>
                    </a:lnTo>
                    <a:lnTo>
                      <a:pt x="87" y="77"/>
                    </a:lnTo>
                    <a:lnTo>
                      <a:pt x="85" y="77"/>
                    </a:lnTo>
                    <a:lnTo>
                      <a:pt x="82" y="81"/>
                    </a:lnTo>
                    <a:lnTo>
                      <a:pt x="77" y="75"/>
                    </a:lnTo>
                    <a:lnTo>
                      <a:pt x="77" y="74"/>
                    </a:lnTo>
                    <a:lnTo>
                      <a:pt x="73" y="74"/>
                    </a:lnTo>
                    <a:lnTo>
                      <a:pt x="72" y="73"/>
                    </a:lnTo>
                    <a:lnTo>
                      <a:pt x="72" y="14"/>
                    </a:lnTo>
                    <a:lnTo>
                      <a:pt x="67" y="10"/>
                    </a:lnTo>
                    <a:lnTo>
                      <a:pt x="61" y="11"/>
                    </a:lnTo>
                    <a:lnTo>
                      <a:pt x="58" y="9"/>
                    </a:lnTo>
                    <a:lnTo>
                      <a:pt x="55" y="9"/>
                    </a:lnTo>
                    <a:lnTo>
                      <a:pt x="51" y="7"/>
                    </a:lnTo>
                    <a:lnTo>
                      <a:pt x="44" y="7"/>
                    </a:lnTo>
                    <a:lnTo>
                      <a:pt x="41" y="4"/>
                    </a:lnTo>
                    <a:lnTo>
                      <a:pt x="36" y="4"/>
                    </a:lnTo>
                    <a:lnTo>
                      <a:pt x="35" y="2"/>
                    </a:lnTo>
                    <a:lnTo>
                      <a:pt x="31" y="0"/>
                    </a:lnTo>
                    <a:lnTo>
                      <a:pt x="28" y="4"/>
                    </a:lnTo>
                    <a:lnTo>
                      <a:pt x="24" y="4"/>
                    </a:lnTo>
                    <a:lnTo>
                      <a:pt x="20" y="8"/>
                    </a:lnTo>
                    <a:lnTo>
                      <a:pt x="17" y="8"/>
                    </a:lnTo>
                    <a:lnTo>
                      <a:pt x="14" y="12"/>
                    </a:lnTo>
                    <a:lnTo>
                      <a:pt x="12" y="18"/>
                    </a:lnTo>
                    <a:lnTo>
                      <a:pt x="5" y="20"/>
                    </a:lnTo>
                    <a:lnTo>
                      <a:pt x="5" y="23"/>
                    </a:lnTo>
                    <a:lnTo>
                      <a:pt x="10" y="28"/>
                    </a:lnTo>
                    <a:lnTo>
                      <a:pt x="12" y="32"/>
                    </a:lnTo>
                    <a:lnTo>
                      <a:pt x="16" y="37"/>
                    </a:lnTo>
                    <a:lnTo>
                      <a:pt x="15" y="39"/>
                    </a:lnTo>
                    <a:lnTo>
                      <a:pt x="11" y="39"/>
                    </a:lnTo>
                    <a:lnTo>
                      <a:pt x="11" y="36"/>
                    </a:lnTo>
                    <a:lnTo>
                      <a:pt x="8" y="36"/>
                    </a:lnTo>
                    <a:lnTo>
                      <a:pt x="3" y="40"/>
                    </a:lnTo>
                    <a:lnTo>
                      <a:pt x="0" y="42"/>
                    </a:lnTo>
                    <a:lnTo>
                      <a:pt x="4" y="44"/>
                    </a:lnTo>
                    <a:lnTo>
                      <a:pt x="3" y="46"/>
                    </a:lnTo>
                    <a:lnTo>
                      <a:pt x="4" y="48"/>
                    </a:lnTo>
                    <a:lnTo>
                      <a:pt x="8" y="49"/>
                    </a:lnTo>
                    <a:lnTo>
                      <a:pt x="11" y="49"/>
                    </a:lnTo>
                    <a:lnTo>
                      <a:pt x="14" y="50"/>
                    </a:lnTo>
                    <a:lnTo>
                      <a:pt x="18" y="47"/>
                    </a:lnTo>
                    <a:lnTo>
                      <a:pt x="18" y="50"/>
                    </a:lnTo>
                    <a:lnTo>
                      <a:pt x="19" y="52"/>
                    </a:lnTo>
                    <a:lnTo>
                      <a:pt x="18" y="55"/>
                    </a:lnTo>
                    <a:lnTo>
                      <a:pt x="15" y="56"/>
                    </a:lnTo>
                    <a:lnTo>
                      <a:pt x="13" y="58"/>
                    </a:lnTo>
                    <a:lnTo>
                      <a:pt x="10" y="57"/>
                    </a:lnTo>
                    <a:lnTo>
                      <a:pt x="8" y="58"/>
                    </a:lnTo>
                    <a:lnTo>
                      <a:pt x="5" y="67"/>
                    </a:lnTo>
                    <a:lnTo>
                      <a:pt x="11" y="77"/>
                    </a:lnTo>
                    <a:lnTo>
                      <a:pt x="13" y="77"/>
                    </a:lnTo>
                    <a:lnTo>
                      <a:pt x="15" y="75"/>
                    </a:lnTo>
                    <a:lnTo>
                      <a:pt x="17" y="78"/>
                    </a:lnTo>
                    <a:lnTo>
                      <a:pt x="16" y="80"/>
                    </a:lnTo>
                    <a:lnTo>
                      <a:pt x="17" y="82"/>
                    </a:lnTo>
                    <a:lnTo>
                      <a:pt x="22" y="81"/>
                    </a:lnTo>
                    <a:lnTo>
                      <a:pt x="24" y="84"/>
                    </a:lnTo>
                    <a:lnTo>
                      <a:pt x="25" y="82"/>
                    </a:lnTo>
                    <a:lnTo>
                      <a:pt x="28" y="82"/>
                    </a:lnTo>
                    <a:lnTo>
                      <a:pt x="28" y="85"/>
                    </a:lnTo>
                    <a:lnTo>
                      <a:pt x="27" y="88"/>
                    </a:lnTo>
                    <a:lnTo>
                      <a:pt x="20" y="96"/>
                    </a:lnTo>
                    <a:lnTo>
                      <a:pt x="15" y="97"/>
                    </a:lnTo>
                    <a:lnTo>
                      <a:pt x="13" y="99"/>
                    </a:lnTo>
                    <a:lnTo>
                      <a:pt x="8" y="102"/>
                    </a:lnTo>
                    <a:lnTo>
                      <a:pt x="8" y="104"/>
                    </a:lnTo>
                    <a:lnTo>
                      <a:pt x="17" y="98"/>
                    </a:lnTo>
                    <a:lnTo>
                      <a:pt x="25" y="96"/>
                    </a:lnTo>
                    <a:lnTo>
                      <a:pt x="25" y="94"/>
                    </a:lnTo>
                    <a:lnTo>
                      <a:pt x="30" y="91"/>
                    </a:lnTo>
                    <a:lnTo>
                      <a:pt x="38" y="83"/>
                    </a:lnTo>
                    <a:lnTo>
                      <a:pt x="39" y="81"/>
                    </a:lnTo>
                    <a:lnTo>
                      <a:pt x="37" y="80"/>
                    </a:lnTo>
                    <a:lnTo>
                      <a:pt x="38" y="78"/>
                    </a:lnTo>
                    <a:lnTo>
                      <a:pt x="41" y="75"/>
                    </a:lnTo>
                    <a:lnTo>
                      <a:pt x="42" y="72"/>
                    </a:lnTo>
                    <a:lnTo>
                      <a:pt x="46" y="69"/>
                    </a:lnTo>
                    <a:lnTo>
                      <a:pt x="48" y="69"/>
                    </a:lnTo>
                    <a:lnTo>
                      <a:pt x="47" y="70"/>
                    </a:lnTo>
                    <a:lnTo>
                      <a:pt x="45" y="71"/>
                    </a:lnTo>
                    <a:lnTo>
                      <a:pt x="43" y="77"/>
                    </a:lnTo>
                    <a:lnTo>
                      <a:pt x="44" y="78"/>
                    </a:lnTo>
                    <a:lnTo>
                      <a:pt x="43" y="80"/>
                    </a:lnTo>
                    <a:lnTo>
                      <a:pt x="46" y="79"/>
                    </a:lnTo>
                    <a:lnTo>
                      <a:pt x="50" y="76"/>
                    </a:lnTo>
                    <a:lnTo>
                      <a:pt x="52" y="76"/>
                    </a:lnTo>
                    <a:lnTo>
                      <a:pt x="53" y="73"/>
                    </a:lnTo>
                    <a:lnTo>
                      <a:pt x="53" y="70"/>
                    </a:lnTo>
                    <a:lnTo>
                      <a:pt x="57" y="71"/>
                    </a:lnTo>
                    <a:lnTo>
                      <a:pt x="64" y="75"/>
                    </a:lnTo>
                    <a:lnTo>
                      <a:pt x="70" y="75"/>
                    </a:lnTo>
                    <a:lnTo>
                      <a:pt x="75" y="77"/>
                    </a:lnTo>
                    <a:lnTo>
                      <a:pt x="76" y="76"/>
                    </a:lnTo>
                    <a:lnTo>
                      <a:pt x="76" y="78"/>
                    </a:lnTo>
                    <a:lnTo>
                      <a:pt x="85" y="85"/>
                    </a:lnTo>
                    <a:lnTo>
                      <a:pt x="89" y="95"/>
                    </a:lnTo>
                    <a:lnTo>
                      <a:pt x="88" y="86"/>
                    </a:lnTo>
                    <a:lnTo>
                      <a:pt x="87" y="84"/>
                    </a:lnTo>
                    <a:lnTo>
                      <a:pt x="88" y="84"/>
                    </a:lnTo>
                    <a:lnTo>
                      <a:pt x="88" y="82"/>
                    </a:lnTo>
                    <a:lnTo>
                      <a:pt x="90" y="91"/>
                    </a:lnTo>
                    <a:lnTo>
                      <a:pt x="92" y="88"/>
                    </a:lnTo>
                    <a:lnTo>
                      <a:pt x="94" y="91"/>
                    </a:lnTo>
                    <a:lnTo>
                      <a:pt x="92" y="90"/>
                    </a:lnTo>
                    <a:lnTo>
                      <a:pt x="90" y="92"/>
                    </a:lnTo>
                    <a:lnTo>
                      <a:pt x="91" y="94"/>
                    </a:lnTo>
                    <a:lnTo>
                      <a:pt x="92" y="94"/>
                    </a:lnTo>
                    <a:lnTo>
                      <a:pt x="93" y="98"/>
                    </a:lnTo>
                    <a:lnTo>
                      <a:pt x="96" y="102"/>
                    </a:lnTo>
                    <a:lnTo>
                      <a:pt x="96" y="99"/>
                    </a:lnTo>
                    <a:lnTo>
                      <a:pt x="94" y="94"/>
                    </a:lnTo>
                    <a:lnTo>
                      <a:pt x="97" y="95"/>
                    </a:lnTo>
                    <a:lnTo>
                      <a:pt x="96" y="97"/>
                    </a:lnTo>
                    <a:lnTo>
                      <a:pt x="98" y="100"/>
                    </a:lnTo>
                    <a:lnTo>
                      <a:pt x="100" y="101"/>
                    </a:lnTo>
                    <a:lnTo>
                      <a:pt x="102" y="100"/>
                    </a:lnTo>
                  </a:path>
                </a:pathLst>
              </a:custGeom>
              <a:grpFill/>
              <a:ln w="0">
                <a:solidFill>
                  <a:srgbClr val="002060"/>
                </a:solidFill>
                <a:round/>
                <a:headEnd/>
                <a:tailEnd/>
              </a:ln>
            </p:spPr>
            <p:txBody>
              <a:bodyPr/>
              <a:lstStyle/>
              <a:p>
                <a:endParaRPr lang="en-US"/>
              </a:p>
            </p:txBody>
          </p:sp>
        </p:grpSp>
      </p:grpSp>
      <p:sp>
        <p:nvSpPr>
          <p:cNvPr id="7171" name="Text Box 9"/>
          <p:cNvSpPr txBox="1">
            <a:spLocks noChangeArrowheads="1"/>
          </p:cNvSpPr>
          <p:nvPr/>
        </p:nvSpPr>
        <p:spPr bwMode="auto">
          <a:xfrm>
            <a:off x="198261" y="2308566"/>
            <a:ext cx="8764669" cy="830997"/>
          </a:xfrm>
          <a:prstGeom prst="rect">
            <a:avLst/>
          </a:prstGeom>
          <a:noFill/>
          <a:ln w="9525">
            <a:noFill/>
            <a:miter lim="800000"/>
            <a:headEnd/>
            <a:tailEnd/>
          </a:ln>
        </p:spPr>
        <p:txBody>
          <a:bodyPr wrap="square">
            <a:spAutoFit/>
          </a:bodyPr>
          <a:lstStyle/>
          <a:p>
            <a:pPr algn="ctr" eaLnBrk="0" hangingPunct="0"/>
            <a:r>
              <a:rPr lang="en-US" sz="4800" b="1" i="1" dirty="0" smtClean="0"/>
              <a:t>Regionally Aligned Forces</a:t>
            </a:r>
            <a:endParaRPr lang="en-US" sz="2800" b="1" i="1" dirty="0"/>
          </a:p>
        </p:txBody>
      </p:sp>
      <p:sp>
        <p:nvSpPr>
          <p:cNvPr id="579" name="Rectangle 578"/>
          <p:cNvSpPr/>
          <p:nvPr/>
        </p:nvSpPr>
        <p:spPr>
          <a:xfrm>
            <a:off x="4177949" y="3743230"/>
            <a:ext cx="2806575" cy="124032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0" hangingPunct="0"/>
            <a:r>
              <a:rPr lang="en-US" b="1" i="1" dirty="0" smtClean="0">
                <a:solidFill>
                  <a:schemeClr val="tx1"/>
                </a:solidFill>
              </a:rPr>
              <a:t>HQDA G-35 </a:t>
            </a:r>
          </a:p>
          <a:p>
            <a:pPr algn="ctr" eaLnBrk="0" hangingPunct="0"/>
            <a:r>
              <a:rPr lang="en-US" b="1" i="1" dirty="0" smtClean="0">
                <a:solidFill>
                  <a:schemeClr val="tx1"/>
                </a:solidFill>
              </a:rPr>
              <a:t>SSO</a:t>
            </a:r>
          </a:p>
          <a:p>
            <a:pPr algn="ctr" eaLnBrk="0" hangingPunct="0"/>
            <a:r>
              <a:rPr lang="en-US" b="1" i="1" dirty="0" smtClean="0">
                <a:solidFill>
                  <a:schemeClr val="tx1"/>
                </a:solidFill>
              </a:rPr>
              <a:t>Security Cooperation </a:t>
            </a:r>
          </a:p>
          <a:p>
            <a:pPr algn="ctr" eaLnBrk="0" hangingPunct="0"/>
            <a:r>
              <a:rPr lang="en-US" b="1" i="1" dirty="0" smtClean="0">
                <a:solidFill>
                  <a:schemeClr val="tx1"/>
                </a:solidFill>
              </a:rPr>
              <a:t>Policy and Concepts</a:t>
            </a:r>
            <a:endParaRPr lang="en-US" sz="1400" b="1" i="1" dirty="0">
              <a:solidFill>
                <a:schemeClr val="tx1"/>
              </a:solidFill>
            </a:endParaRPr>
          </a:p>
        </p:txBody>
      </p:sp>
      <p:sp>
        <p:nvSpPr>
          <p:cNvPr id="580" name="Rectangle 579"/>
          <p:cNvSpPr/>
          <p:nvPr/>
        </p:nvSpPr>
        <p:spPr>
          <a:xfrm>
            <a:off x="3612373" y="6418915"/>
            <a:ext cx="1792586" cy="42547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smtClean="0">
                <a:solidFill>
                  <a:srgbClr val="008000"/>
                </a:solidFill>
              </a:rPr>
              <a:t>Unclassified/FOUO</a:t>
            </a:r>
            <a:endParaRPr lang="en-US" sz="1600" b="1" dirty="0">
              <a:solidFill>
                <a:srgbClr val="008000"/>
              </a:solidFill>
            </a:endParaRPr>
          </a:p>
        </p:txBody>
      </p:sp>
      <p:pic>
        <p:nvPicPr>
          <p:cNvPr id="581" name="Picture 2" descr="C:\Users\crispinr\Desktop\USARAF Uganda.jpg"/>
          <p:cNvPicPr>
            <a:picLocks noChangeAspect="1" noChangeArrowheads="1"/>
          </p:cNvPicPr>
          <p:nvPr/>
        </p:nvPicPr>
        <p:blipFill>
          <a:blip r:embed="rId3" cstate="print"/>
          <a:srcRect/>
          <a:stretch>
            <a:fillRect/>
          </a:stretch>
        </p:blipFill>
        <p:spPr bwMode="auto">
          <a:xfrm>
            <a:off x="0" y="3873605"/>
            <a:ext cx="4483596" cy="2984395"/>
          </a:xfrm>
          <a:prstGeom prst="rect">
            <a:avLst/>
          </a:prstGeom>
          <a:noFill/>
          <a:effectLst>
            <a:softEdge rad="635000"/>
          </a:effectLst>
        </p:spPr>
      </p:pic>
    </p:spTree>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202" name="Picture 15"/>
          <p:cNvPicPr>
            <a:picLocks noChangeAspect="1" noChangeArrowheads="1"/>
          </p:cNvPicPr>
          <p:nvPr/>
        </p:nvPicPr>
        <p:blipFill>
          <a:blip r:embed="rId3" cstate="print"/>
          <a:srcRect/>
          <a:stretch>
            <a:fillRect/>
          </a:stretch>
        </p:blipFill>
        <p:spPr bwMode="auto">
          <a:xfrm>
            <a:off x="229373" y="4842100"/>
            <a:ext cx="1402933" cy="1817319"/>
          </a:xfrm>
          <a:prstGeom prst="rect">
            <a:avLst/>
          </a:prstGeom>
          <a:solidFill>
            <a:srgbClr val="92D050"/>
          </a:solidFill>
          <a:ln w="9525">
            <a:noFill/>
            <a:miter lim="800000"/>
            <a:headEnd/>
            <a:tailEnd/>
          </a:ln>
        </p:spPr>
      </p:pic>
      <p:pic>
        <p:nvPicPr>
          <p:cNvPr id="8196" name="Picture 7" descr="http://ts3.mm.bing.net/images/thumbnail.aspx?q=406697745082&amp;id=d45004644b8c7a54adca84f416777cdb&amp;url=http%3a%2f%2fwww.thewashingtonnote.com%2ftwn_up_fls%2fNational%2520Security%2520Strategy%2520image.jpg"/>
          <p:cNvPicPr>
            <a:picLocks noChangeAspect="1" noChangeArrowheads="1"/>
          </p:cNvPicPr>
          <p:nvPr/>
        </p:nvPicPr>
        <p:blipFill>
          <a:blip r:embed="rId4" cstate="print">
            <a:lum bright="-4000" contrast="-6000"/>
          </a:blip>
          <a:srcRect/>
          <a:stretch>
            <a:fillRect/>
          </a:stretch>
        </p:blipFill>
        <p:spPr bwMode="auto">
          <a:xfrm>
            <a:off x="588704" y="969821"/>
            <a:ext cx="1537247" cy="1782615"/>
          </a:xfrm>
          <a:prstGeom prst="rect">
            <a:avLst/>
          </a:prstGeom>
          <a:noFill/>
          <a:ln w="9525">
            <a:solidFill>
              <a:schemeClr val="bg2"/>
            </a:solidFill>
            <a:miter lim="800000"/>
            <a:headEnd/>
            <a:tailEnd/>
          </a:ln>
        </p:spPr>
      </p:pic>
      <p:pic>
        <p:nvPicPr>
          <p:cNvPr id="2052" name="Picture 4" descr="C:\Users\crispinr\Desktop\images.jpg"/>
          <p:cNvPicPr>
            <a:picLocks noChangeAspect="1" noChangeArrowheads="1"/>
          </p:cNvPicPr>
          <p:nvPr/>
        </p:nvPicPr>
        <p:blipFill>
          <a:blip r:embed="rId5" cstate="print"/>
          <a:srcRect/>
          <a:stretch>
            <a:fillRect/>
          </a:stretch>
        </p:blipFill>
        <p:spPr bwMode="auto">
          <a:xfrm>
            <a:off x="2262916" y="1474197"/>
            <a:ext cx="1402851" cy="1814031"/>
          </a:xfrm>
          <a:prstGeom prst="rect">
            <a:avLst/>
          </a:prstGeom>
          <a:noFill/>
        </p:spPr>
      </p:pic>
      <p:pic>
        <p:nvPicPr>
          <p:cNvPr id="8207" name="Picture 17"/>
          <p:cNvPicPr>
            <a:picLocks noChangeAspect="1" noChangeArrowheads="1"/>
          </p:cNvPicPr>
          <p:nvPr/>
        </p:nvPicPr>
        <p:blipFill>
          <a:blip r:embed="rId6" cstate="print"/>
          <a:srcRect/>
          <a:stretch>
            <a:fillRect/>
          </a:stretch>
        </p:blipFill>
        <p:spPr bwMode="auto">
          <a:xfrm>
            <a:off x="2065215" y="4898677"/>
            <a:ext cx="1352261" cy="1750208"/>
          </a:xfrm>
          <a:prstGeom prst="rect">
            <a:avLst/>
          </a:prstGeom>
          <a:noFill/>
          <a:ln w="9525">
            <a:noFill/>
            <a:miter lim="800000"/>
            <a:headEnd/>
            <a:tailEnd/>
          </a:ln>
        </p:spPr>
      </p:pic>
      <p:pic>
        <p:nvPicPr>
          <p:cNvPr id="8198" name="Picture 14" descr="http://ts4.mm.bing.net/images/thumbnail.aspx?q=562318354695&amp;id=90544848a768436b476b5d46db8924a8&amp;url=http%3a%2f%2fgendaikorea.com%2fimages%2f20100312-5.jpg"/>
          <p:cNvPicPr>
            <a:picLocks noChangeAspect="1" noChangeArrowheads="1"/>
          </p:cNvPicPr>
          <p:nvPr/>
        </p:nvPicPr>
        <p:blipFill>
          <a:blip r:embed="rId7" cstate="print"/>
          <a:srcRect/>
          <a:stretch>
            <a:fillRect/>
          </a:stretch>
        </p:blipFill>
        <p:spPr bwMode="auto">
          <a:xfrm>
            <a:off x="120667" y="2691051"/>
            <a:ext cx="1317224" cy="1705457"/>
          </a:xfrm>
          <a:prstGeom prst="rect">
            <a:avLst/>
          </a:prstGeom>
          <a:noFill/>
          <a:ln w="9525">
            <a:noFill/>
            <a:miter lim="800000"/>
            <a:headEnd/>
            <a:tailEnd/>
          </a:ln>
        </p:spPr>
      </p:pic>
      <p:sp>
        <p:nvSpPr>
          <p:cNvPr id="20" name="Rectangle 19"/>
          <p:cNvSpPr/>
          <p:nvPr/>
        </p:nvSpPr>
        <p:spPr>
          <a:xfrm>
            <a:off x="4045527" y="5153891"/>
            <a:ext cx="4655128" cy="674255"/>
          </a:xfrm>
          <a:prstGeom prst="rect">
            <a:avLst/>
          </a:prstGeom>
          <a:solidFill>
            <a:schemeClr val="accent1">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50" b="1" dirty="0" smtClean="0">
                <a:solidFill>
                  <a:schemeClr val="tx1"/>
                </a:solidFill>
              </a:rPr>
              <a:t>Capstone Concept for Joint Operations:  </a:t>
            </a:r>
            <a:r>
              <a:rPr lang="en-US" sz="1050" dirty="0" smtClean="0">
                <a:solidFill>
                  <a:schemeClr val="tx1"/>
                </a:solidFill>
              </a:rPr>
              <a:t>…it will be increasingly important to </a:t>
            </a:r>
            <a:r>
              <a:rPr lang="en-US" sz="1050" u="sng" dirty="0" smtClean="0">
                <a:solidFill>
                  <a:schemeClr val="tx1"/>
                </a:solidFill>
              </a:rPr>
              <a:t>develop cooperative security </a:t>
            </a:r>
            <a:r>
              <a:rPr lang="en-US" sz="1050" dirty="0" smtClean="0">
                <a:solidFill>
                  <a:schemeClr val="tx1"/>
                </a:solidFill>
              </a:rPr>
              <a:t>by maintaining or strengthening the global security framework of the United States and its partners…</a:t>
            </a:r>
          </a:p>
        </p:txBody>
      </p:sp>
      <p:sp>
        <p:nvSpPr>
          <p:cNvPr id="21" name="Rectangle 20"/>
          <p:cNvSpPr/>
          <p:nvPr/>
        </p:nvSpPr>
        <p:spPr>
          <a:xfrm>
            <a:off x="4036291" y="2004291"/>
            <a:ext cx="4627417" cy="1173020"/>
          </a:xfrm>
          <a:prstGeom prst="rect">
            <a:avLst/>
          </a:prstGeom>
          <a:solidFill>
            <a:schemeClr val="accent1">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50" b="1" dirty="0" smtClean="0">
                <a:solidFill>
                  <a:schemeClr val="tx1"/>
                </a:solidFill>
              </a:rPr>
              <a:t>DoD Strategic Guidance: </a:t>
            </a:r>
            <a:r>
              <a:rPr lang="en-US" sz="1050" dirty="0" smtClean="0">
                <a:solidFill>
                  <a:schemeClr val="tx1"/>
                </a:solidFill>
              </a:rPr>
              <a:t>Across the globe we will seek to be the security partner of choice…pursuing new partnerships with a growing number of nations…whose interests and viewpoints are merging into a common vision of freedom, stability, and prosperity. </a:t>
            </a:r>
            <a:r>
              <a:rPr lang="en-US" sz="1050" u="sng" dirty="0" smtClean="0">
                <a:solidFill>
                  <a:schemeClr val="tx1"/>
                </a:solidFill>
              </a:rPr>
              <a:t>Whenever possible, we will develop innovative, low-cost, and small-footprint approaches to achieve our security objectives, relying on exercises, rotational presence, and advisory capabilities</a:t>
            </a:r>
            <a:r>
              <a:rPr lang="en-US" sz="1050" dirty="0" smtClean="0">
                <a:solidFill>
                  <a:schemeClr val="tx1"/>
                </a:solidFill>
              </a:rPr>
              <a:t>.   </a:t>
            </a:r>
          </a:p>
        </p:txBody>
      </p:sp>
      <p:sp>
        <p:nvSpPr>
          <p:cNvPr id="22" name="Rectangle 21"/>
          <p:cNvSpPr/>
          <p:nvPr/>
        </p:nvSpPr>
        <p:spPr>
          <a:xfrm>
            <a:off x="4036291" y="4396509"/>
            <a:ext cx="4659746" cy="669638"/>
          </a:xfrm>
          <a:prstGeom prst="rect">
            <a:avLst/>
          </a:prstGeom>
          <a:solidFill>
            <a:schemeClr val="accent1">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50" b="1" dirty="0" smtClean="0">
                <a:solidFill>
                  <a:schemeClr val="tx1"/>
                </a:solidFill>
              </a:rPr>
              <a:t>NMS:  </a:t>
            </a:r>
            <a:r>
              <a:rPr lang="en-US" sz="1050" dirty="0" smtClean="0">
                <a:solidFill>
                  <a:schemeClr val="tx1"/>
                </a:solidFill>
              </a:rPr>
              <a:t>The Joint Force, Combatant Commanders, and Service Chiefs shall </a:t>
            </a:r>
            <a:r>
              <a:rPr lang="en-US" sz="1050" u="sng" dirty="0" smtClean="0">
                <a:solidFill>
                  <a:schemeClr val="tx1"/>
                </a:solidFill>
              </a:rPr>
              <a:t>actively partner with other U.S. Government agencies to pursue theater security cooperation</a:t>
            </a:r>
            <a:r>
              <a:rPr lang="en-US" sz="1050" dirty="0" smtClean="0">
                <a:solidFill>
                  <a:schemeClr val="tx1"/>
                </a:solidFill>
              </a:rPr>
              <a:t> to increase collective security skills with a wider range of partners.</a:t>
            </a:r>
          </a:p>
        </p:txBody>
      </p:sp>
      <p:sp>
        <p:nvSpPr>
          <p:cNvPr id="24" name="Rectangle 23"/>
          <p:cNvSpPr/>
          <p:nvPr/>
        </p:nvSpPr>
        <p:spPr>
          <a:xfrm>
            <a:off x="4036291" y="3278909"/>
            <a:ext cx="4636655" cy="1016000"/>
          </a:xfrm>
          <a:prstGeom prst="rect">
            <a:avLst/>
          </a:prstGeom>
          <a:solidFill>
            <a:schemeClr val="accent1">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800" b="1" dirty="0" smtClean="0">
              <a:solidFill>
                <a:schemeClr val="tx1"/>
              </a:solidFill>
            </a:endParaRPr>
          </a:p>
          <a:p>
            <a:r>
              <a:rPr lang="en-US" sz="1050" b="1" dirty="0" smtClean="0">
                <a:solidFill>
                  <a:schemeClr val="tx1"/>
                </a:solidFill>
              </a:rPr>
              <a:t>QDR:  </a:t>
            </a:r>
            <a:r>
              <a:rPr lang="en-US" sz="1050" dirty="0" smtClean="0">
                <a:solidFill>
                  <a:schemeClr val="tx1"/>
                </a:solidFill>
              </a:rPr>
              <a:t>Perhaps more than ever before, the United States requires joint military forces able to function and succeed across a wide geographic and operational spectrum. Moreover, military forces must be capable of working effectively with a range of civilian and international partners….   </a:t>
            </a:r>
            <a:r>
              <a:rPr lang="en-US" sz="1050" u="sng" dirty="0" smtClean="0">
                <a:solidFill>
                  <a:schemeClr val="tx1"/>
                </a:solidFill>
              </a:rPr>
              <a:t>U.S. forces…will continue to treat the building of partners’ security capacity as an increasingly important mission</a:t>
            </a:r>
            <a:r>
              <a:rPr lang="en-US" sz="1050" dirty="0" smtClean="0">
                <a:solidFill>
                  <a:schemeClr val="tx1"/>
                </a:solidFill>
              </a:rPr>
              <a:t>.</a:t>
            </a:r>
          </a:p>
          <a:p>
            <a:endParaRPr lang="en-US" sz="800" dirty="0">
              <a:solidFill>
                <a:schemeClr val="tx1"/>
              </a:solidFill>
            </a:endParaRPr>
          </a:p>
        </p:txBody>
      </p:sp>
      <p:sp>
        <p:nvSpPr>
          <p:cNvPr id="25" name="Rectangle 24"/>
          <p:cNvSpPr/>
          <p:nvPr/>
        </p:nvSpPr>
        <p:spPr>
          <a:xfrm>
            <a:off x="4036291" y="923658"/>
            <a:ext cx="4636655" cy="979033"/>
          </a:xfrm>
          <a:prstGeom prst="rect">
            <a:avLst/>
          </a:prstGeom>
          <a:solidFill>
            <a:schemeClr val="accent1">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50" b="1" dirty="0" smtClean="0">
                <a:solidFill>
                  <a:schemeClr val="tx1"/>
                </a:solidFill>
              </a:rPr>
              <a:t>National Security Strategy:  </a:t>
            </a:r>
            <a:r>
              <a:rPr lang="en-US" sz="1050" u="sng" dirty="0" smtClean="0">
                <a:solidFill>
                  <a:schemeClr val="tx1"/>
                </a:solidFill>
              </a:rPr>
              <a:t>Engagement is the active participation of the U.S. in relationships beyond our borders</a:t>
            </a:r>
            <a:r>
              <a:rPr lang="en-US" sz="1050" dirty="0" smtClean="0">
                <a:solidFill>
                  <a:schemeClr val="tx1"/>
                </a:solidFill>
              </a:rPr>
              <a:t>… (it) begins with our closest friends and allies…   America’s national security depends on these vibrant alliances, and we must engage them as active partners in addressing global and regional security priorities and harnessing new opportunities to advance common interests.  </a:t>
            </a:r>
          </a:p>
        </p:txBody>
      </p:sp>
      <p:sp>
        <p:nvSpPr>
          <p:cNvPr id="27" name="Rectangle 26"/>
          <p:cNvSpPr/>
          <p:nvPr/>
        </p:nvSpPr>
        <p:spPr>
          <a:xfrm>
            <a:off x="4045527" y="5902037"/>
            <a:ext cx="4659746" cy="697346"/>
          </a:xfrm>
          <a:prstGeom prst="rect">
            <a:avLst/>
          </a:prstGeom>
          <a:solidFill>
            <a:schemeClr val="accent1">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50" b="1" dirty="0" smtClean="0">
                <a:solidFill>
                  <a:schemeClr val="tx1"/>
                </a:solidFill>
              </a:rPr>
              <a:t>Army Capstone Concept:  </a:t>
            </a:r>
            <a:r>
              <a:rPr lang="en-US" sz="1050" dirty="0" smtClean="0">
                <a:solidFill>
                  <a:schemeClr val="tx1"/>
                </a:solidFill>
              </a:rPr>
              <a:t>“</a:t>
            </a:r>
            <a:r>
              <a:rPr lang="en-US" sz="1050" u="sng" dirty="0" smtClean="0">
                <a:solidFill>
                  <a:schemeClr val="tx1"/>
                </a:solidFill>
              </a:rPr>
              <a:t>Continuous engagement and emphasis on strengthening existing relationships with partners </a:t>
            </a:r>
            <a:r>
              <a:rPr lang="en-US" sz="1050" dirty="0" smtClean="0">
                <a:solidFill>
                  <a:schemeClr val="tx1"/>
                </a:solidFill>
              </a:rPr>
              <a:t>will remain essential to developing mutual trust and common understanding .”</a:t>
            </a:r>
            <a:endParaRPr lang="en-US" sz="800" dirty="0">
              <a:solidFill>
                <a:schemeClr val="tx1"/>
              </a:solidFill>
            </a:endParaRPr>
          </a:p>
        </p:txBody>
      </p:sp>
      <p:pic>
        <p:nvPicPr>
          <p:cNvPr id="8200" name="Picture 12"/>
          <p:cNvPicPr>
            <a:picLocks noChangeAspect="1" noChangeArrowheads="1"/>
          </p:cNvPicPr>
          <p:nvPr/>
        </p:nvPicPr>
        <p:blipFill>
          <a:blip r:embed="rId8" cstate="print"/>
          <a:srcRect/>
          <a:stretch>
            <a:fillRect/>
          </a:stretch>
        </p:blipFill>
        <p:spPr bwMode="auto">
          <a:xfrm>
            <a:off x="1361349" y="3175248"/>
            <a:ext cx="1597025" cy="1995488"/>
          </a:xfrm>
          <a:prstGeom prst="rect">
            <a:avLst/>
          </a:prstGeom>
          <a:noFill/>
          <a:ln w="9525">
            <a:noFill/>
            <a:miter lim="800000"/>
            <a:headEnd/>
            <a:tailEnd/>
          </a:ln>
        </p:spPr>
      </p:pic>
      <p:sp>
        <p:nvSpPr>
          <p:cNvPr id="28" name="TextBox 27"/>
          <p:cNvSpPr txBox="1"/>
          <p:nvPr/>
        </p:nvSpPr>
        <p:spPr>
          <a:xfrm>
            <a:off x="4350326" y="0"/>
            <a:ext cx="4793673" cy="792163"/>
          </a:xfrm>
          <a:prstGeom prst="rect">
            <a:avLst/>
          </a:prstGeom>
          <a:noFill/>
        </p:spPr>
        <p:txBody>
          <a:bodyPr wrap="square" bIns="45720" rtlCol="0" anchor="ctr" anchorCtr="0">
            <a:noAutofit/>
          </a:bodyPr>
          <a:lstStyle/>
          <a:p>
            <a:pPr algn="ctr"/>
            <a:r>
              <a:rPr lang="en-US" sz="2800" dirty="0" smtClean="0">
                <a:solidFill>
                  <a:schemeClr val="bg1"/>
                </a:solidFill>
              </a:rPr>
              <a:t>Strategic Guidance</a:t>
            </a:r>
            <a:endParaRPr lang="en-US" sz="2800" dirty="0">
              <a:solidFill>
                <a:schemeClr val="bg1"/>
              </a:solidFill>
            </a:endParaRPr>
          </a:p>
        </p:txBody>
      </p:sp>
      <p:sp>
        <p:nvSpPr>
          <p:cNvPr id="29" name="Rectangle 28"/>
          <p:cNvSpPr/>
          <p:nvPr/>
        </p:nvSpPr>
        <p:spPr>
          <a:xfrm>
            <a:off x="3612373" y="6527551"/>
            <a:ext cx="1792586" cy="42547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smtClean="0">
                <a:solidFill>
                  <a:srgbClr val="008000"/>
                </a:solidFill>
              </a:rPr>
              <a:t>Unclassified/FOUO</a:t>
            </a:r>
            <a:endParaRPr lang="en-US" sz="1600" b="1" dirty="0">
              <a:solidFill>
                <a:srgbClr val="008000"/>
              </a:solidFill>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4"/>
          <p:cNvSpPr txBox="1">
            <a:spLocks/>
          </p:cNvSpPr>
          <p:nvPr/>
        </p:nvSpPr>
        <p:spPr bwMode="auto">
          <a:xfrm>
            <a:off x="263951" y="1112366"/>
            <a:ext cx="8465270" cy="138574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just" defTabSz="914400" rtl="0" eaLnBrk="0" fontAlgn="base" latinLnBrk="0" hangingPunct="0">
              <a:lnSpc>
                <a:spcPct val="100000"/>
              </a:lnSpc>
              <a:spcBef>
                <a:spcPct val="20000"/>
              </a:spcBef>
              <a:spcAft>
                <a:spcPct val="0"/>
              </a:spcAft>
              <a:buClrTx/>
              <a:buSzTx/>
              <a:buFont typeface="Arial" charset="0"/>
              <a:buNone/>
              <a:tabLst/>
              <a:defRPr/>
            </a:pPr>
            <a:r>
              <a:rPr kumimoji="0" lang="en-US" sz="1600" b="0" i="0" u="none" strike="noStrike" kern="1200" cap="none" spc="0" normalizeH="0" baseline="0" noProof="0" dirty="0" smtClean="0">
                <a:ln>
                  <a:noFill/>
                </a:ln>
                <a:effectLst/>
                <a:uLnTx/>
                <a:uFillTx/>
                <a:latin typeface="Arial" charset="0"/>
                <a:ea typeface="+mn-ea"/>
                <a:cs typeface="Arial" charset="0"/>
              </a:rPr>
              <a:t>Those Army units assigned to combatant commands, allocated to a combatant command, and apportioned for planning.  Aligned forces maintain proficiency in wartime fundamentals, but also possess a regional mission and training focus that includes an understanding of the languages, cultures geography and militaries of the countries where they are most likely to be employed.</a:t>
            </a:r>
          </a:p>
        </p:txBody>
      </p:sp>
      <p:grpSp>
        <p:nvGrpSpPr>
          <p:cNvPr id="5" name="Group 4"/>
          <p:cNvGrpSpPr/>
          <p:nvPr/>
        </p:nvGrpSpPr>
        <p:grpSpPr>
          <a:xfrm>
            <a:off x="1101065" y="2324740"/>
            <a:ext cx="7155429" cy="4362932"/>
            <a:chOff x="1101065" y="2324739"/>
            <a:chExt cx="7106785" cy="4482907"/>
          </a:xfrm>
        </p:grpSpPr>
        <p:sp>
          <p:nvSpPr>
            <p:cNvPr id="6" name="Freeform 91"/>
            <p:cNvSpPr>
              <a:spLocks noEditPoints="1"/>
            </p:cNvSpPr>
            <p:nvPr/>
          </p:nvSpPr>
          <p:spPr bwMode="auto">
            <a:xfrm>
              <a:off x="5523197" y="3284577"/>
              <a:ext cx="219954" cy="1285851"/>
            </a:xfrm>
            <a:custGeom>
              <a:avLst/>
              <a:gdLst/>
              <a:ahLst/>
              <a:cxnLst>
                <a:cxn ang="0">
                  <a:pos x="174" y="2560"/>
                </a:cxn>
                <a:cxn ang="0">
                  <a:pos x="174" y="2176"/>
                </a:cxn>
                <a:cxn ang="0">
                  <a:pos x="270" y="2176"/>
                </a:cxn>
                <a:cxn ang="0">
                  <a:pos x="270" y="2560"/>
                </a:cxn>
                <a:cxn ang="0">
                  <a:pos x="174" y="2560"/>
                </a:cxn>
                <a:cxn ang="0">
                  <a:pos x="174" y="1888"/>
                </a:cxn>
                <a:cxn ang="0">
                  <a:pos x="174" y="1504"/>
                </a:cxn>
                <a:cxn ang="0">
                  <a:pos x="270" y="1504"/>
                </a:cxn>
                <a:cxn ang="0">
                  <a:pos x="270" y="1888"/>
                </a:cxn>
                <a:cxn ang="0">
                  <a:pos x="174" y="1888"/>
                </a:cxn>
                <a:cxn ang="0">
                  <a:pos x="174" y="1216"/>
                </a:cxn>
                <a:cxn ang="0">
                  <a:pos x="174" y="832"/>
                </a:cxn>
                <a:cxn ang="0">
                  <a:pos x="270" y="832"/>
                </a:cxn>
                <a:cxn ang="0">
                  <a:pos x="270" y="1216"/>
                </a:cxn>
                <a:cxn ang="0">
                  <a:pos x="174" y="1216"/>
                </a:cxn>
                <a:cxn ang="0">
                  <a:pos x="174" y="544"/>
                </a:cxn>
                <a:cxn ang="0">
                  <a:pos x="174" y="160"/>
                </a:cxn>
                <a:cxn ang="0">
                  <a:pos x="270" y="160"/>
                </a:cxn>
                <a:cxn ang="0">
                  <a:pos x="270" y="544"/>
                </a:cxn>
                <a:cxn ang="0">
                  <a:pos x="174" y="544"/>
                </a:cxn>
                <a:cxn ang="0">
                  <a:pos x="13" y="359"/>
                </a:cxn>
                <a:cxn ang="0">
                  <a:pos x="222" y="0"/>
                </a:cxn>
                <a:cxn ang="0">
                  <a:pos x="432" y="359"/>
                </a:cxn>
                <a:cxn ang="0">
                  <a:pos x="415" y="425"/>
                </a:cxn>
                <a:cxn ang="0">
                  <a:pos x="349" y="408"/>
                </a:cxn>
                <a:cxn ang="0">
                  <a:pos x="181" y="120"/>
                </a:cxn>
                <a:cxn ang="0">
                  <a:pos x="264" y="120"/>
                </a:cxn>
                <a:cxn ang="0">
                  <a:pos x="96" y="408"/>
                </a:cxn>
                <a:cxn ang="0">
                  <a:pos x="30" y="425"/>
                </a:cxn>
                <a:cxn ang="0">
                  <a:pos x="13" y="359"/>
                </a:cxn>
              </a:cxnLst>
              <a:rect l="0" t="0" r="r" b="b"/>
              <a:pathLst>
                <a:path w="445" h="2560">
                  <a:moveTo>
                    <a:pt x="174" y="2560"/>
                  </a:moveTo>
                  <a:lnTo>
                    <a:pt x="174" y="2176"/>
                  </a:lnTo>
                  <a:lnTo>
                    <a:pt x="270" y="2176"/>
                  </a:lnTo>
                  <a:lnTo>
                    <a:pt x="270" y="2560"/>
                  </a:lnTo>
                  <a:lnTo>
                    <a:pt x="174" y="2560"/>
                  </a:lnTo>
                  <a:close/>
                  <a:moveTo>
                    <a:pt x="174" y="1888"/>
                  </a:moveTo>
                  <a:lnTo>
                    <a:pt x="174" y="1504"/>
                  </a:lnTo>
                  <a:lnTo>
                    <a:pt x="270" y="1504"/>
                  </a:lnTo>
                  <a:lnTo>
                    <a:pt x="270" y="1888"/>
                  </a:lnTo>
                  <a:lnTo>
                    <a:pt x="174" y="1888"/>
                  </a:lnTo>
                  <a:close/>
                  <a:moveTo>
                    <a:pt x="174" y="1216"/>
                  </a:moveTo>
                  <a:lnTo>
                    <a:pt x="174" y="832"/>
                  </a:lnTo>
                  <a:lnTo>
                    <a:pt x="270" y="832"/>
                  </a:lnTo>
                  <a:lnTo>
                    <a:pt x="270" y="1216"/>
                  </a:lnTo>
                  <a:lnTo>
                    <a:pt x="174" y="1216"/>
                  </a:lnTo>
                  <a:close/>
                  <a:moveTo>
                    <a:pt x="174" y="544"/>
                  </a:moveTo>
                  <a:lnTo>
                    <a:pt x="174" y="160"/>
                  </a:lnTo>
                  <a:lnTo>
                    <a:pt x="270" y="160"/>
                  </a:lnTo>
                  <a:lnTo>
                    <a:pt x="270" y="544"/>
                  </a:lnTo>
                  <a:lnTo>
                    <a:pt x="174" y="544"/>
                  </a:lnTo>
                  <a:close/>
                  <a:moveTo>
                    <a:pt x="13" y="359"/>
                  </a:moveTo>
                  <a:lnTo>
                    <a:pt x="222" y="0"/>
                  </a:lnTo>
                  <a:lnTo>
                    <a:pt x="432" y="359"/>
                  </a:lnTo>
                  <a:cubicBezTo>
                    <a:pt x="445" y="382"/>
                    <a:pt x="438" y="412"/>
                    <a:pt x="415" y="425"/>
                  </a:cubicBezTo>
                  <a:cubicBezTo>
                    <a:pt x="392" y="438"/>
                    <a:pt x="362" y="431"/>
                    <a:pt x="349" y="408"/>
                  </a:cubicBezTo>
                  <a:lnTo>
                    <a:pt x="181" y="120"/>
                  </a:lnTo>
                  <a:lnTo>
                    <a:pt x="264" y="120"/>
                  </a:lnTo>
                  <a:lnTo>
                    <a:pt x="96" y="408"/>
                  </a:lnTo>
                  <a:cubicBezTo>
                    <a:pt x="83" y="431"/>
                    <a:pt x="53" y="438"/>
                    <a:pt x="30" y="425"/>
                  </a:cubicBezTo>
                  <a:cubicBezTo>
                    <a:pt x="7" y="412"/>
                    <a:pt x="0" y="382"/>
                    <a:pt x="13" y="359"/>
                  </a:cubicBezTo>
                  <a:close/>
                </a:path>
              </a:pathLst>
            </a:custGeom>
            <a:solidFill>
              <a:srgbClr val="008000"/>
            </a:solidFill>
            <a:ln w="0" cap="flat">
              <a:solidFill>
                <a:srgbClr val="008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pic>
          <p:nvPicPr>
            <p:cNvPr id="7" name="Picture 87"/>
            <p:cNvPicPr>
              <a:picLocks noChangeAspect="1" noChangeArrowheads="1"/>
            </p:cNvPicPr>
            <p:nvPr/>
          </p:nvPicPr>
          <p:blipFill>
            <a:blip r:embed="rId3" cstate="print"/>
            <a:srcRect/>
            <a:stretch>
              <a:fillRect/>
            </a:stretch>
          </p:blipFill>
          <p:spPr bwMode="auto">
            <a:xfrm>
              <a:off x="5227335" y="2354216"/>
              <a:ext cx="1469775" cy="805069"/>
            </a:xfrm>
            <a:prstGeom prst="rect">
              <a:avLst/>
            </a:prstGeom>
            <a:noFill/>
            <a:ln w="9525">
              <a:noFill/>
              <a:miter lim="800000"/>
              <a:headEnd/>
              <a:tailEnd/>
            </a:ln>
          </p:spPr>
        </p:pic>
        <p:pic>
          <p:nvPicPr>
            <p:cNvPr id="8" name="Picture 89"/>
            <p:cNvPicPr>
              <a:picLocks noChangeAspect="1" noChangeArrowheads="1"/>
            </p:cNvPicPr>
            <p:nvPr/>
          </p:nvPicPr>
          <p:blipFill>
            <a:blip r:embed="rId4" cstate="print"/>
            <a:srcRect/>
            <a:stretch>
              <a:fillRect/>
            </a:stretch>
          </p:blipFill>
          <p:spPr bwMode="auto">
            <a:xfrm>
              <a:off x="3773185" y="2354216"/>
              <a:ext cx="1469775" cy="805069"/>
            </a:xfrm>
            <a:prstGeom prst="rect">
              <a:avLst/>
            </a:prstGeom>
            <a:noFill/>
            <a:ln w="9525">
              <a:noFill/>
              <a:miter lim="800000"/>
              <a:headEnd/>
              <a:tailEnd/>
            </a:ln>
          </p:spPr>
        </p:pic>
        <p:sp>
          <p:nvSpPr>
            <p:cNvPr id="9" name="Freeform 91"/>
            <p:cNvSpPr>
              <a:spLocks noEditPoints="1"/>
            </p:cNvSpPr>
            <p:nvPr/>
          </p:nvSpPr>
          <p:spPr bwMode="auto">
            <a:xfrm>
              <a:off x="4244672" y="3276552"/>
              <a:ext cx="219954" cy="1285851"/>
            </a:xfrm>
            <a:custGeom>
              <a:avLst/>
              <a:gdLst/>
              <a:ahLst/>
              <a:cxnLst>
                <a:cxn ang="0">
                  <a:pos x="174" y="2560"/>
                </a:cxn>
                <a:cxn ang="0">
                  <a:pos x="174" y="2176"/>
                </a:cxn>
                <a:cxn ang="0">
                  <a:pos x="270" y="2176"/>
                </a:cxn>
                <a:cxn ang="0">
                  <a:pos x="270" y="2560"/>
                </a:cxn>
                <a:cxn ang="0">
                  <a:pos x="174" y="2560"/>
                </a:cxn>
                <a:cxn ang="0">
                  <a:pos x="174" y="1888"/>
                </a:cxn>
                <a:cxn ang="0">
                  <a:pos x="174" y="1504"/>
                </a:cxn>
                <a:cxn ang="0">
                  <a:pos x="270" y="1504"/>
                </a:cxn>
                <a:cxn ang="0">
                  <a:pos x="270" y="1888"/>
                </a:cxn>
                <a:cxn ang="0">
                  <a:pos x="174" y="1888"/>
                </a:cxn>
                <a:cxn ang="0">
                  <a:pos x="174" y="1216"/>
                </a:cxn>
                <a:cxn ang="0">
                  <a:pos x="174" y="832"/>
                </a:cxn>
                <a:cxn ang="0">
                  <a:pos x="270" y="832"/>
                </a:cxn>
                <a:cxn ang="0">
                  <a:pos x="270" y="1216"/>
                </a:cxn>
                <a:cxn ang="0">
                  <a:pos x="174" y="1216"/>
                </a:cxn>
                <a:cxn ang="0">
                  <a:pos x="174" y="544"/>
                </a:cxn>
                <a:cxn ang="0">
                  <a:pos x="174" y="160"/>
                </a:cxn>
                <a:cxn ang="0">
                  <a:pos x="270" y="160"/>
                </a:cxn>
                <a:cxn ang="0">
                  <a:pos x="270" y="544"/>
                </a:cxn>
                <a:cxn ang="0">
                  <a:pos x="174" y="544"/>
                </a:cxn>
                <a:cxn ang="0">
                  <a:pos x="13" y="359"/>
                </a:cxn>
                <a:cxn ang="0">
                  <a:pos x="222" y="0"/>
                </a:cxn>
                <a:cxn ang="0">
                  <a:pos x="432" y="359"/>
                </a:cxn>
                <a:cxn ang="0">
                  <a:pos x="415" y="425"/>
                </a:cxn>
                <a:cxn ang="0">
                  <a:pos x="349" y="408"/>
                </a:cxn>
                <a:cxn ang="0">
                  <a:pos x="181" y="120"/>
                </a:cxn>
                <a:cxn ang="0">
                  <a:pos x="264" y="120"/>
                </a:cxn>
                <a:cxn ang="0">
                  <a:pos x="96" y="408"/>
                </a:cxn>
                <a:cxn ang="0">
                  <a:pos x="30" y="425"/>
                </a:cxn>
                <a:cxn ang="0">
                  <a:pos x="13" y="359"/>
                </a:cxn>
              </a:cxnLst>
              <a:rect l="0" t="0" r="r" b="b"/>
              <a:pathLst>
                <a:path w="445" h="2560">
                  <a:moveTo>
                    <a:pt x="174" y="2560"/>
                  </a:moveTo>
                  <a:lnTo>
                    <a:pt x="174" y="2176"/>
                  </a:lnTo>
                  <a:lnTo>
                    <a:pt x="270" y="2176"/>
                  </a:lnTo>
                  <a:lnTo>
                    <a:pt x="270" y="2560"/>
                  </a:lnTo>
                  <a:lnTo>
                    <a:pt x="174" y="2560"/>
                  </a:lnTo>
                  <a:close/>
                  <a:moveTo>
                    <a:pt x="174" y="1888"/>
                  </a:moveTo>
                  <a:lnTo>
                    <a:pt x="174" y="1504"/>
                  </a:lnTo>
                  <a:lnTo>
                    <a:pt x="270" y="1504"/>
                  </a:lnTo>
                  <a:lnTo>
                    <a:pt x="270" y="1888"/>
                  </a:lnTo>
                  <a:lnTo>
                    <a:pt x="174" y="1888"/>
                  </a:lnTo>
                  <a:close/>
                  <a:moveTo>
                    <a:pt x="174" y="1216"/>
                  </a:moveTo>
                  <a:lnTo>
                    <a:pt x="174" y="832"/>
                  </a:lnTo>
                  <a:lnTo>
                    <a:pt x="270" y="832"/>
                  </a:lnTo>
                  <a:lnTo>
                    <a:pt x="270" y="1216"/>
                  </a:lnTo>
                  <a:lnTo>
                    <a:pt x="174" y="1216"/>
                  </a:lnTo>
                  <a:close/>
                  <a:moveTo>
                    <a:pt x="174" y="544"/>
                  </a:moveTo>
                  <a:lnTo>
                    <a:pt x="174" y="160"/>
                  </a:lnTo>
                  <a:lnTo>
                    <a:pt x="270" y="160"/>
                  </a:lnTo>
                  <a:lnTo>
                    <a:pt x="270" y="544"/>
                  </a:lnTo>
                  <a:lnTo>
                    <a:pt x="174" y="544"/>
                  </a:lnTo>
                  <a:close/>
                  <a:moveTo>
                    <a:pt x="13" y="359"/>
                  </a:moveTo>
                  <a:lnTo>
                    <a:pt x="222" y="0"/>
                  </a:lnTo>
                  <a:lnTo>
                    <a:pt x="432" y="359"/>
                  </a:lnTo>
                  <a:cubicBezTo>
                    <a:pt x="445" y="382"/>
                    <a:pt x="438" y="412"/>
                    <a:pt x="415" y="425"/>
                  </a:cubicBezTo>
                  <a:cubicBezTo>
                    <a:pt x="392" y="438"/>
                    <a:pt x="362" y="431"/>
                    <a:pt x="349" y="408"/>
                  </a:cubicBezTo>
                  <a:lnTo>
                    <a:pt x="181" y="120"/>
                  </a:lnTo>
                  <a:lnTo>
                    <a:pt x="264" y="120"/>
                  </a:lnTo>
                  <a:lnTo>
                    <a:pt x="96" y="408"/>
                  </a:lnTo>
                  <a:cubicBezTo>
                    <a:pt x="83" y="431"/>
                    <a:pt x="53" y="438"/>
                    <a:pt x="30" y="425"/>
                  </a:cubicBezTo>
                  <a:cubicBezTo>
                    <a:pt x="7" y="412"/>
                    <a:pt x="0" y="382"/>
                    <a:pt x="13" y="359"/>
                  </a:cubicBezTo>
                  <a:close/>
                </a:path>
              </a:pathLst>
            </a:custGeom>
            <a:solidFill>
              <a:srgbClr val="008000"/>
            </a:solidFill>
            <a:ln w="0" cap="flat">
              <a:solidFill>
                <a:srgbClr val="008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 name="Freeform 95"/>
            <p:cNvSpPr>
              <a:spLocks noEditPoints="1"/>
            </p:cNvSpPr>
            <p:nvPr/>
          </p:nvSpPr>
          <p:spPr bwMode="auto">
            <a:xfrm>
              <a:off x="6782907" y="2559198"/>
              <a:ext cx="1396229" cy="150043"/>
            </a:xfrm>
            <a:custGeom>
              <a:avLst/>
              <a:gdLst/>
              <a:ahLst/>
              <a:cxnLst>
                <a:cxn ang="0">
                  <a:pos x="2816" y="180"/>
                </a:cxn>
                <a:cxn ang="0">
                  <a:pos x="2560" y="180"/>
                </a:cxn>
                <a:cxn ang="0">
                  <a:pos x="2560" y="116"/>
                </a:cxn>
                <a:cxn ang="0">
                  <a:pos x="2816" y="116"/>
                </a:cxn>
                <a:cxn ang="0">
                  <a:pos x="2816" y="180"/>
                </a:cxn>
                <a:cxn ang="0">
                  <a:pos x="2368" y="180"/>
                </a:cxn>
                <a:cxn ang="0">
                  <a:pos x="2112" y="180"/>
                </a:cxn>
                <a:cxn ang="0">
                  <a:pos x="2112" y="116"/>
                </a:cxn>
                <a:cxn ang="0">
                  <a:pos x="2368" y="116"/>
                </a:cxn>
                <a:cxn ang="0">
                  <a:pos x="2368" y="180"/>
                </a:cxn>
                <a:cxn ang="0">
                  <a:pos x="1920" y="180"/>
                </a:cxn>
                <a:cxn ang="0">
                  <a:pos x="1664" y="180"/>
                </a:cxn>
                <a:cxn ang="0">
                  <a:pos x="1664" y="116"/>
                </a:cxn>
                <a:cxn ang="0">
                  <a:pos x="1920" y="116"/>
                </a:cxn>
                <a:cxn ang="0">
                  <a:pos x="1920" y="180"/>
                </a:cxn>
                <a:cxn ang="0">
                  <a:pos x="1472" y="180"/>
                </a:cxn>
                <a:cxn ang="0">
                  <a:pos x="1216" y="180"/>
                </a:cxn>
                <a:cxn ang="0">
                  <a:pos x="1216" y="116"/>
                </a:cxn>
                <a:cxn ang="0">
                  <a:pos x="1472" y="116"/>
                </a:cxn>
                <a:cxn ang="0">
                  <a:pos x="1472" y="180"/>
                </a:cxn>
                <a:cxn ang="0">
                  <a:pos x="1024" y="180"/>
                </a:cxn>
                <a:cxn ang="0">
                  <a:pos x="768" y="180"/>
                </a:cxn>
                <a:cxn ang="0">
                  <a:pos x="768" y="116"/>
                </a:cxn>
                <a:cxn ang="0">
                  <a:pos x="1024" y="116"/>
                </a:cxn>
                <a:cxn ang="0">
                  <a:pos x="1024" y="180"/>
                </a:cxn>
                <a:cxn ang="0">
                  <a:pos x="576" y="180"/>
                </a:cxn>
                <a:cxn ang="0">
                  <a:pos x="320" y="180"/>
                </a:cxn>
                <a:cxn ang="0">
                  <a:pos x="320" y="116"/>
                </a:cxn>
                <a:cxn ang="0">
                  <a:pos x="576" y="116"/>
                </a:cxn>
                <a:cxn ang="0">
                  <a:pos x="576" y="180"/>
                </a:cxn>
                <a:cxn ang="0">
                  <a:pos x="128" y="180"/>
                </a:cxn>
                <a:cxn ang="0">
                  <a:pos x="64" y="180"/>
                </a:cxn>
                <a:cxn ang="0">
                  <a:pos x="64" y="116"/>
                </a:cxn>
                <a:cxn ang="0">
                  <a:pos x="128" y="116"/>
                </a:cxn>
                <a:cxn ang="0">
                  <a:pos x="128" y="180"/>
                </a:cxn>
                <a:cxn ang="0">
                  <a:pos x="240" y="288"/>
                </a:cxn>
                <a:cxn ang="0">
                  <a:pos x="0" y="148"/>
                </a:cxn>
                <a:cxn ang="0">
                  <a:pos x="240" y="9"/>
                </a:cxn>
                <a:cxn ang="0">
                  <a:pos x="283" y="20"/>
                </a:cxn>
                <a:cxn ang="0">
                  <a:pos x="272" y="64"/>
                </a:cxn>
                <a:cxn ang="0">
                  <a:pos x="80" y="176"/>
                </a:cxn>
                <a:cxn ang="0">
                  <a:pos x="80" y="121"/>
                </a:cxn>
                <a:cxn ang="0">
                  <a:pos x="272" y="233"/>
                </a:cxn>
                <a:cxn ang="0">
                  <a:pos x="283" y="277"/>
                </a:cxn>
                <a:cxn ang="0">
                  <a:pos x="240" y="288"/>
                </a:cxn>
              </a:cxnLst>
              <a:rect l="0" t="0" r="r" b="b"/>
              <a:pathLst>
                <a:path w="2816" h="297">
                  <a:moveTo>
                    <a:pt x="2816" y="180"/>
                  </a:moveTo>
                  <a:lnTo>
                    <a:pt x="2560" y="180"/>
                  </a:lnTo>
                  <a:lnTo>
                    <a:pt x="2560" y="116"/>
                  </a:lnTo>
                  <a:lnTo>
                    <a:pt x="2816" y="116"/>
                  </a:lnTo>
                  <a:lnTo>
                    <a:pt x="2816" y="180"/>
                  </a:lnTo>
                  <a:close/>
                  <a:moveTo>
                    <a:pt x="2368" y="180"/>
                  </a:moveTo>
                  <a:lnTo>
                    <a:pt x="2112" y="180"/>
                  </a:lnTo>
                  <a:lnTo>
                    <a:pt x="2112" y="116"/>
                  </a:lnTo>
                  <a:lnTo>
                    <a:pt x="2368" y="116"/>
                  </a:lnTo>
                  <a:lnTo>
                    <a:pt x="2368" y="180"/>
                  </a:lnTo>
                  <a:close/>
                  <a:moveTo>
                    <a:pt x="1920" y="180"/>
                  </a:moveTo>
                  <a:lnTo>
                    <a:pt x="1664" y="180"/>
                  </a:lnTo>
                  <a:lnTo>
                    <a:pt x="1664" y="116"/>
                  </a:lnTo>
                  <a:lnTo>
                    <a:pt x="1920" y="116"/>
                  </a:lnTo>
                  <a:lnTo>
                    <a:pt x="1920" y="180"/>
                  </a:lnTo>
                  <a:close/>
                  <a:moveTo>
                    <a:pt x="1472" y="180"/>
                  </a:moveTo>
                  <a:lnTo>
                    <a:pt x="1216" y="180"/>
                  </a:lnTo>
                  <a:lnTo>
                    <a:pt x="1216" y="116"/>
                  </a:lnTo>
                  <a:lnTo>
                    <a:pt x="1472" y="116"/>
                  </a:lnTo>
                  <a:lnTo>
                    <a:pt x="1472" y="180"/>
                  </a:lnTo>
                  <a:close/>
                  <a:moveTo>
                    <a:pt x="1024" y="180"/>
                  </a:moveTo>
                  <a:lnTo>
                    <a:pt x="768" y="180"/>
                  </a:lnTo>
                  <a:lnTo>
                    <a:pt x="768" y="116"/>
                  </a:lnTo>
                  <a:lnTo>
                    <a:pt x="1024" y="116"/>
                  </a:lnTo>
                  <a:lnTo>
                    <a:pt x="1024" y="180"/>
                  </a:lnTo>
                  <a:close/>
                  <a:moveTo>
                    <a:pt x="576" y="180"/>
                  </a:moveTo>
                  <a:lnTo>
                    <a:pt x="320" y="180"/>
                  </a:lnTo>
                  <a:lnTo>
                    <a:pt x="320" y="116"/>
                  </a:lnTo>
                  <a:lnTo>
                    <a:pt x="576" y="116"/>
                  </a:lnTo>
                  <a:lnTo>
                    <a:pt x="576" y="180"/>
                  </a:lnTo>
                  <a:close/>
                  <a:moveTo>
                    <a:pt x="128" y="180"/>
                  </a:moveTo>
                  <a:lnTo>
                    <a:pt x="64" y="180"/>
                  </a:lnTo>
                  <a:lnTo>
                    <a:pt x="64" y="116"/>
                  </a:lnTo>
                  <a:lnTo>
                    <a:pt x="128" y="116"/>
                  </a:lnTo>
                  <a:lnTo>
                    <a:pt x="128" y="180"/>
                  </a:lnTo>
                  <a:close/>
                  <a:moveTo>
                    <a:pt x="240" y="288"/>
                  </a:moveTo>
                  <a:lnTo>
                    <a:pt x="0" y="148"/>
                  </a:lnTo>
                  <a:lnTo>
                    <a:pt x="240" y="9"/>
                  </a:lnTo>
                  <a:cubicBezTo>
                    <a:pt x="255" y="0"/>
                    <a:pt x="275" y="5"/>
                    <a:pt x="283" y="20"/>
                  </a:cubicBezTo>
                  <a:cubicBezTo>
                    <a:pt x="292" y="36"/>
                    <a:pt x="287" y="55"/>
                    <a:pt x="272" y="64"/>
                  </a:cubicBezTo>
                  <a:lnTo>
                    <a:pt x="80" y="176"/>
                  </a:lnTo>
                  <a:lnTo>
                    <a:pt x="80" y="121"/>
                  </a:lnTo>
                  <a:lnTo>
                    <a:pt x="272" y="233"/>
                  </a:lnTo>
                  <a:cubicBezTo>
                    <a:pt x="287" y="242"/>
                    <a:pt x="292" y="261"/>
                    <a:pt x="283" y="277"/>
                  </a:cubicBezTo>
                  <a:cubicBezTo>
                    <a:pt x="275" y="292"/>
                    <a:pt x="255" y="297"/>
                    <a:pt x="240" y="288"/>
                  </a:cubicBezTo>
                  <a:close/>
                </a:path>
              </a:pathLst>
            </a:custGeom>
            <a:solidFill>
              <a:srgbClr val="7030A0"/>
            </a:solidFill>
            <a:ln w="0" cap="flat">
              <a:solidFill>
                <a:srgbClr val="7030A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1" name="Rectangle 99"/>
            <p:cNvSpPr>
              <a:spLocks noChangeArrowheads="1"/>
            </p:cNvSpPr>
            <p:nvPr/>
          </p:nvSpPr>
          <p:spPr bwMode="auto">
            <a:xfrm>
              <a:off x="2893710" y="3113041"/>
              <a:ext cx="102008" cy="153888"/>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1" i="0" u="none" strike="noStrike" cap="none" normalizeH="0" baseline="0" smtClean="0">
                  <a:ln>
                    <a:noFill/>
                  </a:ln>
                  <a:solidFill>
                    <a:srgbClr val="FFFFFF"/>
                  </a:solidFill>
                  <a:effectLst/>
                  <a:latin typeface="Arial" pitchFamily="34" charset="0"/>
                  <a:cs typeface="Arial" pitchFamily="34" charset="0"/>
                </a:rPr>
                <a:t>-</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2" name="Rectangle 101"/>
            <p:cNvSpPr>
              <a:spLocks noChangeArrowheads="1"/>
            </p:cNvSpPr>
            <p:nvPr/>
          </p:nvSpPr>
          <p:spPr bwMode="auto">
            <a:xfrm>
              <a:off x="1245050" y="6068982"/>
              <a:ext cx="2310855" cy="738664"/>
            </a:xfrm>
            <a:prstGeom prst="rect">
              <a:avLst/>
            </a:prstGeom>
            <a:noFill/>
            <a:ln w="38100">
              <a:solidFill>
                <a:schemeClr val="tx1"/>
              </a:solidFill>
              <a:miter lim="800000"/>
              <a:headEnd/>
              <a:tailEnd/>
            </a:ln>
          </p:spPr>
          <p:txBody>
            <a:bodyPr vert="horz" wrap="square" lIns="0" tIns="0" rIns="0" bIns="0" numCol="1" anchor="t" anchorCtr="0" compatLnSpc="1">
              <a:prstTxWarp prst="textNoShape">
                <a:avLst/>
              </a:prstTxWarp>
              <a:spAutoFit/>
            </a:bodyPr>
            <a:lstStyle/>
            <a:p>
              <a:pPr marL="0" marR="0" lvl="0" indent="0" defTabSz="914400" rtl="0" eaLnBrk="1" fontAlgn="base" latinLnBrk="0" hangingPunct="1">
                <a:lnSpc>
                  <a:spcPct val="100000"/>
                </a:lnSpc>
                <a:spcBef>
                  <a:spcPct val="0"/>
                </a:spcBef>
                <a:spcAft>
                  <a:spcPct val="0"/>
                </a:spcAft>
                <a:buClrTx/>
                <a:buSzTx/>
                <a:buFontTx/>
                <a:buNone/>
                <a:tabLst/>
              </a:pPr>
              <a:endParaRPr kumimoji="0" lang="en-US" sz="800" b="0" i="0" u="none" strike="noStrike" cap="none" normalizeH="0" baseline="0" dirty="0" smtClean="0">
                <a:ln>
                  <a:noFill/>
                </a:ln>
                <a:solidFill>
                  <a:srgbClr val="000000"/>
                </a:solidFill>
                <a:effectLst/>
                <a:latin typeface="+mn-lt"/>
                <a:cs typeface="Arial" pitchFamily="34" charset="0"/>
              </a:endParaRPr>
            </a:p>
            <a:p>
              <a:pPr marL="0" marR="0" lvl="0" indent="0" defTabSz="914400" rtl="0" eaLnBrk="1" fontAlgn="base" latinLnBrk="0" hangingPunct="1">
                <a:lnSpc>
                  <a:spcPct val="100000"/>
                </a:lnSpc>
                <a:spcBef>
                  <a:spcPct val="0"/>
                </a:spcBef>
                <a:spcAft>
                  <a:spcPct val="0"/>
                </a:spcAft>
                <a:buClrTx/>
                <a:buSzTx/>
                <a:buFontTx/>
                <a:buNone/>
                <a:tabLst/>
              </a:pPr>
              <a:r>
                <a:rPr lang="en-US" sz="800" dirty="0" smtClean="0">
                  <a:solidFill>
                    <a:srgbClr val="000000"/>
                  </a:solidFill>
                  <a:latin typeface="+mn-lt"/>
                  <a:cs typeface="Arial" pitchFamily="34" charset="0"/>
                </a:rPr>
                <a:t>   </a:t>
              </a:r>
              <a:r>
                <a:rPr kumimoji="0" lang="en-US" sz="800" b="0" i="0" u="none" strike="noStrike" cap="none" normalizeH="0" baseline="0" dirty="0" smtClean="0">
                  <a:ln>
                    <a:noFill/>
                  </a:ln>
                  <a:solidFill>
                    <a:srgbClr val="000000"/>
                  </a:solidFill>
                  <a:effectLst/>
                  <a:latin typeface="+mn-lt"/>
                  <a:cs typeface="Arial" pitchFamily="34" charset="0"/>
                </a:rPr>
                <a:t>GFMIG:  Global Force Management Implementation</a:t>
              </a:r>
            </a:p>
            <a:p>
              <a:pPr marL="0" marR="0" lvl="0" indent="0" defTabSz="914400" rtl="0" eaLnBrk="1" fontAlgn="base" latinLnBrk="0" hangingPunct="1">
                <a:lnSpc>
                  <a:spcPct val="100000"/>
                </a:lnSpc>
                <a:spcBef>
                  <a:spcPct val="0"/>
                </a:spcBef>
                <a:spcAft>
                  <a:spcPct val="0"/>
                </a:spcAft>
                <a:buClrTx/>
                <a:buSzTx/>
                <a:buFontTx/>
                <a:buNone/>
                <a:tabLst/>
              </a:pPr>
              <a:r>
                <a:rPr lang="en-US" sz="800" dirty="0" smtClean="0">
                  <a:solidFill>
                    <a:srgbClr val="000000"/>
                  </a:solidFill>
                  <a:latin typeface="+mn-lt"/>
                  <a:cs typeface="Arial" pitchFamily="34" charset="0"/>
                </a:rPr>
                <a:t>             </a:t>
              </a:r>
              <a:r>
                <a:rPr kumimoji="0" lang="en-US" sz="800" b="0" i="0" u="none" strike="noStrike" cap="none" normalizeH="0" baseline="0" dirty="0" smtClean="0">
                  <a:ln>
                    <a:noFill/>
                  </a:ln>
                  <a:solidFill>
                    <a:srgbClr val="000000"/>
                  </a:solidFill>
                  <a:effectLst/>
                  <a:latin typeface="+mn-lt"/>
                  <a:cs typeface="Arial" pitchFamily="34" charset="0"/>
                </a:rPr>
                <a:t>      Guidance </a:t>
              </a:r>
            </a:p>
            <a:p>
              <a:pPr marL="0" marR="0" lvl="0" indent="0" defTabSz="914400" rtl="0" eaLnBrk="1" fontAlgn="base" latinLnBrk="0" hangingPunct="1">
                <a:lnSpc>
                  <a:spcPct val="100000"/>
                </a:lnSpc>
                <a:spcBef>
                  <a:spcPct val="0"/>
                </a:spcBef>
                <a:spcAft>
                  <a:spcPct val="0"/>
                </a:spcAft>
                <a:buClrTx/>
                <a:buSzTx/>
                <a:buFontTx/>
                <a:buNone/>
                <a:tabLst/>
              </a:pPr>
              <a:r>
                <a:rPr lang="en-US" sz="800" dirty="0" smtClean="0">
                  <a:solidFill>
                    <a:srgbClr val="000000"/>
                  </a:solidFill>
                  <a:latin typeface="+mn-lt"/>
                  <a:cs typeface="Arial" pitchFamily="34" charset="0"/>
                </a:rPr>
                <a:t>   GFMAP:  Global Force Management Allocation Plan</a:t>
              </a:r>
            </a:p>
            <a:p>
              <a:r>
                <a:rPr lang="en-US" sz="800" dirty="0" smtClean="0">
                  <a:solidFill>
                    <a:srgbClr val="000000"/>
                  </a:solidFill>
                  <a:latin typeface="+mn-lt"/>
                  <a:cs typeface="Arial" pitchFamily="34" charset="0"/>
                </a:rPr>
                <a:t>   GEF:        Guidance for Employment of the Force</a:t>
              </a:r>
            </a:p>
            <a:p>
              <a:endParaRPr lang="en-US" sz="800" dirty="0" smtClean="0">
                <a:solidFill>
                  <a:srgbClr val="000000"/>
                </a:solidFill>
                <a:latin typeface="+mn-lt"/>
                <a:cs typeface="Arial" pitchFamily="34" charset="0"/>
              </a:endParaRPr>
            </a:p>
          </p:txBody>
        </p:sp>
        <p:sp>
          <p:nvSpPr>
            <p:cNvPr id="13" name="Rectangle 112"/>
            <p:cNvSpPr>
              <a:spLocks noChangeArrowheads="1"/>
            </p:cNvSpPr>
            <p:nvPr/>
          </p:nvSpPr>
          <p:spPr bwMode="auto">
            <a:xfrm>
              <a:off x="3565221" y="4775154"/>
              <a:ext cx="45719" cy="280725"/>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4" name="Rectangle 113"/>
            <p:cNvSpPr>
              <a:spLocks noChangeArrowheads="1"/>
            </p:cNvSpPr>
            <p:nvPr/>
          </p:nvSpPr>
          <p:spPr bwMode="auto">
            <a:xfrm>
              <a:off x="3990672" y="5237117"/>
              <a:ext cx="45719" cy="187150"/>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dirty="0" smtClean="0">
                  <a:ln>
                    <a:noFill/>
                  </a:ln>
                  <a:solidFill>
                    <a:srgbClr val="FFFFFF"/>
                  </a:solidFill>
                  <a:effectLst/>
                  <a:latin typeface="Arial" pitchFamily="34" charset="0"/>
                  <a:cs typeface="Arial" pitchFamily="34" charset="0"/>
                </a:rPr>
                <a:t> </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grpSp>
          <p:nvGrpSpPr>
            <p:cNvPr id="15" name="Group 167"/>
            <p:cNvGrpSpPr/>
            <p:nvPr/>
          </p:nvGrpSpPr>
          <p:grpSpPr>
            <a:xfrm>
              <a:off x="6909595" y="2324739"/>
              <a:ext cx="1298255" cy="2011195"/>
              <a:chOff x="6871887" y="2032502"/>
              <a:chExt cx="1298255" cy="2011195"/>
            </a:xfrm>
          </p:grpSpPr>
          <p:sp>
            <p:nvSpPr>
              <p:cNvPr id="28" name="Rectangle 93"/>
              <p:cNvSpPr>
                <a:spLocks noChangeArrowheads="1"/>
              </p:cNvSpPr>
              <p:nvPr/>
            </p:nvSpPr>
            <p:spPr bwMode="auto">
              <a:xfrm>
                <a:off x="6892523" y="2032502"/>
                <a:ext cx="1276689" cy="200055"/>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300" b="1" i="0" u="none" strike="noStrike" cap="none" normalizeH="0" baseline="0" smtClean="0">
                    <a:ln>
                      <a:noFill/>
                    </a:ln>
                    <a:solidFill>
                      <a:srgbClr val="000000"/>
                    </a:solidFill>
                    <a:effectLst/>
                    <a:latin typeface="Arial" pitchFamily="34" charset="0"/>
                    <a:cs typeface="Arial" pitchFamily="34" charset="0"/>
                  </a:rPr>
                  <a:t>By Capabilities</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9" name="Freeform 94"/>
              <p:cNvSpPr>
                <a:spLocks noEditPoints="1"/>
              </p:cNvSpPr>
              <p:nvPr/>
            </p:nvSpPr>
            <p:spPr bwMode="auto">
              <a:xfrm>
                <a:off x="8124423" y="2321427"/>
                <a:ext cx="45719" cy="803455"/>
              </a:xfrm>
              <a:custGeom>
                <a:avLst/>
                <a:gdLst/>
                <a:ahLst/>
                <a:cxnLst>
                  <a:cxn ang="0">
                    <a:pos x="0" y="498"/>
                  </a:cxn>
                  <a:cxn ang="0">
                    <a:pos x="0" y="418"/>
                  </a:cxn>
                  <a:cxn ang="0">
                    <a:pos x="20" y="419"/>
                  </a:cxn>
                  <a:cxn ang="0">
                    <a:pos x="20" y="498"/>
                  </a:cxn>
                  <a:cxn ang="0">
                    <a:pos x="0" y="498"/>
                  </a:cxn>
                  <a:cxn ang="0">
                    <a:pos x="0" y="359"/>
                  </a:cxn>
                  <a:cxn ang="0">
                    <a:pos x="0" y="279"/>
                  </a:cxn>
                  <a:cxn ang="0">
                    <a:pos x="20" y="279"/>
                  </a:cxn>
                  <a:cxn ang="0">
                    <a:pos x="20" y="359"/>
                  </a:cxn>
                  <a:cxn ang="0">
                    <a:pos x="0" y="359"/>
                  </a:cxn>
                  <a:cxn ang="0">
                    <a:pos x="0" y="219"/>
                  </a:cxn>
                  <a:cxn ang="0">
                    <a:pos x="0" y="139"/>
                  </a:cxn>
                  <a:cxn ang="0">
                    <a:pos x="20" y="140"/>
                  </a:cxn>
                  <a:cxn ang="0">
                    <a:pos x="20" y="219"/>
                  </a:cxn>
                  <a:cxn ang="0">
                    <a:pos x="0" y="219"/>
                  </a:cxn>
                  <a:cxn ang="0">
                    <a:pos x="1" y="79"/>
                  </a:cxn>
                  <a:cxn ang="0">
                    <a:pos x="1" y="0"/>
                  </a:cxn>
                  <a:cxn ang="0">
                    <a:pos x="21" y="0"/>
                  </a:cxn>
                  <a:cxn ang="0">
                    <a:pos x="21" y="80"/>
                  </a:cxn>
                  <a:cxn ang="0">
                    <a:pos x="1" y="79"/>
                  </a:cxn>
                </a:cxnLst>
                <a:rect l="0" t="0" r="r" b="b"/>
                <a:pathLst>
                  <a:path w="21" h="498">
                    <a:moveTo>
                      <a:pt x="0" y="498"/>
                    </a:moveTo>
                    <a:lnTo>
                      <a:pt x="0" y="418"/>
                    </a:lnTo>
                    <a:lnTo>
                      <a:pt x="20" y="419"/>
                    </a:lnTo>
                    <a:lnTo>
                      <a:pt x="20" y="498"/>
                    </a:lnTo>
                    <a:lnTo>
                      <a:pt x="0" y="498"/>
                    </a:lnTo>
                    <a:close/>
                    <a:moveTo>
                      <a:pt x="0" y="359"/>
                    </a:moveTo>
                    <a:lnTo>
                      <a:pt x="0" y="279"/>
                    </a:lnTo>
                    <a:lnTo>
                      <a:pt x="20" y="279"/>
                    </a:lnTo>
                    <a:lnTo>
                      <a:pt x="20" y="359"/>
                    </a:lnTo>
                    <a:lnTo>
                      <a:pt x="0" y="359"/>
                    </a:lnTo>
                    <a:close/>
                    <a:moveTo>
                      <a:pt x="0" y="219"/>
                    </a:moveTo>
                    <a:lnTo>
                      <a:pt x="0" y="139"/>
                    </a:lnTo>
                    <a:lnTo>
                      <a:pt x="20" y="140"/>
                    </a:lnTo>
                    <a:lnTo>
                      <a:pt x="20" y="219"/>
                    </a:lnTo>
                    <a:lnTo>
                      <a:pt x="0" y="219"/>
                    </a:lnTo>
                    <a:close/>
                    <a:moveTo>
                      <a:pt x="1" y="79"/>
                    </a:moveTo>
                    <a:lnTo>
                      <a:pt x="1" y="0"/>
                    </a:lnTo>
                    <a:lnTo>
                      <a:pt x="21" y="0"/>
                    </a:lnTo>
                    <a:lnTo>
                      <a:pt x="21" y="80"/>
                    </a:lnTo>
                    <a:lnTo>
                      <a:pt x="1" y="79"/>
                    </a:lnTo>
                    <a:close/>
                  </a:path>
                </a:pathLst>
              </a:custGeom>
              <a:solidFill>
                <a:srgbClr val="7030A0"/>
              </a:solidFill>
              <a:ln w="0" cap="flat">
                <a:solidFill>
                  <a:srgbClr val="7030A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0" name="Freeform 96"/>
              <p:cNvSpPr>
                <a:spLocks noEditPoints="1"/>
              </p:cNvSpPr>
              <p:nvPr/>
            </p:nvSpPr>
            <p:spPr bwMode="auto">
              <a:xfrm>
                <a:off x="7902174" y="3050089"/>
                <a:ext cx="253426" cy="150043"/>
              </a:xfrm>
              <a:custGeom>
                <a:avLst/>
                <a:gdLst/>
                <a:ahLst/>
                <a:cxnLst>
                  <a:cxn ang="0">
                    <a:pos x="510" y="180"/>
                  </a:cxn>
                  <a:cxn ang="0">
                    <a:pos x="254" y="180"/>
                  </a:cxn>
                  <a:cxn ang="0">
                    <a:pos x="254" y="116"/>
                  </a:cxn>
                  <a:cxn ang="0">
                    <a:pos x="510" y="116"/>
                  </a:cxn>
                  <a:cxn ang="0">
                    <a:pos x="510" y="180"/>
                  </a:cxn>
                  <a:cxn ang="0">
                    <a:pos x="240" y="288"/>
                  </a:cxn>
                  <a:cxn ang="0">
                    <a:pos x="0" y="148"/>
                  </a:cxn>
                  <a:cxn ang="0">
                    <a:pos x="240" y="9"/>
                  </a:cxn>
                  <a:cxn ang="0">
                    <a:pos x="283" y="20"/>
                  </a:cxn>
                  <a:cxn ang="0">
                    <a:pos x="272" y="64"/>
                  </a:cxn>
                  <a:cxn ang="0">
                    <a:pos x="80" y="176"/>
                  </a:cxn>
                  <a:cxn ang="0">
                    <a:pos x="80" y="121"/>
                  </a:cxn>
                  <a:cxn ang="0">
                    <a:pos x="272" y="233"/>
                  </a:cxn>
                  <a:cxn ang="0">
                    <a:pos x="283" y="277"/>
                  </a:cxn>
                  <a:cxn ang="0">
                    <a:pos x="240" y="288"/>
                  </a:cxn>
                </a:cxnLst>
                <a:rect l="0" t="0" r="r" b="b"/>
                <a:pathLst>
                  <a:path w="510" h="297">
                    <a:moveTo>
                      <a:pt x="510" y="180"/>
                    </a:moveTo>
                    <a:lnTo>
                      <a:pt x="254" y="180"/>
                    </a:lnTo>
                    <a:lnTo>
                      <a:pt x="254" y="116"/>
                    </a:lnTo>
                    <a:lnTo>
                      <a:pt x="510" y="116"/>
                    </a:lnTo>
                    <a:lnTo>
                      <a:pt x="510" y="180"/>
                    </a:lnTo>
                    <a:close/>
                    <a:moveTo>
                      <a:pt x="240" y="288"/>
                    </a:moveTo>
                    <a:lnTo>
                      <a:pt x="0" y="148"/>
                    </a:lnTo>
                    <a:lnTo>
                      <a:pt x="240" y="9"/>
                    </a:lnTo>
                    <a:cubicBezTo>
                      <a:pt x="255" y="0"/>
                      <a:pt x="275" y="5"/>
                      <a:pt x="283" y="20"/>
                    </a:cubicBezTo>
                    <a:cubicBezTo>
                      <a:pt x="292" y="36"/>
                      <a:pt x="287" y="55"/>
                      <a:pt x="272" y="64"/>
                    </a:cubicBezTo>
                    <a:lnTo>
                      <a:pt x="80" y="176"/>
                    </a:lnTo>
                    <a:lnTo>
                      <a:pt x="80" y="121"/>
                    </a:lnTo>
                    <a:lnTo>
                      <a:pt x="272" y="233"/>
                    </a:lnTo>
                    <a:cubicBezTo>
                      <a:pt x="287" y="242"/>
                      <a:pt x="292" y="261"/>
                      <a:pt x="283" y="277"/>
                    </a:cubicBezTo>
                    <a:cubicBezTo>
                      <a:pt x="275" y="292"/>
                      <a:pt x="255" y="297"/>
                      <a:pt x="240" y="288"/>
                    </a:cubicBezTo>
                    <a:close/>
                  </a:path>
                </a:pathLst>
              </a:custGeom>
              <a:solidFill>
                <a:srgbClr val="7030A0"/>
              </a:solidFill>
              <a:ln w="0" cap="flat">
                <a:solidFill>
                  <a:srgbClr val="7030A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pic>
            <p:nvPicPr>
              <p:cNvPr id="31" name="Picture 131"/>
              <p:cNvPicPr>
                <a:picLocks noChangeAspect="1" noChangeArrowheads="1"/>
              </p:cNvPicPr>
              <p:nvPr/>
            </p:nvPicPr>
            <p:blipFill>
              <a:blip r:embed="rId5" cstate="print"/>
              <a:srcRect/>
              <a:stretch>
                <a:fillRect/>
              </a:stretch>
            </p:blipFill>
            <p:spPr bwMode="auto">
              <a:xfrm>
                <a:off x="7424337" y="2891339"/>
                <a:ext cx="321060" cy="433995"/>
              </a:xfrm>
              <a:prstGeom prst="rect">
                <a:avLst/>
              </a:prstGeom>
              <a:noFill/>
              <a:ln w="9525">
                <a:noFill/>
                <a:miter lim="800000"/>
                <a:headEnd/>
                <a:tailEnd/>
              </a:ln>
            </p:spPr>
          </p:pic>
          <p:pic>
            <p:nvPicPr>
              <p:cNvPr id="32" name="Picture 132"/>
              <p:cNvPicPr>
                <a:picLocks noChangeAspect="1" noChangeArrowheads="1"/>
              </p:cNvPicPr>
              <p:nvPr/>
            </p:nvPicPr>
            <p:blipFill>
              <a:blip r:embed="rId6" cstate="print"/>
              <a:srcRect/>
              <a:stretch>
                <a:fillRect/>
              </a:stretch>
            </p:blipFill>
            <p:spPr bwMode="auto">
              <a:xfrm>
                <a:off x="7424337" y="2891339"/>
                <a:ext cx="321060" cy="433995"/>
              </a:xfrm>
              <a:prstGeom prst="rect">
                <a:avLst/>
              </a:prstGeom>
              <a:noFill/>
              <a:ln w="9525">
                <a:noFill/>
                <a:miter lim="800000"/>
                <a:headEnd/>
                <a:tailEnd/>
              </a:ln>
            </p:spPr>
          </p:pic>
          <p:pic>
            <p:nvPicPr>
              <p:cNvPr id="33" name="Picture 133"/>
              <p:cNvPicPr>
                <a:picLocks noChangeAspect="1" noChangeArrowheads="1"/>
              </p:cNvPicPr>
              <p:nvPr/>
            </p:nvPicPr>
            <p:blipFill>
              <a:blip r:embed="rId7" cstate="print"/>
              <a:srcRect/>
              <a:stretch>
                <a:fillRect/>
              </a:stretch>
            </p:blipFill>
            <p:spPr bwMode="auto">
              <a:xfrm>
                <a:off x="7378299" y="3342190"/>
                <a:ext cx="416248" cy="417862"/>
              </a:xfrm>
              <a:prstGeom prst="rect">
                <a:avLst/>
              </a:prstGeom>
              <a:noFill/>
              <a:ln w="9525">
                <a:noFill/>
                <a:miter lim="800000"/>
                <a:headEnd/>
                <a:tailEnd/>
              </a:ln>
            </p:spPr>
          </p:pic>
          <p:pic>
            <p:nvPicPr>
              <p:cNvPr id="34" name="Picture 134"/>
              <p:cNvPicPr>
                <a:picLocks noChangeAspect="1" noChangeArrowheads="1"/>
              </p:cNvPicPr>
              <p:nvPr/>
            </p:nvPicPr>
            <p:blipFill>
              <a:blip r:embed="rId8" cstate="print"/>
              <a:srcRect/>
              <a:stretch>
                <a:fillRect/>
              </a:stretch>
            </p:blipFill>
            <p:spPr bwMode="auto">
              <a:xfrm>
                <a:off x="6903637" y="2454776"/>
                <a:ext cx="385595" cy="395275"/>
              </a:xfrm>
              <a:prstGeom prst="rect">
                <a:avLst/>
              </a:prstGeom>
              <a:noFill/>
              <a:ln w="9525">
                <a:noFill/>
                <a:miter lim="800000"/>
                <a:headEnd/>
                <a:tailEnd/>
              </a:ln>
            </p:spPr>
          </p:pic>
          <p:pic>
            <p:nvPicPr>
              <p:cNvPr id="35" name="Picture 135"/>
              <p:cNvPicPr>
                <a:picLocks noChangeAspect="1" noChangeArrowheads="1"/>
              </p:cNvPicPr>
              <p:nvPr/>
            </p:nvPicPr>
            <p:blipFill>
              <a:blip r:embed="rId9" cstate="print"/>
              <a:srcRect/>
              <a:stretch>
                <a:fillRect/>
              </a:stretch>
            </p:blipFill>
            <p:spPr bwMode="auto">
              <a:xfrm>
                <a:off x="6903637" y="2454776"/>
                <a:ext cx="385595" cy="395275"/>
              </a:xfrm>
              <a:prstGeom prst="rect">
                <a:avLst/>
              </a:prstGeom>
              <a:noFill/>
              <a:ln w="9525">
                <a:noFill/>
                <a:miter lim="800000"/>
                <a:headEnd/>
                <a:tailEnd/>
              </a:ln>
            </p:spPr>
          </p:pic>
          <p:pic>
            <p:nvPicPr>
              <p:cNvPr id="36" name="Picture 136"/>
              <p:cNvPicPr>
                <a:picLocks noChangeAspect="1" noChangeArrowheads="1"/>
              </p:cNvPicPr>
              <p:nvPr/>
            </p:nvPicPr>
            <p:blipFill>
              <a:blip r:embed="rId10" cstate="print"/>
              <a:srcRect/>
              <a:stretch>
                <a:fillRect/>
              </a:stretch>
            </p:blipFill>
            <p:spPr bwMode="auto">
              <a:xfrm>
                <a:off x="6871887" y="2875465"/>
                <a:ext cx="450129" cy="450129"/>
              </a:xfrm>
              <a:prstGeom prst="rect">
                <a:avLst/>
              </a:prstGeom>
              <a:noFill/>
              <a:ln w="9525">
                <a:noFill/>
                <a:miter lim="800000"/>
                <a:headEnd/>
                <a:tailEnd/>
              </a:ln>
            </p:spPr>
          </p:pic>
          <p:pic>
            <p:nvPicPr>
              <p:cNvPr id="37" name="Picture 137"/>
              <p:cNvPicPr>
                <a:picLocks noChangeAspect="1" noChangeArrowheads="1"/>
              </p:cNvPicPr>
              <p:nvPr/>
            </p:nvPicPr>
            <p:blipFill>
              <a:blip r:embed="rId11" cstate="print"/>
              <a:srcRect/>
              <a:stretch>
                <a:fillRect/>
              </a:stretch>
            </p:blipFill>
            <p:spPr bwMode="auto">
              <a:xfrm>
                <a:off x="6871887" y="2875465"/>
                <a:ext cx="450129" cy="450129"/>
              </a:xfrm>
              <a:prstGeom prst="rect">
                <a:avLst/>
              </a:prstGeom>
              <a:noFill/>
              <a:ln w="9525">
                <a:noFill/>
                <a:miter lim="800000"/>
                <a:headEnd/>
                <a:tailEnd/>
              </a:ln>
            </p:spPr>
          </p:pic>
          <p:pic>
            <p:nvPicPr>
              <p:cNvPr id="38" name="Picture 138"/>
              <p:cNvPicPr>
                <a:picLocks noChangeAspect="1" noChangeArrowheads="1"/>
              </p:cNvPicPr>
              <p:nvPr/>
            </p:nvPicPr>
            <p:blipFill>
              <a:blip r:embed="rId12" cstate="print"/>
              <a:srcRect/>
              <a:stretch>
                <a:fillRect/>
              </a:stretch>
            </p:blipFill>
            <p:spPr bwMode="auto">
              <a:xfrm>
                <a:off x="7424337" y="2454776"/>
                <a:ext cx="321060" cy="419475"/>
              </a:xfrm>
              <a:prstGeom prst="rect">
                <a:avLst/>
              </a:prstGeom>
              <a:noFill/>
              <a:ln w="9525">
                <a:noFill/>
                <a:miter lim="800000"/>
                <a:headEnd/>
                <a:tailEnd/>
              </a:ln>
            </p:spPr>
          </p:pic>
          <p:pic>
            <p:nvPicPr>
              <p:cNvPr id="39" name="Picture 139"/>
              <p:cNvPicPr>
                <a:picLocks noChangeAspect="1" noChangeArrowheads="1"/>
              </p:cNvPicPr>
              <p:nvPr/>
            </p:nvPicPr>
            <p:blipFill>
              <a:blip r:embed="rId13" cstate="print"/>
              <a:srcRect/>
              <a:stretch>
                <a:fillRect/>
              </a:stretch>
            </p:blipFill>
            <p:spPr bwMode="auto">
              <a:xfrm>
                <a:off x="7424337" y="2454776"/>
                <a:ext cx="321060" cy="419475"/>
              </a:xfrm>
              <a:prstGeom prst="rect">
                <a:avLst/>
              </a:prstGeom>
              <a:noFill/>
              <a:ln w="9525">
                <a:noFill/>
                <a:miter lim="800000"/>
                <a:headEnd/>
                <a:tailEnd/>
              </a:ln>
            </p:spPr>
          </p:pic>
          <p:pic>
            <p:nvPicPr>
              <p:cNvPr id="40" name="Picture 140"/>
              <p:cNvPicPr>
                <a:picLocks noChangeAspect="1" noChangeArrowheads="1"/>
              </p:cNvPicPr>
              <p:nvPr/>
            </p:nvPicPr>
            <p:blipFill>
              <a:blip r:embed="rId14" cstate="print"/>
              <a:srcRect/>
              <a:stretch>
                <a:fillRect/>
              </a:stretch>
            </p:blipFill>
            <p:spPr bwMode="auto">
              <a:xfrm>
                <a:off x="6919512" y="3342190"/>
                <a:ext cx="353327" cy="353327"/>
              </a:xfrm>
              <a:prstGeom prst="rect">
                <a:avLst/>
              </a:prstGeom>
              <a:noFill/>
              <a:ln w="9525">
                <a:noFill/>
                <a:miter lim="800000"/>
                <a:headEnd/>
                <a:tailEnd/>
              </a:ln>
            </p:spPr>
          </p:pic>
          <p:sp>
            <p:nvSpPr>
              <p:cNvPr id="41" name="Freeform 141"/>
              <p:cNvSpPr>
                <a:spLocks/>
              </p:cNvSpPr>
              <p:nvPr/>
            </p:nvSpPr>
            <p:spPr bwMode="auto">
              <a:xfrm>
                <a:off x="7702149" y="2419852"/>
                <a:ext cx="202422" cy="1439120"/>
              </a:xfrm>
              <a:custGeom>
                <a:avLst/>
                <a:gdLst/>
                <a:ahLst/>
                <a:cxnLst>
                  <a:cxn ang="0">
                    <a:pos x="76" y="3"/>
                  </a:cxn>
                  <a:cxn ang="0">
                    <a:pos x="164" y="15"/>
                  </a:cxn>
                  <a:cxn ang="0">
                    <a:pos x="185" y="22"/>
                  </a:cxn>
                  <a:cxn ang="0">
                    <a:pos x="200" y="29"/>
                  </a:cxn>
                  <a:cxn ang="0">
                    <a:pos x="212" y="43"/>
                  </a:cxn>
                  <a:cxn ang="0">
                    <a:pos x="216" y="1400"/>
                  </a:cxn>
                  <a:cxn ang="0">
                    <a:pos x="217" y="1396"/>
                  </a:cxn>
                  <a:cxn ang="0">
                    <a:pos x="219" y="1392"/>
                  </a:cxn>
                  <a:cxn ang="0">
                    <a:pos x="232" y="1395"/>
                  </a:cxn>
                  <a:cxn ang="0">
                    <a:pos x="312" y="1407"/>
                  </a:cxn>
                  <a:cxn ang="0">
                    <a:pos x="408" y="1432"/>
                  </a:cxn>
                  <a:cxn ang="0">
                    <a:pos x="310" y="1459"/>
                  </a:cxn>
                  <a:cxn ang="0">
                    <a:pos x="230" y="1470"/>
                  </a:cxn>
                  <a:cxn ang="0">
                    <a:pos x="215" y="1475"/>
                  </a:cxn>
                  <a:cxn ang="0">
                    <a:pos x="208" y="1480"/>
                  </a:cxn>
                  <a:cxn ang="0">
                    <a:pos x="212" y="1478"/>
                  </a:cxn>
                  <a:cxn ang="0">
                    <a:pos x="216" y="2808"/>
                  </a:cxn>
                  <a:cxn ang="0">
                    <a:pos x="209" y="2827"/>
                  </a:cxn>
                  <a:cxn ang="0">
                    <a:pos x="189" y="2843"/>
                  </a:cxn>
                  <a:cxn ang="0">
                    <a:pos x="166" y="2850"/>
                  </a:cxn>
                  <a:cxn ang="0">
                    <a:pos x="78" y="2862"/>
                  </a:cxn>
                  <a:cxn ang="0">
                    <a:pos x="0" y="2816"/>
                  </a:cxn>
                  <a:cxn ang="0">
                    <a:pos x="131" y="2808"/>
                  </a:cxn>
                  <a:cxn ang="0">
                    <a:pos x="171" y="2798"/>
                  </a:cxn>
                  <a:cxn ang="0">
                    <a:pos x="177" y="2794"/>
                  </a:cxn>
                  <a:cxn ang="0">
                    <a:pos x="172" y="2797"/>
                  </a:cxn>
                  <a:cxn ang="0">
                    <a:pos x="168" y="1464"/>
                  </a:cxn>
                  <a:cxn ang="0">
                    <a:pos x="176" y="1445"/>
                  </a:cxn>
                  <a:cxn ang="0">
                    <a:pos x="196" y="1431"/>
                  </a:cxn>
                  <a:cxn ang="0">
                    <a:pos x="218" y="1424"/>
                  </a:cxn>
                  <a:cxn ang="0">
                    <a:pos x="246" y="1419"/>
                  </a:cxn>
                  <a:cxn ang="0">
                    <a:pos x="384" y="1408"/>
                  </a:cxn>
                  <a:cxn ang="0">
                    <a:pos x="307" y="1454"/>
                  </a:cxn>
                  <a:cxn ang="0">
                    <a:pos x="219" y="1442"/>
                  </a:cxn>
                  <a:cxn ang="0">
                    <a:pos x="196" y="1435"/>
                  </a:cxn>
                  <a:cxn ang="0">
                    <a:pos x="176" y="1419"/>
                  </a:cxn>
                  <a:cxn ang="0">
                    <a:pos x="168" y="1400"/>
                  </a:cxn>
                  <a:cxn ang="0">
                    <a:pos x="172" y="70"/>
                  </a:cxn>
                  <a:cxn ang="0">
                    <a:pos x="177" y="72"/>
                  </a:cxn>
                  <a:cxn ang="0">
                    <a:pos x="170" y="67"/>
                  </a:cxn>
                  <a:cxn ang="0">
                    <a:pos x="155" y="62"/>
                  </a:cxn>
                  <a:cxn ang="0">
                    <a:pos x="75" y="51"/>
                  </a:cxn>
                  <a:cxn ang="0">
                    <a:pos x="1" y="0"/>
                  </a:cxn>
                </a:cxnLst>
                <a:rect l="0" t="0" r="r" b="b"/>
                <a:pathLst>
                  <a:path w="409" h="2864">
                    <a:moveTo>
                      <a:pt x="1" y="0"/>
                    </a:moveTo>
                    <a:lnTo>
                      <a:pt x="76" y="3"/>
                    </a:lnTo>
                    <a:lnTo>
                      <a:pt x="139" y="11"/>
                    </a:lnTo>
                    <a:lnTo>
                      <a:pt x="164" y="15"/>
                    </a:lnTo>
                    <a:cubicBezTo>
                      <a:pt x="165" y="15"/>
                      <a:pt x="166" y="15"/>
                      <a:pt x="167" y="16"/>
                    </a:cubicBezTo>
                    <a:lnTo>
                      <a:pt x="185" y="22"/>
                    </a:lnTo>
                    <a:cubicBezTo>
                      <a:pt x="186" y="22"/>
                      <a:pt x="188" y="23"/>
                      <a:pt x="189" y="23"/>
                    </a:cubicBezTo>
                    <a:lnTo>
                      <a:pt x="200" y="29"/>
                    </a:lnTo>
                    <a:cubicBezTo>
                      <a:pt x="203" y="31"/>
                      <a:pt x="206" y="34"/>
                      <a:pt x="208" y="37"/>
                    </a:cubicBezTo>
                    <a:lnTo>
                      <a:pt x="212" y="43"/>
                    </a:lnTo>
                    <a:cubicBezTo>
                      <a:pt x="215" y="47"/>
                      <a:pt x="216" y="52"/>
                      <a:pt x="216" y="56"/>
                    </a:cubicBezTo>
                    <a:lnTo>
                      <a:pt x="216" y="1400"/>
                    </a:lnTo>
                    <a:lnTo>
                      <a:pt x="213" y="1389"/>
                    </a:lnTo>
                    <a:lnTo>
                      <a:pt x="217" y="1396"/>
                    </a:lnTo>
                    <a:lnTo>
                      <a:pt x="208" y="1386"/>
                    </a:lnTo>
                    <a:lnTo>
                      <a:pt x="219" y="1392"/>
                    </a:lnTo>
                    <a:lnTo>
                      <a:pt x="214" y="1390"/>
                    </a:lnTo>
                    <a:lnTo>
                      <a:pt x="232" y="1395"/>
                    </a:lnTo>
                    <a:lnTo>
                      <a:pt x="254" y="1400"/>
                    </a:lnTo>
                    <a:lnTo>
                      <a:pt x="312" y="1407"/>
                    </a:lnTo>
                    <a:lnTo>
                      <a:pt x="385" y="1408"/>
                    </a:lnTo>
                    <a:cubicBezTo>
                      <a:pt x="398" y="1409"/>
                      <a:pt x="408" y="1419"/>
                      <a:pt x="408" y="1432"/>
                    </a:cubicBezTo>
                    <a:cubicBezTo>
                      <a:pt x="409" y="1445"/>
                      <a:pt x="398" y="1456"/>
                      <a:pt x="385" y="1456"/>
                    </a:cubicBezTo>
                    <a:lnTo>
                      <a:pt x="310" y="1459"/>
                    </a:lnTo>
                    <a:lnTo>
                      <a:pt x="251" y="1466"/>
                    </a:lnTo>
                    <a:lnTo>
                      <a:pt x="230" y="1470"/>
                    </a:lnTo>
                    <a:lnTo>
                      <a:pt x="233" y="1469"/>
                    </a:lnTo>
                    <a:lnTo>
                      <a:pt x="215" y="1475"/>
                    </a:lnTo>
                    <a:lnTo>
                      <a:pt x="219" y="1474"/>
                    </a:lnTo>
                    <a:lnTo>
                      <a:pt x="208" y="1480"/>
                    </a:lnTo>
                    <a:lnTo>
                      <a:pt x="216" y="1472"/>
                    </a:lnTo>
                    <a:lnTo>
                      <a:pt x="212" y="1478"/>
                    </a:lnTo>
                    <a:lnTo>
                      <a:pt x="216" y="1464"/>
                    </a:lnTo>
                    <a:lnTo>
                      <a:pt x="216" y="2808"/>
                    </a:lnTo>
                    <a:cubicBezTo>
                      <a:pt x="216" y="2813"/>
                      <a:pt x="215" y="2817"/>
                      <a:pt x="213" y="2820"/>
                    </a:cubicBezTo>
                    <a:lnTo>
                      <a:pt x="209" y="2827"/>
                    </a:lnTo>
                    <a:cubicBezTo>
                      <a:pt x="207" y="2831"/>
                      <a:pt x="204" y="2834"/>
                      <a:pt x="200" y="2837"/>
                    </a:cubicBezTo>
                    <a:lnTo>
                      <a:pt x="189" y="2843"/>
                    </a:lnTo>
                    <a:cubicBezTo>
                      <a:pt x="187" y="2843"/>
                      <a:pt x="186" y="2844"/>
                      <a:pt x="184" y="2845"/>
                    </a:cubicBezTo>
                    <a:lnTo>
                      <a:pt x="166" y="2850"/>
                    </a:lnTo>
                    <a:lnTo>
                      <a:pt x="142" y="2855"/>
                    </a:lnTo>
                    <a:lnTo>
                      <a:pt x="78" y="2862"/>
                    </a:lnTo>
                    <a:lnTo>
                      <a:pt x="1" y="2864"/>
                    </a:lnTo>
                    <a:lnTo>
                      <a:pt x="0" y="2816"/>
                    </a:lnTo>
                    <a:lnTo>
                      <a:pt x="73" y="2815"/>
                    </a:lnTo>
                    <a:lnTo>
                      <a:pt x="131" y="2808"/>
                    </a:lnTo>
                    <a:lnTo>
                      <a:pt x="153" y="2803"/>
                    </a:lnTo>
                    <a:lnTo>
                      <a:pt x="171" y="2798"/>
                    </a:lnTo>
                    <a:lnTo>
                      <a:pt x="166" y="2800"/>
                    </a:lnTo>
                    <a:lnTo>
                      <a:pt x="177" y="2794"/>
                    </a:lnTo>
                    <a:lnTo>
                      <a:pt x="168" y="2804"/>
                    </a:lnTo>
                    <a:lnTo>
                      <a:pt x="172" y="2797"/>
                    </a:lnTo>
                    <a:lnTo>
                      <a:pt x="168" y="2808"/>
                    </a:lnTo>
                    <a:lnTo>
                      <a:pt x="168" y="1464"/>
                    </a:lnTo>
                    <a:cubicBezTo>
                      <a:pt x="168" y="1460"/>
                      <a:pt x="170" y="1455"/>
                      <a:pt x="172" y="1451"/>
                    </a:cubicBezTo>
                    <a:lnTo>
                      <a:pt x="176" y="1445"/>
                    </a:lnTo>
                    <a:cubicBezTo>
                      <a:pt x="179" y="1442"/>
                      <a:pt x="182" y="1439"/>
                      <a:pt x="185" y="1437"/>
                    </a:cubicBezTo>
                    <a:lnTo>
                      <a:pt x="196" y="1431"/>
                    </a:lnTo>
                    <a:cubicBezTo>
                      <a:pt x="197" y="1431"/>
                      <a:pt x="199" y="1430"/>
                      <a:pt x="200" y="1430"/>
                    </a:cubicBezTo>
                    <a:lnTo>
                      <a:pt x="218" y="1424"/>
                    </a:lnTo>
                    <a:cubicBezTo>
                      <a:pt x="219" y="1423"/>
                      <a:pt x="220" y="1423"/>
                      <a:pt x="221" y="1423"/>
                    </a:cubicBezTo>
                    <a:lnTo>
                      <a:pt x="246" y="1419"/>
                    </a:lnTo>
                    <a:lnTo>
                      <a:pt x="309" y="1411"/>
                    </a:lnTo>
                    <a:lnTo>
                      <a:pt x="384" y="1408"/>
                    </a:lnTo>
                    <a:lnTo>
                      <a:pt x="384" y="1456"/>
                    </a:lnTo>
                    <a:lnTo>
                      <a:pt x="307" y="1454"/>
                    </a:lnTo>
                    <a:lnTo>
                      <a:pt x="243" y="1447"/>
                    </a:lnTo>
                    <a:lnTo>
                      <a:pt x="219" y="1442"/>
                    </a:lnTo>
                    <a:lnTo>
                      <a:pt x="201" y="1437"/>
                    </a:lnTo>
                    <a:cubicBezTo>
                      <a:pt x="199" y="1436"/>
                      <a:pt x="198" y="1435"/>
                      <a:pt x="196" y="1435"/>
                    </a:cubicBezTo>
                    <a:lnTo>
                      <a:pt x="185" y="1429"/>
                    </a:lnTo>
                    <a:cubicBezTo>
                      <a:pt x="181" y="1426"/>
                      <a:pt x="178" y="1423"/>
                      <a:pt x="176" y="1419"/>
                    </a:cubicBezTo>
                    <a:lnTo>
                      <a:pt x="172" y="1412"/>
                    </a:lnTo>
                    <a:cubicBezTo>
                      <a:pt x="170" y="1409"/>
                      <a:pt x="168" y="1405"/>
                      <a:pt x="168" y="1400"/>
                    </a:cubicBezTo>
                    <a:lnTo>
                      <a:pt x="168" y="56"/>
                    </a:lnTo>
                    <a:lnTo>
                      <a:pt x="172" y="70"/>
                    </a:lnTo>
                    <a:lnTo>
                      <a:pt x="168" y="64"/>
                    </a:lnTo>
                    <a:lnTo>
                      <a:pt x="177" y="72"/>
                    </a:lnTo>
                    <a:lnTo>
                      <a:pt x="166" y="66"/>
                    </a:lnTo>
                    <a:lnTo>
                      <a:pt x="170" y="67"/>
                    </a:lnTo>
                    <a:lnTo>
                      <a:pt x="152" y="61"/>
                    </a:lnTo>
                    <a:lnTo>
                      <a:pt x="155" y="62"/>
                    </a:lnTo>
                    <a:lnTo>
                      <a:pt x="134" y="58"/>
                    </a:lnTo>
                    <a:lnTo>
                      <a:pt x="75" y="51"/>
                    </a:lnTo>
                    <a:lnTo>
                      <a:pt x="0" y="48"/>
                    </a:lnTo>
                    <a:lnTo>
                      <a:pt x="1" y="0"/>
                    </a:lnTo>
                    <a:close/>
                  </a:path>
                </a:pathLst>
              </a:custGeom>
              <a:solidFill>
                <a:srgbClr val="000000"/>
              </a:solidFill>
              <a:ln w="0" cap="flat">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pic>
            <p:nvPicPr>
              <p:cNvPr id="42" name="Picture 142"/>
              <p:cNvPicPr>
                <a:picLocks noChangeAspect="1" noChangeArrowheads="1"/>
              </p:cNvPicPr>
              <p:nvPr/>
            </p:nvPicPr>
            <p:blipFill>
              <a:blip r:embed="rId15" cstate="print"/>
              <a:srcRect/>
              <a:stretch>
                <a:fillRect/>
              </a:stretch>
            </p:blipFill>
            <p:spPr bwMode="auto">
              <a:xfrm>
                <a:off x="7171924" y="3658103"/>
                <a:ext cx="321060" cy="385594"/>
              </a:xfrm>
              <a:prstGeom prst="rect">
                <a:avLst/>
              </a:prstGeom>
              <a:noFill/>
              <a:ln w="9525">
                <a:noFill/>
                <a:miter lim="800000"/>
                <a:headEnd/>
                <a:tailEnd/>
              </a:ln>
            </p:spPr>
          </p:pic>
          <p:pic>
            <p:nvPicPr>
              <p:cNvPr id="43" name="Picture 143"/>
              <p:cNvPicPr>
                <a:picLocks noChangeAspect="1" noChangeArrowheads="1"/>
              </p:cNvPicPr>
              <p:nvPr/>
            </p:nvPicPr>
            <p:blipFill>
              <a:blip r:embed="rId16" cstate="print"/>
              <a:srcRect/>
              <a:stretch>
                <a:fillRect/>
              </a:stretch>
            </p:blipFill>
            <p:spPr bwMode="auto">
              <a:xfrm>
                <a:off x="7171924" y="3658103"/>
                <a:ext cx="321060" cy="385594"/>
              </a:xfrm>
              <a:prstGeom prst="rect">
                <a:avLst/>
              </a:prstGeom>
              <a:noFill/>
              <a:ln w="9525">
                <a:noFill/>
                <a:miter lim="800000"/>
                <a:headEnd/>
                <a:tailEnd/>
              </a:ln>
            </p:spPr>
          </p:pic>
        </p:grpSp>
        <p:sp>
          <p:nvSpPr>
            <p:cNvPr id="16" name="Rectangle 147"/>
            <p:cNvSpPr>
              <a:spLocks noChangeArrowheads="1"/>
            </p:cNvSpPr>
            <p:nvPr/>
          </p:nvSpPr>
          <p:spPr bwMode="auto">
            <a:xfrm>
              <a:off x="5303534" y="2479627"/>
              <a:ext cx="1372321" cy="261610"/>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700" b="1" i="0" u="none" strike="noStrike" cap="none" normalizeH="0" baseline="0" smtClean="0">
                  <a:ln>
                    <a:noFill/>
                  </a:ln>
                  <a:solidFill>
                    <a:srgbClr val="FFFFFF"/>
                  </a:solidFill>
                  <a:effectLst/>
                  <a:latin typeface="Arial" pitchFamily="34" charset="0"/>
                  <a:cs typeface="Arial" pitchFamily="34" charset="0"/>
                </a:rPr>
                <a:t>Apportioned</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7" name="Freeform 152"/>
            <p:cNvSpPr>
              <a:spLocks noEditPoints="1"/>
            </p:cNvSpPr>
            <p:nvPr/>
          </p:nvSpPr>
          <p:spPr bwMode="auto">
            <a:xfrm>
              <a:off x="3044522" y="3276552"/>
              <a:ext cx="219954" cy="1285851"/>
            </a:xfrm>
            <a:custGeom>
              <a:avLst/>
              <a:gdLst/>
              <a:ahLst/>
              <a:cxnLst>
                <a:cxn ang="0">
                  <a:pos x="174" y="2560"/>
                </a:cxn>
                <a:cxn ang="0">
                  <a:pos x="174" y="2176"/>
                </a:cxn>
                <a:cxn ang="0">
                  <a:pos x="270" y="2176"/>
                </a:cxn>
                <a:cxn ang="0">
                  <a:pos x="270" y="2560"/>
                </a:cxn>
                <a:cxn ang="0">
                  <a:pos x="174" y="2560"/>
                </a:cxn>
                <a:cxn ang="0">
                  <a:pos x="174" y="1888"/>
                </a:cxn>
                <a:cxn ang="0">
                  <a:pos x="174" y="1504"/>
                </a:cxn>
                <a:cxn ang="0">
                  <a:pos x="270" y="1504"/>
                </a:cxn>
                <a:cxn ang="0">
                  <a:pos x="270" y="1888"/>
                </a:cxn>
                <a:cxn ang="0">
                  <a:pos x="174" y="1888"/>
                </a:cxn>
                <a:cxn ang="0">
                  <a:pos x="174" y="1216"/>
                </a:cxn>
                <a:cxn ang="0">
                  <a:pos x="174" y="832"/>
                </a:cxn>
                <a:cxn ang="0">
                  <a:pos x="270" y="832"/>
                </a:cxn>
                <a:cxn ang="0">
                  <a:pos x="270" y="1216"/>
                </a:cxn>
                <a:cxn ang="0">
                  <a:pos x="174" y="1216"/>
                </a:cxn>
                <a:cxn ang="0">
                  <a:pos x="174" y="544"/>
                </a:cxn>
                <a:cxn ang="0">
                  <a:pos x="174" y="160"/>
                </a:cxn>
                <a:cxn ang="0">
                  <a:pos x="270" y="160"/>
                </a:cxn>
                <a:cxn ang="0">
                  <a:pos x="270" y="544"/>
                </a:cxn>
                <a:cxn ang="0">
                  <a:pos x="174" y="544"/>
                </a:cxn>
                <a:cxn ang="0">
                  <a:pos x="13" y="359"/>
                </a:cxn>
                <a:cxn ang="0">
                  <a:pos x="222" y="0"/>
                </a:cxn>
                <a:cxn ang="0">
                  <a:pos x="432" y="359"/>
                </a:cxn>
                <a:cxn ang="0">
                  <a:pos x="415" y="425"/>
                </a:cxn>
                <a:cxn ang="0">
                  <a:pos x="349" y="408"/>
                </a:cxn>
                <a:cxn ang="0">
                  <a:pos x="181" y="120"/>
                </a:cxn>
                <a:cxn ang="0">
                  <a:pos x="264" y="120"/>
                </a:cxn>
                <a:cxn ang="0">
                  <a:pos x="96" y="408"/>
                </a:cxn>
                <a:cxn ang="0">
                  <a:pos x="30" y="425"/>
                </a:cxn>
                <a:cxn ang="0">
                  <a:pos x="13" y="359"/>
                </a:cxn>
              </a:cxnLst>
              <a:rect l="0" t="0" r="r" b="b"/>
              <a:pathLst>
                <a:path w="445" h="2560">
                  <a:moveTo>
                    <a:pt x="174" y="2560"/>
                  </a:moveTo>
                  <a:lnTo>
                    <a:pt x="174" y="2176"/>
                  </a:lnTo>
                  <a:lnTo>
                    <a:pt x="270" y="2176"/>
                  </a:lnTo>
                  <a:lnTo>
                    <a:pt x="270" y="2560"/>
                  </a:lnTo>
                  <a:lnTo>
                    <a:pt x="174" y="2560"/>
                  </a:lnTo>
                  <a:close/>
                  <a:moveTo>
                    <a:pt x="174" y="1888"/>
                  </a:moveTo>
                  <a:lnTo>
                    <a:pt x="174" y="1504"/>
                  </a:lnTo>
                  <a:lnTo>
                    <a:pt x="270" y="1504"/>
                  </a:lnTo>
                  <a:lnTo>
                    <a:pt x="270" y="1888"/>
                  </a:lnTo>
                  <a:lnTo>
                    <a:pt x="174" y="1888"/>
                  </a:lnTo>
                  <a:close/>
                  <a:moveTo>
                    <a:pt x="174" y="1216"/>
                  </a:moveTo>
                  <a:lnTo>
                    <a:pt x="174" y="832"/>
                  </a:lnTo>
                  <a:lnTo>
                    <a:pt x="270" y="832"/>
                  </a:lnTo>
                  <a:lnTo>
                    <a:pt x="270" y="1216"/>
                  </a:lnTo>
                  <a:lnTo>
                    <a:pt x="174" y="1216"/>
                  </a:lnTo>
                  <a:close/>
                  <a:moveTo>
                    <a:pt x="174" y="544"/>
                  </a:moveTo>
                  <a:lnTo>
                    <a:pt x="174" y="160"/>
                  </a:lnTo>
                  <a:lnTo>
                    <a:pt x="270" y="160"/>
                  </a:lnTo>
                  <a:lnTo>
                    <a:pt x="270" y="544"/>
                  </a:lnTo>
                  <a:lnTo>
                    <a:pt x="174" y="544"/>
                  </a:lnTo>
                  <a:close/>
                  <a:moveTo>
                    <a:pt x="13" y="359"/>
                  </a:moveTo>
                  <a:lnTo>
                    <a:pt x="222" y="0"/>
                  </a:lnTo>
                  <a:lnTo>
                    <a:pt x="432" y="359"/>
                  </a:lnTo>
                  <a:cubicBezTo>
                    <a:pt x="445" y="382"/>
                    <a:pt x="438" y="412"/>
                    <a:pt x="415" y="425"/>
                  </a:cubicBezTo>
                  <a:cubicBezTo>
                    <a:pt x="392" y="438"/>
                    <a:pt x="362" y="431"/>
                    <a:pt x="349" y="408"/>
                  </a:cubicBezTo>
                  <a:lnTo>
                    <a:pt x="181" y="120"/>
                  </a:lnTo>
                  <a:lnTo>
                    <a:pt x="264" y="120"/>
                  </a:lnTo>
                  <a:lnTo>
                    <a:pt x="96" y="408"/>
                  </a:lnTo>
                  <a:cubicBezTo>
                    <a:pt x="83" y="431"/>
                    <a:pt x="53" y="438"/>
                    <a:pt x="30" y="425"/>
                  </a:cubicBezTo>
                  <a:cubicBezTo>
                    <a:pt x="7" y="412"/>
                    <a:pt x="0" y="382"/>
                    <a:pt x="13" y="359"/>
                  </a:cubicBezTo>
                  <a:close/>
                </a:path>
              </a:pathLst>
            </a:custGeom>
            <a:solidFill>
              <a:srgbClr val="008000"/>
            </a:solidFill>
            <a:ln w="0" cap="flat">
              <a:solidFill>
                <a:srgbClr val="008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8" name="Rectangle 155"/>
            <p:cNvSpPr>
              <a:spLocks noChangeArrowheads="1"/>
            </p:cNvSpPr>
            <p:nvPr/>
          </p:nvSpPr>
          <p:spPr bwMode="auto">
            <a:xfrm>
              <a:off x="2408719" y="3583229"/>
              <a:ext cx="4174342" cy="230832"/>
            </a:xfrm>
            <a:prstGeom prst="rect">
              <a:avLst/>
            </a:prstGeom>
            <a:ln>
              <a:headEnd/>
              <a:tailEnd/>
            </a:ln>
          </p:spPr>
          <p:style>
            <a:lnRef idx="0">
              <a:schemeClr val="accent4"/>
            </a:lnRef>
            <a:fillRef idx="3">
              <a:schemeClr val="accent4"/>
            </a:fillRef>
            <a:effectRef idx="3">
              <a:schemeClr val="accent4"/>
            </a:effectRef>
            <a:fontRef idx="minor">
              <a:schemeClr val="lt1"/>
            </a:fontRef>
          </p:style>
          <p:txBody>
            <a:bodyPr vert="horz" wrap="square" lIns="0" tIns="0" rIns="0" bIns="0" numCol="1" anchor="t" anchorCtr="0" compatLnSpc="1">
              <a:prstTxWarp prst="textNoShape">
                <a:avLst/>
              </a:prstTxWarp>
              <a:spAutoFit/>
            </a:bodyPr>
            <a:lstStyle/>
            <a:p>
              <a:pPr marL="0" marR="0" lvl="0" indent="0" algn="l" defTabSz="914400" rtl="0" eaLnBrk="1" fontAlgn="base" latinLnBrk="0" hangingPunct="1">
                <a:lnSpc>
                  <a:spcPct val="150000"/>
                </a:lnSpc>
                <a:spcBef>
                  <a:spcPct val="0"/>
                </a:spcBef>
                <a:spcAft>
                  <a:spcPct val="0"/>
                </a:spcAft>
                <a:buClrTx/>
                <a:buSzTx/>
                <a:buFontTx/>
                <a:buNone/>
                <a:tabLst/>
              </a:pPr>
              <a:r>
                <a:rPr kumimoji="0" lang="en-US" sz="1000" b="1" i="0" u="none" strike="noStrike" cap="none" normalizeH="0" baseline="0" dirty="0" smtClean="0">
                  <a:ln>
                    <a:noFill/>
                  </a:ln>
                  <a:solidFill>
                    <a:srgbClr val="FFFFFF"/>
                  </a:solidFill>
                  <a:effectLst/>
                  <a:latin typeface="Arial" pitchFamily="34" charset="0"/>
                  <a:cs typeface="Arial" pitchFamily="34" charset="0"/>
                </a:rPr>
                <a:t>    GLOBAL FORCE MANAGEMENT IMPLEMENTATION</a:t>
              </a:r>
              <a:r>
                <a:rPr kumimoji="0" lang="en-US" sz="1000" b="1" i="0" u="none" strike="noStrike" cap="none" normalizeH="0" dirty="0" smtClean="0">
                  <a:ln>
                    <a:noFill/>
                  </a:ln>
                  <a:solidFill>
                    <a:srgbClr val="FFFFFF"/>
                  </a:solidFill>
                  <a:effectLst/>
                  <a:latin typeface="Arial" pitchFamily="34" charset="0"/>
                  <a:cs typeface="Arial" pitchFamily="34" charset="0"/>
                </a:rPr>
                <a:t> </a:t>
              </a:r>
              <a:r>
                <a:rPr kumimoji="0" lang="en-US" sz="1000" b="1" i="0" u="none" strike="noStrike" cap="none" normalizeH="0" baseline="0" dirty="0" smtClean="0">
                  <a:ln>
                    <a:noFill/>
                  </a:ln>
                  <a:solidFill>
                    <a:srgbClr val="FFFFFF"/>
                  </a:solidFill>
                  <a:effectLst/>
                  <a:latin typeface="Arial" pitchFamily="34" charset="0"/>
                  <a:cs typeface="Arial" pitchFamily="34" charset="0"/>
                </a:rPr>
                <a:t>GUIDANCE</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9" name="Rectangle 18"/>
            <p:cNvSpPr/>
            <p:nvPr/>
          </p:nvSpPr>
          <p:spPr>
            <a:xfrm>
              <a:off x="1101065" y="3922056"/>
              <a:ext cx="1877811" cy="210297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100" b="1" u="sng" dirty="0" smtClean="0">
                  <a:solidFill>
                    <a:schemeClr val="tx1"/>
                  </a:solidFill>
                  <a:cs typeface="Arial" pitchFamily="34" charset="0"/>
                </a:rPr>
                <a:t>Allocated Forces</a:t>
              </a:r>
            </a:p>
            <a:p>
              <a:r>
                <a:rPr lang="en-US" sz="1100" dirty="0" smtClean="0">
                  <a:solidFill>
                    <a:schemeClr val="tx1"/>
                  </a:solidFill>
                  <a:cs typeface="Arial" pitchFamily="34" charset="0"/>
                </a:rPr>
                <a:t>Unit capabilities approved by the SECDEF and codified in the GFMAP to execute validated GCC requirements  while in the Available pool</a:t>
              </a:r>
            </a:p>
            <a:p>
              <a:endParaRPr lang="en-US" sz="1100" dirty="0" smtClean="0">
                <a:solidFill>
                  <a:schemeClr val="tx1"/>
                </a:solidFill>
                <a:cs typeface="Arial" pitchFamily="34" charset="0"/>
              </a:endParaRPr>
            </a:p>
            <a:p>
              <a:r>
                <a:rPr lang="en-US" sz="1100" dirty="0" smtClean="0">
                  <a:solidFill>
                    <a:schemeClr val="tx1"/>
                  </a:solidFill>
                  <a:cs typeface="Arial" pitchFamily="34" charset="0"/>
                </a:rPr>
                <a:t>Priority IAW Joint and Army guidance</a:t>
              </a:r>
            </a:p>
            <a:p>
              <a:endParaRPr lang="en-US" sz="1100" dirty="0" smtClean="0">
                <a:solidFill>
                  <a:schemeClr val="tx1"/>
                </a:solidFill>
                <a:cs typeface="Arial" pitchFamily="34" charset="0"/>
              </a:endParaRPr>
            </a:p>
            <a:p>
              <a:r>
                <a:rPr lang="en-US" sz="1100" dirty="0" smtClean="0">
                  <a:solidFill>
                    <a:schemeClr val="tx1"/>
                  </a:solidFill>
                  <a:cs typeface="Arial" pitchFamily="34" charset="0"/>
                </a:rPr>
                <a:t>OPCON to the GCC upon deployment</a:t>
              </a:r>
              <a:endParaRPr lang="en-US" sz="1100" dirty="0">
                <a:solidFill>
                  <a:schemeClr val="tx1"/>
                </a:solidFill>
                <a:cs typeface="Arial" pitchFamily="34" charset="0"/>
              </a:endParaRPr>
            </a:p>
          </p:txBody>
        </p:sp>
        <p:sp>
          <p:nvSpPr>
            <p:cNvPr id="20" name="Rectangle 19"/>
            <p:cNvSpPr/>
            <p:nvPr/>
          </p:nvSpPr>
          <p:spPr>
            <a:xfrm>
              <a:off x="5794243" y="3995447"/>
              <a:ext cx="1992297" cy="262217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100" b="1" u="sng" dirty="0" smtClean="0">
                  <a:solidFill>
                    <a:schemeClr val="tx1"/>
                  </a:solidFill>
                </a:rPr>
                <a:t>Apportioned Forces</a:t>
              </a:r>
            </a:p>
            <a:p>
              <a:r>
                <a:rPr lang="en-US" sz="1100" dirty="0" smtClean="0">
                  <a:solidFill>
                    <a:schemeClr val="tx1"/>
                  </a:solidFill>
                </a:rPr>
                <a:t>Service retains control</a:t>
              </a:r>
            </a:p>
            <a:p>
              <a:endParaRPr lang="en-US" sz="1100" dirty="0" smtClean="0">
                <a:solidFill>
                  <a:schemeClr val="tx1"/>
                </a:solidFill>
              </a:endParaRPr>
            </a:p>
            <a:p>
              <a:r>
                <a:rPr lang="en-US" sz="1100" dirty="0" smtClean="0">
                  <a:solidFill>
                    <a:schemeClr val="tx1"/>
                  </a:solidFill>
                </a:rPr>
                <a:t>The Service Force Provider aligns capabilities, by UIC, </a:t>
              </a:r>
            </a:p>
            <a:p>
              <a:r>
                <a:rPr lang="en-US" sz="1100" dirty="0" smtClean="0">
                  <a:solidFill>
                    <a:schemeClr val="tx1"/>
                  </a:solidFill>
                </a:rPr>
                <a:t>to a CCDR for contingency planning while in the</a:t>
              </a:r>
            </a:p>
            <a:p>
              <a:r>
                <a:rPr lang="en-US" sz="1100" dirty="0" smtClean="0">
                  <a:solidFill>
                    <a:schemeClr val="tx1"/>
                  </a:solidFill>
                </a:rPr>
                <a:t>Available pool.</a:t>
              </a:r>
            </a:p>
            <a:p>
              <a:endParaRPr lang="en-US" sz="1100" dirty="0" smtClean="0">
                <a:solidFill>
                  <a:schemeClr val="tx1"/>
                </a:solidFill>
              </a:endParaRPr>
            </a:p>
            <a:p>
              <a:r>
                <a:rPr lang="en-US" sz="1100" dirty="0" smtClean="0">
                  <a:solidFill>
                    <a:schemeClr val="tx1"/>
                  </a:solidFill>
                </a:rPr>
                <a:t>These units have a regional mission and training focus and are the “first sourcing solution”, if the capability matches the requirement, to the CCDR to whom the unit is aligned.</a:t>
              </a:r>
              <a:endParaRPr lang="en-US" sz="1100" dirty="0">
                <a:solidFill>
                  <a:schemeClr val="tx1"/>
                </a:solidFill>
              </a:endParaRPr>
            </a:p>
          </p:txBody>
        </p:sp>
        <p:sp>
          <p:nvSpPr>
            <p:cNvPr id="21" name="Rectangle 20"/>
            <p:cNvSpPr/>
            <p:nvPr/>
          </p:nvSpPr>
          <p:spPr>
            <a:xfrm>
              <a:off x="3044863" y="4176089"/>
              <a:ext cx="2714895" cy="1715661"/>
            </a:xfrm>
            <a:prstGeom prst="rect">
              <a:avLst/>
            </a:prstGeom>
            <a:solidFill>
              <a:srgbClr val="008000"/>
            </a:solidFill>
          </p:spPr>
          <p:style>
            <a:lnRef idx="0">
              <a:schemeClr val="accent3"/>
            </a:lnRef>
            <a:fillRef idx="3">
              <a:schemeClr val="accent3"/>
            </a:fillRef>
            <a:effectRef idx="3">
              <a:schemeClr val="accent3"/>
            </a:effectRef>
            <a:fontRef idx="minor">
              <a:schemeClr val="lt1"/>
            </a:fontRef>
          </p:style>
          <p:txBody>
            <a:bodyPr rtlCol="0" anchor="ctr"/>
            <a:lstStyle/>
            <a:p>
              <a:pPr algn="ctr"/>
              <a:r>
                <a:rPr lang="en-US" b="1" dirty="0" smtClean="0"/>
                <a:t>Alignment of Army Conventional Forces </a:t>
              </a:r>
            </a:p>
            <a:p>
              <a:pPr algn="ctr"/>
              <a:r>
                <a:rPr lang="en-US" b="1" dirty="0" smtClean="0"/>
                <a:t>(by UIC) </a:t>
              </a:r>
            </a:p>
            <a:p>
              <a:pPr algn="ctr"/>
              <a:r>
                <a:rPr lang="en-US" b="1" dirty="0" smtClean="0"/>
                <a:t>AC and RC</a:t>
              </a:r>
              <a:endParaRPr lang="en-US" b="1" dirty="0"/>
            </a:p>
          </p:txBody>
        </p:sp>
        <p:sp>
          <p:nvSpPr>
            <p:cNvPr id="22" name="Rectangle 21"/>
            <p:cNvSpPr/>
            <p:nvPr/>
          </p:nvSpPr>
          <p:spPr>
            <a:xfrm>
              <a:off x="2339144" y="2389167"/>
              <a:ext cx="1376411" cy="664133"/>
            </a:xfrm>
            <a:prstGeom prst="rect">
              <a:avLst/>
            </a:prstGeom>
          </p:spPr>
          <p:style>
            <a:lnRef idx="0">
              <a:schemeClr val="accent4"/>
            </a:lnRef>
            <a:fillRef idx="3">
              <a:schemeClr val="accent4"/>
            </a:fillRef>
            <a:effectRef idx="3">
              <a:schemeClr val="accent4"/>
            </a:effectRef>
            <a:fontRef idx="minor">
              <a:schemeClr val="lt1"/>
            </a:fontRef>
          </p:style>
          <p:txBody>
            <a:bodyPr rtlCol="0" anchor="ctr"/>
            <a:lstStyle/>
            <a:p>
              <a:pPr algn="ctr"/>
              <a:r>
                <a:rPr lang="en-US" b="1" dirty="0" smtClean="0">
                  <a:cs typeface="Arial" pitchFamily="34" charset="0"/>
                </a:rPr>
                <a:t>Assigned (COCOM)</a:t>
              </a:r>
              <a:endParaRPr lang="en-US" b="1" dirty="0">
                <a:cs typeface="Arial" pitchFamily="34" charset="0"/>
              </a:endParaRPr>
            </a:p>
          </p:txBody>
        </p:sp>
        <p:sp>
          <p:nvSpPr>
            <p:cNvPr id="23" name="Rectangle 22"/>
            <p:cNvSpPr/>
            <p:nvPr/>
          </p:nvSpPr>
          <p:spPr>
            <a:xfrm>
              <a:off x="3790919" y="2387567"/>
              <a:ext cx="1376411" cy="664133"/>
            </a:xfrm>
            <a:prstGeom prst="rect">
              <a:avLst/>
            </a:prstGeom>
          </p:spPr>
          <p:style>
            <a:lnRef idx="0">
              <a:schemeClr val="accent4"/>
            </a:lnRef>
            <a:fillRef idx="3">
              <a:schemeClr val="accent4"/>
            </a:fillRef>
            <a:effectRef idx="3">
              <a:schemeClr val="accent4"/>
            </a:effectRef>
            <a:fontRef idx="minor">
              <a:schemeClr val="lt1"/>
            </a:fontRef>
          </p:style>
          <p:txBody>
            <a:bodyPr rtlCol="0" anchor="ctr"/>
            <a:lstStyle/>
            <a:p>
              <a:pPr algn="ctr"/>
              <a:r>
                <a:rPr lang="en-US" b="1" dirty="0" smtClean="0">
                  <a:cs typeface="Arial" pitchFamily="34" charset="0"/>
                </a:rPr>
                <a:t>Allocated</a:t>
              </a:r>
            </a:p>
            <a:p>
              <a:pPr algn="ctr"/>
              <a:endParaRPr lang="en-US" b="1" dirty="0">
                <a:cs typeface="Arial" pitchFamily="34" charset="0"/>
              </a:endParaRPr>
            </a:p>
          </p:txBody>
        </p:sp>
        <p:sp>
          <p:nvSpPr>
            <p:cNvPr id="24" name="Rectangle 23"/>
            <p:cNvSpPr/>
            <p:nvPr/>
          </p:nvSpPr>
          <p:spPr>
            <a:xfrm>
              <a:off x="5233069" y="2385967"/>
              <a:ext cx="1376411" cy="664133"/>
            </a:xfrm>
            <a:prstGeom prst="rect">
              <a:avLst/>
            </a:prstGeom>
          </p:spPr>
          <p:style>
            <a:lnRef idx="0">
              <a:schemeClr val="accent4"/>
            </a:lnRef>
            <a:fillRef idx="3">
              <a:schemeClr val="accent4"/>
            </a:fillRef>
            <a:effectRef idx="3">
              <a:schemeClr val="accent4"/>
            </a:effectRef>
            <a:fontRef idx="minor">
              <a:schemeClr val="lt1"/>
            </a:fontRef>
          </p:style>
          <p:txBody>
            <a:bodyPr rtlCol="0" anchor="ctr"/>
            <a:lstStyle/>
            <a:p>
              <a:pPr algn="ctr"/>
              <a:r>
                <a:rPr lang="en-US" sz="1600" b="1" dirty="0" smtClean="0"/>
                <a:t>Apportioned</a:t>
              </a:r>
            </a:p>
            <a:p>
              <a:pPr algn="ctr"/>
              <a:endParaRPr lang="en-US" sz="1600" b="1" dirty="0"/>
            </a:p>
          </p:txBody>
        </p:sp>
        <p:sp>
          <p:nvSpPr>
            <p:cNvPr id="25" name="Rectangle 148"/>
            <p:cNvSpPr>
              <a:spLocks noChangeArrowheads="1"/>
            </p:cNvSpPr>
            <p:nvPr/>
          </p:nvSpPr>
          <p:spPr bwMode="auto">
            <a:xfrm>
              <a:off x="5233474" y="3063809"/>
              <a:ext cx="1384142" cy="263860"/>
            </a:xfrm>
            <a:prstGeom prst="rect">
              <a:avLst/>
            </a:prstGeom>
            <a:solidFill>
              <a:srgbClr val="008000"/>
            </a:solidFill>
            <a:ln w="9525">
              <a:noFill/>
              <a:miter lim="800000"/>
              <a:headEnd/>
              <a:tailEnd/>
            </a:ln>
          </p:spPr>
          <p:txBody>
            <a:bodyPr vert="horz" wrap="square" lIns="91440" tIns="45720" rIns="91440" bIns="45720" numCol="1" anchor="t" anchorCtr="0" compatLnSpc="1">
              <a:prstTxWarp prst="textNoShape">
                <a:avLst/>
              </a:prstTxWarp>
            </a:bodyPr>
            <a:lstStyle/>
            <a:p>
              <a:pPr algn="ctr"/>
              <a:r>
                <a:rPr lang="en-US" sz="1000" b="1" dirty="0" smtClean="0">
                  <a:solidFill>
                    <a:srgbClr val="FFFFFF"/>
                  </a:solidFill>
                  <a:latin typeface="Arial" pitchFamily="34" charset="0"/>
                  <a:cs typeface="Arial" pitchFamily="34" charset="0"/>
                </a:rPr>
                <a:t>OPLAN/CONPLAN</a:t>
              </a:r>
            </a:p>
          </p:txBody>
        </p:sp>
        <p:sp>
          <p:nvSpPr>
            <p:cNvPr id="26" name="Rectangle 148"/>
            <p:cNvSpPr>
              <a:spLocks noChangeArrowheads="1"/>
            </p:cNvSpPr>
            <p:nvPr/>
          </p:nvSpPr>
          <p:spPr bwMode="auto">
            <a:xfrm>
              <a:off x="2331526" y="3065377"/>
              <a:ext cx="1392062" cy="262285"/>
            </a:xfrm>
            <a:prstGeom prst="rect">
              <a:avLst/>
            </a:prstGeom>
            <a:solidFill>
              <a:srgbClr val="008000"/>
            </a:solidFill>
            <a:ln w="9525">
              <a:noFill/>
              <a:miter lim="800000"/>
              <a:headEnd/>
              <a:tailEnd/>
            </a:ln>
          </p:spPr>
          <p:txBody>
            <a:bodyPr vert="horz" wrap="square" lIns="91440" tIns="45720" rIns="91440" bIns="45720" numCol="1" anchor="t" anchorCtr="0" compatLnSpc="1">
              <a:prstTxWarp prst="textNoShape">
                <a:avLst/>
              </a:prstTxWarp>
            </a:bodyPr>
            <a:lstStyle/>
            <a:p>
              <a:pPr algn="ctr"/>
              <a:r>
                <a:rPr lang="en-US" sz="1000" b="1" dirty="0" smtClean="0">
                  <a:solidFill>
                    <a:schemeClr val="bg1"/>
                  </a:solidFill>
                </a:rPr>
                <a:t>GFMIG-Forces For</a:t>
              </a:r>
              <a:endParaRPr lang="en-US" sz="1000" b="1" dirty="0">
                <a:solidFill>
                  <a:schemeClr val="bg1"/>
                </a:solidFill>
              </a:endParaRPr>
            </a:p>
          </p:txBody>
        </p:sp>
        <p:sp>
          <p:nvSpPr>
            <p:cNvPr id="27" name="Rectangle 148"/>
            <p:cNvSpPr>
              <a:spLocks noChangeArrowheads="1"/>
            </p:cNvSpPr>
            <p:nvPr/>
          </p:nvSpPr>
          <p:spPr bwMode="auto">
            <a:xfrm>
              <a:off x="3794279" y="3066945"/>
              <a:ext cx="1373208" cy="262292"/>
            </a:xfrm>
            <a:prstGeom prst="rect">
              <a:avLst/>
            </a:prstGeom>
            <a:solidFill>
              <a:srgbClr val="008000"/>
            </a:solidFill>
            <a:ln w="9525">
              <a:noFill/>
              <a:miter lim="800000"/>
              <a:headEnd/>
              <a:tailEnd/>
            </a:ln>
          </p:spPr>
          <p:txBody>
            <a:bodyPr vert="horz" wrap="square" lIns="91440" tIns="45720" rIns="91440" bIns="45720" numCol="1" anchor="t" anchorCtr="0" compatLnSpc="1">
              <a:prstTxWarp prst="textNoShape">
                <a:avLst/>
              </a:prstTxWarp>
            </a:bodyPr>
            <a:lstStyle/>
            <a:p>
              <a:pPr algn="ctr"/>
              <a:r>
                <a:rPr lang="en-US" sz="1000" b="1" dirty="0" smtClean="0">
                  <a:solidFill>
                    <a:schemeClr val="bg1"/>
                  </a:solidFill>
                </a:rPr>
                <a:t>GFMAP</a:t>
              </a:r>
              <a:endParaRPr lang="en-US" sz="1000" b="1" dirty="0">
                <a:solidFill>
                  <a:schemeClr val="bg1"/>
                </a:solidFill>
              </a:endParaRPr>
            </a:p>
          </p:txBody>
        </p:sp>
      </p:grpSp>
      <p:sp>
        <p:nvSpPr>
          <p:cNvPr id="44" name="TextBox 43"/>
          <p:cNvSpPr txBox="1"/>
          <p:nvPr/>
        </p:nvSpPr>
        <p:spPr>
          <a:xfrm>
            <a:off x="4350326" y="0"/>
            <a:ext cx="4793673" cy="792163"/>
          </a:xfrm>
          <a:prstGeom prst="rect">
            <a:avLst/>
          </a:prstGeom>
          <a:noFill/>
        </p:spPr>
        <p:txBody>
          <a:bodyPr wrap="square" bIns="45720" rtlCol="0" anchor="ctr" anchorCtr="0">
            <a:noAutofit/>
          </a:bodyPr>
          <a:lstStyle/>
          <a:p>
            <a:pPr algn="ctr"/>
            <a:r>
              <a:rPr lang="en-US" sz="2800" dirty="0" smtClean="0">
                <a:solidFill>
                  <a:schemeClr val="bg1"/>
                </a:solidFill>
              </a:rPr>
              <a:t>Regionally Aligned Forces</a:t>
            </a:r>
            <a:endParaRPr lang="en-US" sz="2800" dirty="0">
              <a:solidFill>
                <a:schemeClr val="bg1"/>
              </a:solidFill>
            </a:endParaRPr>
          </a:p>
        </p:txBody>
      </p:sp>
      <p:sp>
        <p:nvSpPr>
          <p:cNvPr id="45" name="Rectangle 44"/>
          <p:cNvSpPr/>
          <p:nvPr/>
        </p:nvSpPr>
        <p:spPr>
          <a:xfrm>
            <a:off x="3612373" y="6418915"/>
            <a:ext cx="1792586" cy="42547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smtClean="0">
                <a:solidFill>
                  <a:srgbClr val="008000"/>
                </a:solidFill>
              </a:rPr>
              <a:t>Unclassified/FOUO</a:t>
            </a:r>
            <a:endParaRPr lang="en-US" sz="1600" b="1" dirty="0">
              <a:solidFill>
                <a:srgbClr val="008000"/>
              </a:solidFill>
            </a:endParaRPr>
          </a:p>
        </p:txBody>
      </p:sp>
    </p:spTree>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sz="half" idx="2"/>
          </p:nvPr>
        </p:nvSpPr>
        <p:spPr>
          <a:xfrm>
            <a:off x="190500" y="1854837"/>
            <a:ext cx="8718110" cy="4591229"/>
          </a:xfrm>
          <a:ln>
            <a:noFill/>
          </a:ln>
        </p:spPr>
        <p:style>
          <a:lnRef idx="2">
            <a:schemeClr val="dk1"/>
          </a:lnRef>
          <a:fillRef idx="1">
            <a:schemeClr val="lt1"/>
          </a:fillRef>
          <a:effectRef idx="0">
            <a:schemeClr val="dk1"/>
          </a:effectRef>
          <a:fontRef idx="minor">
            <a:schemeClr val="dk1"/>
          </a:fontRef>
        </p:style>
        <p:txBody>
          <a:bodyPr/>
          <a:lstStyle/>
          <a:p>
            <a:pPr marL="117475" lvl="1" indent="0">
              <a:buFont typeface="Wingdings" pitchFamily="2" charset="2"/>
              <a:buChar char="§"/>
              <a:defRPr/>
            </a:pPr>
            <a:r>
              <a:rPr lang="en-US" sz="1400" dirty="0" smtClean="0">
                <a:latin typeface="Arial" pitchFamily="34" charset="0"/>
                <a:cs typeface="Arial" pitchFamily="34" charset="0"/>
              </a:rPr>
              <a:t>  In FY13 a Conventional Army brigade will be aligned to a Geographic Combatant Command (GCC) (AFRICOM) through Global Force Management, and generated through the Army Force Generation process.  </a:t>
            </a:r>
          </a:p>
          <a:p>
            <a:pPr marL="117475" lvl="1" indent="0">
              <a:buFont typeface="Wingdings" pitchFamily="2" charset="2"/>
              <a:buChar char="§"/>
              <a:defRPr/>
            </a:pPr>
            <a:r>
              <a:rPr lang="en-US" sz="1400" dirty="0" smtClean="0">
                <a:latin typeface="Arial" pitchFamily="34" charset="0"/>
                <a:cs typeface="Arial" pitchFamily="34" charset="0"/>
              </a:rPr>
              <a:t>  The Brigade will be regionally focused but capable of decisive action; remains globally available to meet emergent needs.</a:t>
            </a:r>
            <a:endParaRPr lang="en-US" sz="1400" b="1" dirty="0" smtClean="0">
              <a:latin typeface="Arial" pitchFamily="34" charset="0"/>
              <a:cs typeface="Arial" pitchFamily="34" charset="0"/>
            </a:endParaRPr>
          </a:p>
          <a:p>
            <a:pPr marL="574675" lvl="1" indent="-457200">
              <a:buNone/>
              <a:defRPr/>
            </a:pPr>
            <a:r>
              <a:rPr lang="en-US" sz="1400" dirty="0" smtClean="0">
                <a:latin typeface="Arial" pitchFamily="34" charset="0"/>
                <a:cs typeface="Arial" pitchFamily="34" charset="0"/>
              </a:rPr>
              <a:t>       - Receives decisive action training at the Combat Training Center – a requirement for all Army combat-ready units.</a:t>
            </a:r>
          </a:p>
          <a:p>
            <a:pPr marL="117475" lvl="1" indent="0">
              <a:buNone/>
              <a:defRPr/>
            </a:pPr>
            <a:r>
              <a:rPr lang="en-US" sz="1400" dirty="0" smtClean="0">
                <a:latin typeface="Arial" pitchFamily="34" charset="0"/>
                <a:cs typeface="Arial" pitchFamily="34" charset="0"/>
              </a:rPr>
              <a:t>       - Receives additional, regionally focused training: Language, Regional Expertise, Culture (LREC)</a:t>
            </a:r>
          </a:p>
          <a:p>
            <a:pPr marL="117475" lvl="1" indent="0">
              <a:buFont typeface="Wingdings" pitchFamily="2" charset="2"/>
              <a:buChar char="§"/>
              <a:defRPr/>
            </a:pPr>
            <a:r>
              <a:rPr lang="en-US" sz="1400" dirty="0" smtClean="0">
                <a:latin typeface="Arial" pitchFamily="34" charset="0"/>
                <a:cs typeface="Arial" pitchFamily="34" charset="0"/>
              </a:rPr>
              <a:t>  The brigade will be sourced primarily from the Active Component </a:t>
            </a:r>
          </a:p>
          <a:p>
            <a:pPr marL="117475" lvl="1" indent="0">
              <a:buFont typeface="Wingdings" pitchFamily="2" charset="2"/>
              <a:buChar char="§"/>
              <a:defRPr/>
            </a:pPr>
            <a:r>
              <a:rPr lang="en-US" sz="1400" dirty="0" smtClean="0">
                <a:latin typeface="Arial" pitchFamily="34" charset="0"/>
                <a:cs typeface="Arial" pitchFamily="34" charset="0"/>
              </a:rPr>
              <a:t>  The brigade represents a personnel sourcing solution, not a new mission:  </a:t>
            </a:r>
          </a:p>
          <a:p>
            <a:pPr marL="569913" lvl="1" indent="-452438">
              <a:buNone/>
              <a:defRPr/>
            </a:pPr>
            <a:r>
              <a:rPr lang="en-US" sz="1400" dirty="0" smtClean="0">
                <a:latin typeface="Arial" pitchFamily="34" charset="0"/>
                <a:cs typeface="Arial" pitchFamily="34" charset="0"/>
              </a:rPr>
              <a:t>       - Regional alignment does not change how the Army performs theater security cooperation activities </a:t>
            </a:r>
          </a:p>
          <a:p>
            <a:pPr marL="117475" lvl="1" indent="0">
              <a:buNone/>
              <a:defRPr/>
            </a:pPr>
            <a:r>
              <a:rPr lang="en-US" sz="1400" dirty="0" smtClean="0">
                <a:latin typeface="Arial" pitchFamily="34" charset="0"/>
                <a:cs typeface="Arial" pitchFamily="34" charset="0"/>
              </a:rPr>
              <a:t>       - The Army performs security in in support of planned, validated GCC SC requirements</a:t>
            </a:r>
          </a:p>
          <a:p>
            <a:pPr marL="117475" lvl="1" indent="0">
              <a:buNone/>
              <a:defRPr/>
            </a:pPr>
            <a:r>
              <a:rPr lang="en-US" sz="1400" dirty="0" smtClean="0">
                <a:latin typeface="Arial" pitchFamily="34" charset="0"/>
                <a:cs typeface="Arial" pitchFamily="34" charset="0"/>
              </a:rPr>
              <a:t>       - Brigade </a:t>
            </a:r>
            <a:r>
              <a:rPr lang="en-US" sz="1400" i="1" dirty="0" smtClean="0">
                <a:latin typeface="Arial" pitchFamily="34" charset="0"/>
                <a:cs typeface="Arial" pitchFamily="34" charset="0"/>
              </a:rPr>
              <a:t>employment</a:t>
            </a:r>
            <a:r>
              <a:rPr lang="en-US" sz="1400" dirty="0" smtClean="0">
                <a:latin typeface="Arial" pitchFamily="34" charset="0"/>
                <a:cs typeface="Arial" pitchFamily="34" charset="0"/>
              </a:rPr>
              <a:t>, not </a:t>
            </a:r>
            <a:r>
              <a:rPr lang="en-US" sz="1400" i="1" dirty="0" smtClean="0">
                <a:latin typeface="Arial" pitchFamily="34" charset="0"/>
                <a:cs typeface="Arial" pitchFamily="34" charset="0"/>
              </a:rPr>
              <a:t>deployment, </a:t>
            </a:r>
            <a:r>
              <a:rPr lang="en-US" sz="1400" dirty="0" smtClean="0">
                <a:latin typeface="Arial" pitchFamily="34" charset="0"/>
                <a:cs typeface="Arial" pitchFamily="34" charset="0"/>
              </a:rPr>
              <a:t>in support of GCC security cooperation requirements  </a:t>
            </a:r>
          </a:p>
          <a:p>
            <a:pPr marL="117475" lvl="1" indent="0">
              <a:buNone/>
              <a:defRPr/>
            </a:pPr>
            <a:r>
              <a:rPr lang="en-US" sz="1400" dirty="0" smtClean="0">
                <a:latin typeface="Arial" pitchFamily="34" charset="0"/>
                <a:cs typeface="Arial" pitchFamily="34" charset="0"/>
              </a:rPr>
              <a:t>       - Will not subsume existing missions habitually supported by other Army components</a:t>
            </a:r>
          </a:p>
          <a:p>
            <a:pPr marL="117475" lvl="1" indent="0">
              <a:buNone/>
              <a:defRPr/>
            </a:pPr>
            <a:r>
              <a:rPr lang="en-US" sz="1400" dirty="0" smtClean="0">
                <a:latin typeface="Arial" pitchFamily="34" charset="0"/>
                <a:cs typeface="Arial" pitchFamily="34" charset="0"/>
              </a:rPr>
              <a:t>       - Receives no new authorities, funding, programs, missions or overseas basing</a:t>
            </a:r>
          </a:p>
          <a:p>
            <a:pPr marL="117475" lvl="1" indent="0">
              <a:buNone/>
              <a:defRPr/>
            </a:pPr>
            <a:endParaRPr lang="en-US" sz="1400" dirty="0" smtClean="0">
              <a:latin typeface="Arial" pitchFamily="34" charset="0"/>
              <a:cs typeface="Arial" pitchFamily="34" charset="0"/>
            </a:endParaRPr>
          </a:p>
          <a:p>
            <a:pPr marL="0" lvl="1" indent="0">
              <a:buNone/>
              <a:defRPr/>
            </a:pPr>
            <a:r>
              <a:rPr lang="en-US" sz="1400" b="1" dirty="0" smtClean="0">
                <a:latin typeface="Arial" pitchFamily="34" charset="0"/>
                <a:cs typeface="Arial" pitchFamily="34" charset="0"/>
              </a:rPr>
              <a:t>Advantage:  </a:t>
            </a:r>
            <a:r>
              <a:rPr lang="en-US" sz="1400" dirty="0" smtClean="0">
                <a:latin typeface="Arial" pitchFamily="34" charset="0"/>
                <a:cs typeface="Arial" pitchFamily="34" charset="0"/>
              </a:rPr>
              <a:t>Qualitative improvement toward supporting a CCDR’s TSC requirements by providing predictable sourcing of regionally focused Army personnel. </a:t>
            </a:r>
          </a:p>
          <a:p>
            <a:pPr lvl="1">
              <a:buNone/>
              <a:defRPr/>
            </a:pPr>
            <a:endParaRPr lang="en-US" sz="1400" i="1" dirty="0" smtClean="0">
              <a:latin typeface="Arial" pitchFamily="34" charset="0"/>
              <a:cs typeface="Arial" pitchFamily="34" charset="0"/>
            </a:endParaRPr>
          </a:p>
          <a:p>
            <a:pPr lvl="1">
              <a:buNone/>
              <a:defRPr/>
            </a:pPr>
            <a:endParaRPr lang="en-US" sz="1400" dirty="0">
              <a:latin typeface="Arial" pitchFamily="34" charset="0"/>
              <a:cs typeface="Arial" pitchFamily="34" charset="0"/>
            </a:endParaRPr>
          </a:p>
        </p:txBody>
      </p:sp>
      <p:sp>
        <p:nvSpPr>
          <p:cNvPr id="8" name="TextBox 7"/>
          <p:cNvSpPr txBox="1"/>
          <p:nvPr/>
        </p:nvSpPr>
        <p:spPr>
          <a:xfrm>
            <a:off x="4350326" y="0"/>
            <a:ext cx="4793673" cy="792163"/>
          </a:xfrm>
          <a:prstGeom prst="rect">
            <a:avLst/>
          </a:prstGeom>
          <a:noFill/>
        </p:spPr>
        <p:txBody>
          <a:bodyPr wrap="square" bIns="45720" rtlCol="0" anchor="ctr" anchorCtr="0">
            <a:noAutofit/>
          </a:bodyPr>
          <a:lstStyle/>
          <a:p>
            <a:pPr algn="ctr"/>
            <a:r>
              <a:rPr lang="en-US" sz="2800" dirty="0" smtClean="0">
                <a:solidFill>
                  <a:schemeClr val="bg1"/>
                </a:solidFill>
              </a:rPr>
              <a:t>RAF Explained</a:t>
            </a:r>
            <a:endParaRPr lang="en-US" sz="2800" dirty="0">
              <a:solidFill>
                <a:schemeClr val="bg1"/>
              </a:solidFill>
            </a:endParaRPr>
          </a:p>
        </p:txBody>
      </p:sp>
      <p:sp>
        <p:nvSpPr>
          <p:cNvPr id="4" name="TextBox 2"/>
          <p:cNvSpPr txBox="1">
            <a:spLocks noChangeArrowheads="1"/>
          </p:cNvSpPr>
          <p:nvPr/>
        </p:nvSpPr>
        <p:spPr bwMode="auto">
          <a:xfrm>
            <a:off x="762000" y="1204913"/>
            <a:ext cx="7454900" cy="523220"/>
          </a:xfrm>
          <a:prstGeom prst="rect">
            <a:avLst/>
          </a:prstGeom>
          <a:noFill/>
          <a:ln w="9525">
            <a:noFill/>
            <a:miter lim="800000"/>
            <a:headEnd/>
            <a:tailEnd/>
          </a:ln>
        </p:spPr>
        <p:txBody>
          <a:bodyPr>
            <a:spAutoFit/>
          </a:bodyPr>
          <a:lstStyle/>
          <a:p>
            <a:pPr algn="ctr">
              <a:defRPr/>
            </a:pPr>
            <a:r>
              <a:rPr lang="en-US" sz="2800" b="1" dirty="0" smtClean="0">
                <a:cs typeface="Arial" charset="0"/>
              </a:rPr>
              <a:t>What is a Regionally Aligned Force?</a:t>
            </a:r>
            <a:endParaRPr lang="en-US" sz="2800" b="1" dirty="0">
              <a:latin typeface="Arial" charset="0"/>
              <a:ea typeface="+mn-ea"/>
              <a:cs typeface="Arial" charset="0"/>
            </a:endParaRPr>
          </a:p>
        </p:txBody>
      </p:sp>
      <p:sp>
        <p:nvSpPr>
          <p:cNvPr id="6" name="Rectangle 5"/>
          <p:cNvSpPr/>
          <p:nvPr/>
        </p:nvSpPr>
        <p:spPr>
          <a:xfrm>
            <a:off x="3612373" y="6418915"/>
            <a:ext cx="1792586" cy="42547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smtClean="0">
                <a:solidFill>
                  <a:srgbClr val="008000"/>
                </a:solidFill>
              </a:rPr>
              <a:t>Unclassified/FOUO</a:t>
            </a:r>
            <a:endParaRPr lang="en-US" sz="1600" b="1" dirty="0">
              <a:solidFill>
                <a:srgbClr val="008000"/>
              </a:solidFill>
            </a:endParaRPr>
          </a:p>
        </p:txBody>
      </p:sp>
    </p:spTree>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txBox="1">
            <a:spLocks/>
          </p:cNvSpPr>
          <p:nvPr/>
        </p:nvSpPr>
        <p:spPr>
          <a:xfrm>
            <a:off x="331788" y="1738746"/>
            <a:ext cx="8533432" cy="4751273"/>
          </a:xfrm>
          <a:prstGeom prst="rect">
            <a:avLst/>
          </a:prstGeom>
          <a:ln w="25400" cap="flat" cmpd="sng" algn="ctr">
            <a:noFill/>
            <a:prstDash val="solid"/>
          </a:ln>
        </p:spPr>
        <p:style>
          <a:lnRef idx="2">
            <a:schemeClr val="dk1"/>
          </a:lnRef>
          <a:fillRef idx="1">
            <a:schemeClr val="lt1"/>
          </a:fillRef>
          <a:effectRef idx="0">
            <a:schemeClr val="dk1"/>
          </a:effectRef>
          <a:fontRef idx="minor">
            <a:schemeClr val="dk1"/>
          </a:fontRef>
        </p:style>
        <p:txBody>
          <a:bodyPr/>
          <a:lstStyle/>
          <a:p>
            <a:pPr marL="117475" marR="0" lvl="1" defTabSz="914400" eaLnBrk="0" latinLnBrk="0" hangingPunct="0">
              <a:lnSpc>
                <a:spcPct val="100000"/>
              </a:lnSpc>
              <a:spcBef>
                <a:spcPct val="20000"/>
              </a:spcBef>
              <a:buClrTx/>
              <a:buSzTx/>
              <a:buFont typeface="Wingdings" pitchFamily="2" charset="2"/>
              <a:buChar char="§"/>
              <a:tabLst/>
              <a:defRPr/>
            </a:pPr>
            <a:r>
              <a:rPr lang="en-US" sz="1400" dirty="0" smtClean="0">
                <a:latin typeface="Arial" pitchFamily="34" charset="0"/>
                <a:cs typeface="Arial" pitchFamily="34" charset="0"/>
              </a:rPr>
              <a:t>  Home Station:  Ft. Riley, KS</a:t>
            </a:r>
          </a:p>
          <a:p>
            <a:pPr marL="117475" marR="0" lvl="1" defTabSz="914400" eaLnBrk="0" latinLnBrk="0" hangingPunct="0">
              <a:lnSpc>
                <a:spcPct val="100000"/>
              </a:lnSpc>
              <a:spcBef>
                <a:spcPct val="20000"/>
              </a:spcBef>
              <a:buClrTx/>
              <a:buSzTx/>
              <a:buFont typeface="Wingdings" pitchFamily="2" charset="2"/>
              <a:buChar char="§"/>
              <a:tabLst/>
              <a:defRPr/>
            </a:pPr>
            <a:r>
              <a:rPr lang="en-US" sz="1400" dirty="0" smtClean="0">
                <a:latin typeface="Arial" pitchFamily="34" charset="0"/>
                <a:cs typeface="Arial" pitchFamily="34" charset="0"/>
              </a:rPr>
              <a:t>  Mission: Provide support to U.S. Africa Command Theater Security Cooperation requirements</a:t>
            </a:r>
          </a:p>
          <a:p>
            <a:pPr marL="117475" marR="0" lvl="1" defTabSz="914400" eaLnBrk="0" latinLnBrk="0" hangingPunct="0">
              <a:lnSpc>
                <a:spcPct val="100000"/>
              </a:lnSpc>
              <a:spcBef>
                <a:spcPct val="20000"/>
              </a:spcBef>
              <a:buClrTx/>
              <a:buSzTx/>
              <a:buFont typeface="Wingdings" pitchFamily="2" charset="2"/>
              <a:buChar char="§"/>
              <a:tabLst/>
              <a:defRPr/>
            </a:pPr>
            <a:r>
              <a:rPr lang="en-US" sz="1400" dirty="0" smtClean="0">
                <a:latin typeface="Arial" pitchFamily="34" charset="0"/>
                <a:cs typeface="Arial" pitchFamily="34" charset="0"/>
              </a:rPr>
              <a:t>  Rotation begins in March 2013</a:t>
            </a:r>
          </a:p>
          <a:p>
            <a:pPr marL="117475" marR="0" lvl="1" defTabSz="914400" eaLnBrk="0" latinLnBrk="0" hangingPunct="0">
              <a:lnSpc>
                <a:spcPct val="100000"/>
              </a:lnSpc>
              <a:spcBef>
                <a:spcPct val="20000"/>
              </a:spcBef>
              <a:buClrTx/>
              <a:buSzTx/>
              <a:buFont typeface="Wingdings" pitchFamily="2" charset="2"/>
              <a:buChar char="§"/>
              <a:tabLst/>
              <a:defRPr/>
            </a:pPr>
            <a:r>
              <a:rPr lang="en-US" sz="1400" dirty="0" smtClean="0">
                <a:latin typeface="Arial" pitchFamily="34" charset="0"/>
                <a:cs typeface="Arial" pitchFamily="34" charset="0"/>
              </a:rPr>
              <a:t>  85-100 potential security cooperation/partnering missions in first two quarters of employment, will</a:t>
            </a:r>
          </a:p>
          <a:p>
            <a:pPr marL="117475" marR="0" lvl="1" defTabSz="914400" eaLnBrk="0" latinLnBrk="0" hangingPunct="0">
              <a:lnSpc>
                <a:spcPct val="100000"/>
              </a:lnSpc>
              <a:spcBef>
                <a:spcPct val="20000"/>
              </a:spcBef>
              <a:buClrTx/>
              <a:buSzTx/>
              <a:tabLst/>
              <a:defRPr/>
            </a:pPr>
            <a:r>
              <a:rPr lang="en-US" sz="1400" dirty="0" smtClean="0">
                <a:latin typeface="Arial" pitchFamily="34" charset="0"/>
                <a:cs typeface="Arial" pitchFamily="34" charset="0"/>
              </a:rPr>
              <a:t>    employ 1200-1500 personnel </a:t>
            </a:r>
          </a:p>
          <a:p>
            <a:pPr marL="117475" lvl="1" eaLnBrk="0" hangingPunct="0">
              <a:spcBef>
                <a:spcPct val="20000"/>
              </a:spcBef>
              <a:buFont typeface="Wingdings" pitchFamily="2" charset="2"/>
              <a:buChar char="§"/>
              <a:defRPr/>
            </a:pPr>
            <a:r>
              <a:rPr lang="en-US" sz="1400" dirty="0" smtClean="0">
                <a:latin typeface="Arial" pitchFamily="34" charset="0"/>
                <a:cs typeface="Arial" pitchFamily="34" charset="0"/>
              </a:rPr>
              <a:t> Potential missions include:</a:t>
            </a:r>
          </a:p>
          <a:p>
            <a:pPr lvl="1" indent="-222250" eaLnBrk="0" hangingPunct="0">
              <a:spcBef>
                <a:spcPct val="20000"/>
              </a:spcBef>
              <a:defRPr/>
            </a:pPr>
            <a:r>
              <a:rPr lang="en-US" sz="1400" dirty="0" smtClean="0">
                <a:latin typeface="Arial" pitchFamily="34" charset="0"/>
                <a:cs typeface="Arial" pitchFamily="34" charset="0"/>
              </a:rPr>
              <a:t>	-  Mentor support to ACOTA</a:t>
            </a:r>
          </a:p>
          <a:p>
            <a:pPr lvl="1" indent="-222250" eaLnBrk="0" hangingPunct="0">
              <a:spcBef>
                <a:spcPct val="20000"/>
              </a:spcBef>
              <a:defRPr/>
            </a:pPr>
            <a:r>
              <a:rPr lang="en-US" sz="1400" dirty="0" smtClean="0">
                <a:latin typeface="Arial" pitchFamily="34" charset="0"/>
                <a:cs typeface="Arial" pitchFamily="34" charset="0"/>
              </a:rPr>
              <a:t>	-  Support to ADAPT  (linked to ACOTA support)</a:t>
            </a:r>
          </a:p>
          <a:p>
            <a:pPr lvl="1" indent="-222250" eaLnBrk="0" hangingPunct="0">
              <a:spcBef>
                <a:spcPct val="20000"/>
              </a:spcBef>
              <a:defRPr/>
            </a:pPr>
            <a:r>
              <a:rPr lang="en-US" sz="1400" dirty="0" smtClean="0">
                <a:latin typeface="Arial" pitchFamily="34" charset="0"/>
                <a:cs typeface="Arial" pitchFamily="34" charset="0"/>
              </a:rPr>
              <a:t>	-  Military intelligence training </a:t>
            </a:r>
          </a:p>
          <a:p>
            <a:pPr lvl="1" indent="-222250" eaLnBrk="0" hangingPunct="0">
              <a:spcBef>
                <a:spcPct val="20000"/>
              </a:spcBef>
              <a:defRPr/>
            </a:pPr>
            <a:r>
              <a:rPr lang="en-US" sz="1400" dirty="0" smtClean="0">
                <a:latin typeface="Arial" pitchFamily="34" charset="0"/>
                <a:cs typeface="Arial" pitchFamily="34" charset="0"/>
              </a:rPr>
              <a:t>	-  Training support:  Programmed, validated 1206/1207 activities; PREACT; TSCTP; FMS/FMF</a:t>
            </a:r>
          </a:p>
          <a:p>
            <a:pPr lvl="1" indent="-222250" eaLnBrk="0" hangingPunct="0">
              <a:spcBef>
                <a:spcPct val="20000"/>
              </a:spcBef>
              <a:defRPr/>
            </a:pPr>
            <a:r>
              <a:rPr lang="en-US" sz="1400" dirty="0" smtClean="0">
                <a:latin typeface="Arial" pitchFamily="34" charset="0"/>
                <a:cs typeface="Arial" pitchFamily="34" charset="0"/>
              </a:rPr>
              <a:t>	-  Command and Control Headquarters for two Joint DoD exercises (Accord series).  </a:t>
            </a:r>
          </a:p>
          <a:p>
            <a:pPr lvl="1" indent="-222250" eaLnBrk="0" hangingPunct="0">
              <a:spcBef>
                <a:spcPct val="20000"/>
              </a:spcBef>
              <a:defRPr/>
            </a:pPr>
            <a:r>
              <a:rPr lang="en-US" sz="1400" dirty="0" smtClean="0">
                <a:latin typeface="Arial" pitchFamily="34" charset="0"/>
                <a:cs typeface="Arial" pitchFamily="34" charset="0"/>
              </a:rPr>
              <a:t>	-  Provide forces for other DoD component exercises (ex: MARFORAF’s African Lion/Morocco)</a:t>
            </a:r>
          </a:p>
          <a:p>
            <a:pPr lvl="1" indent="-222250" eaLnBrk="0" hangingPunct="0">
              <a:spcBef>
                <a:spcPct val="20000"/>
              </a:spcBef>
              <a:defRPr/>
            </a:pPr>
            <a:r>
              <a:rPr lang="en-US" sz="1400" dirty="0" smtClean="0">
                <a:latin typeface="Arial" pitchFamily="34" charset="0"/>
                <a:cs typeface="Arial" pitchFamily="34" charset="0"/>
              </a:rPr>
              <a:t>	-  Provide forces, as directed, for potential training and partnering missions in DR Congo and 	South Sudan.</a:t>
            </a:r>
          </a:p>
          <a:p>
            <a:pPr lvl="1" indent="-222250" eaLnBrk="0" hangingPunct="0">
              <a:spcBef>
                <a:spcPct val="20000"/>
              </a:spcBef>
              <a:defRPr/>
            </a:pPr>
            <a:r>
              <a:rPr lang="en-US" sz="1400" dirty="0" smtClean="0">
                <a:latin typeface="Arial" pitchFamily="34" charset="0"/>
                <a:cs typeface="Arial" pitchFamily="34" charset="0"/>
              </a:rPr>
              <a:t>	-  Provide mentors to the USMA CULP-CELTT program</a:t>
            </a:r>
          </a:p>
          <a:p>
            <a:pPr lvl="1" indent="-222250" eaLnBrk="0" hangingPunct="0">
              <a:spcBef>
                <a:spcPct val="20000"/>
              </a:spcBef>
              <a:defRPr/>
            </a:pPr>
            <a:r>
              <a:rPr lang="en-US" sz="1400" dirty="0" smtClean="0">
                <a:latin typeface="Arial" pitchFamily="34" charset="0"/>
                <a:cs typeface="Arial" pitchFamily="34" charset="0"/>
              </a:rPr>
              <a:t>	-  Assist personnel sourcing in support of Military-to-Military Serve as a partial sourcing solution 	for M2M-TCT (2-3 personnel per activity)</a:t>
            </a:r>
          </a:p>
          <a:p>
            <a:pPr marL="742950" marR="0" lvl="1" indent="-285750" algn="l" defTabSz="914400" rtl="0" eaLnBrk="0" fontAlgn="base" latinLnBrk="0" hangingPunct="0">
              <a:lnSpc>
                <a:spcPct val="100000"/>
              </a:lnSpc>
              <a:spcBef>
                <a:spcPct val="20000"/>
              </a:spcBef>
              <a:spcAft>
                <a:spcPct val="0"/>
              </a:spcAft>
              <a:buClrTx/>
              <a:buSzTx/>
              <a:tabLst/>
              <a:defRPr/>
            </a:pPr>
            <a:endParaRPr lang="en-US" sz="1100" dirty="0" smtClean="0">
              <a:solidFill>
                <a:srgbClr val="000000"/>
              </a:solidFill>
              <a:latin typeface="Arial" pitchFamily="34" charset="0"/>
              <a:cs typeface="Arial" pitchFamily="34" charset="0"/>
            </a:endParaRPr>
          </a:p>
          <a:p>
            <a:pPr marL="742950" marR="0" lvl="1" indent="-285750" algn="l" defTabSz="914400" rtl="0" eaLnBrk="0" fontAlgn="base" latinLnBrk="0" hangingPunct="0">
              <a:lnSpc>
                <a:spcPct val="100000"/>
              </a:lnSpc>
              <a:spcBef>
                <a:spcPct val="20000"/>
              </a:spcBef>
              <a:spcAft>
                <a:spcPct val="0"/>
              </a:spcAft>
              <a:buClrTx/>
              <a:buSzTx/>
              <a:tabLst/>
              <a:defRPr/>
            </a:pPr>
            <a:endParaRPr lang="en-US" sz="1100" dirty="0" smtClean="0">
              <a:solidFill>
                <a:srgbClr val="000000"/>
              </a:solidFill>
              <a:latin typeface="Arial" pitchFamily="34" charset="0"/>
              <a:cs typeface="Arial" pitchFamily="34" charset="0"/>
            </a:endParaRPr>
          </a:p>
          <a:p>
            <a:pPr marL="742950" marR="0" lvl="1" indent="-285750" algn="l" defTabSz="914400" rtl="0" eaLnBrk="0" fontAlgn="base" latinLnBrk="0" hangingPunct="0">
              <a:lnSpc>
                <a:spcPct val="100000"/>
              </a:lnSpc>
              <a:spcBef>
                <a:spcPct val="20000"/>
              </a:spcBef>
              <a:spcAft>
                <a:spcPct val="0"/>
              </a:spcAft>
              <a:buClrTx/>
              <a:buSzTx/>
              <a:tabLst/>
              <a:defRPr/>
            </a:pPr>
            <a:endParaRPr kumimoji="0" lang="en-US" sz="1100" b="0" i="0" u="none" strike="noStrike" kern="1200" cap="none" spc="0" normalizeH="0" noProof="0" dirty="0" smtClean="0">
              <a:ln>
                <a:noFill/>
              </a:ln>
              <a:solidFill>
                <a:srgbClr val="000000"/>
              </a:solidFill>
              <a:effectLst/>
              <a:uLnTx/>
              <a:uFillTx/>
              <a:latin typeface="Arial" pitchFamily="34" charset="0"/>
              <a:ea typeface="+mn-ea"/>
              <a:cs typeface="Arial" pitchFamily="34" charset="0"/>
            </a:endParaRPr>
          </a:p>
          <a:p>
            <a:pPr marL="742950" marR="0" lvl="1" indent="-285750" algn="l" defTabSz="914400" rtl="0" eaLnBrk="0" fontAlgn="base" latinLnBrk="0" hangingPunct="0">
              <a:lnSpc>
                <a:spcPct val="100000"/>
              </a:lnSpc>
              <a:spcBef>
                <a:spcPct val="20000"/>
              </a:spcBef>
              <a:spcAft>
                <a:spcPct val="0"/>
              </a:spcAft>
              <a:buClrTx/>
              <a:buSzTx/>
              <a:tabLst/>
              <a:defRPr/>
            </a:pPr>
            <a:endParaRPr kumimoji="0" lang="en-US" sz="1100" b="0" i="0" u="none" strike="noStrike" kern="1200" cap="none" spc="0" normalizeH="0" baseline="0" noProof="0" dirty="0" smtClean="0">
              <a:ln>
                <a:noFill/>
              </a:ln>
              <a:solidFill>
                <a:srgbClr val="000000"/>
              </a:solidFill>
              <a:effectLst/>
              <a:uLnTx/>
              <a:uFillTx/>
              <a:latin typeface="Arial" pitchFamily="34" charset="0"/>
              <a:ea typeface="+mn-ea"/>
              <a:cs typeface="Arial" pitchFamily="34" charset="0"/>
            </a:endParaRPr>
          </a:p>
        </p:txBody>
      </p:sp>
      <p:sp>
        <p:nvSpPr>
          <p:cNvPr id="5" name="TextBox 2"/>
          <p:cNvSpPr txBox="1">
            <a:spLocks noChangeArrowheads="1"/>
          </p:cNvSpPr>
          <p:nvPr/>
        </p:nvSpPr>
        <p:spPr bwMode="auto">
          <a:xfrm>
            <a:off x="762000" y="1204913"/>
            <a:ext cx="7454900" cy="523220"/>
          </a:xfrm>
          <a:prstGeom prst="rect">
            <a:avLst/>
          </a:prstGeom>
          <a:noFill/>
          <a:ln w="9525">
            <a:noFill/>
            <a:miter lim="800000"/>
            <a:headEnd/>
            <a:tailEnd/>
          </a:ln>
        </p:spPr>
        <p:txBody>
          <a:bodyPr>
            <a:spAutoFit/>
          </a:bodyPr>
          <a:lstStyle/>
          <a:p>
            <a:pPr algn="ctr">
              <a:defRPr/>
            </a:pPr>
            <a:r>
              <a:rPr lang="en-US" sz="2800" b="1" dirty="0" smtClean="0">
                <a:latin typeface="Arial" charset="0"/>
                <a:ea typeface="+mn-ea"/>
                <a:cs typeface="Arial" charset="0"/>
              </a:rPr>
              <a:t>2/1ID Employment:  March 2013</a:t>
            </a:r>
            <a:endParaRPr lang="en-US" sz="2800" b="1" dirty="0">
              <a:latin typeface="Arial" charset="0"/>
              <a:ea typeface="+mn-ea"/>
              <a:cs typeface="Arial" charset="0"/>
            </a:endParaRPr>
          </a:p>
        </p:txBody>
      </p:sp>
      <p:sp>
        <p:nvSpPr>
          <p:cNvPr id="6" name="TextBox 5"/>
          <p:cNvSpPr txBox="1"/>
          <p:nvPr/>
        </p:nvSpPr>
        <p:spPr>
          <a:xfrm>
            <a:off x="4350326" y="0"/>
            <a:ext cx="4793673" cy="792163"/>
          </a:xfrm>
          <a:prstGeom prst="rect">
            <a:avLst/>
          </a:prstGeom>
          <a:noFill/>
        </p:spPr>
        <p:txBody>
          <a:bodyPr wrap="square" bIns="45720" rtlCol="0" anchor="ctr" anchorCtr="0">
            <a:noAutofit/>
          </a:bodyPr>
          <a:lstStyle/>
          <a:p>
            <a:pPr algn="ctr"/>
            <a:r>
              <a:rPr lang="en-US" sz="2800" dirty="0" smtClean="0">
                <a:solidFill>
                  <a:schemeClr val="bg1"/>
                </a:solidFill>
              </a:rPr>
              <a:t>2/1ID Employment</a:t>
            </a:r>
            <a:endParaRPr lang="en-US" sz="2800" dirty="0">
              <a:solidFill>
                <a:schemeClr val="bg1"/>
              </a:solidFill>
            </a:endParaRPr>
          </a:p>
        </p:txBody>
      </p:sp>
      <p:sp>
        <p:nvSpPr>
          <p:cNvPr id="7" name="Rectangle 6"/>
          <p:cNvSpPr/>
          <p:nvPr/>
        </p:nvSpPr>
        <p:spPr>
          <a:xfrm>
            <a:off x="3612373" y="6418915"/>
            <a:ext cx="1792586" cy="42547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smtClean="0">
                <a:solidFill>
                  <a:srgbClr val="008000"/>
                </a:solidFill>
              </a:rPr>
              <a:t>Unclassified/FOUO</a:t>
            </a:r>
            <a:endParaRPr lang="en-US" sz="1600" b="1" dirty="0">
              <a:solidFill>
                <a:srgbClr val="008000"/>
              </a:solidFill>
            </a:endParaRPr>
          </a:p>
        </p:txBody>
      </p:sp>
    </p:spTree>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 name="Content Placeholder 3"/>
          <p:cNvSpPr txBox="1">
            <a:spLocks/>
          </p:cNvSpPr>
          <p:nvPr/>
        </p:nvSpPr>
        <p:spPr>
          <a:xfrm>
            <a:off x="331788" y="988099"/>
            <a:ext cx="7933671" cy="5466490"/>
          </a:xfrm>
          <a:prstGeom prst="rect">
            <a:avLst/>
          </a:prstGeom>
          <a:ln w="25400" cap="flat" cmpd="sng" algn="ctr">
            <a:noFill/>
            <a:prstDash val="solid"/>
          </a:ln>
        </p:spPr>
        <p:style>
          <a:lnRef idx="2">
            <a:schemeClr val="dk1"/>
          </a:lnRef>
          <a:fillRef idx="1">
            <a:schemeClr val="lt1"/>
          </a:fillRef>
          <a:effectRef idx="0">
            <a:schemeClr val="dk1"/>
          </a:effectRef>
          <a:fontRef idx="minor">
            <a:schemeClr val="dk1"/>
          </a:fontRef>
        </p:style>
        <p:txBody>
          <a:bodyPr/>
          <a:lstStyle/>
          <a:p>
            <a:pPr marL="342900" marR="0" lvl="0" indent="-342900" algn="l" defTabSz="914400" rtl="0" eaLnBrk="0" fontAlgn="base" latinLnBrk="0" hangingPunct="0">
              <a:lnSpc>
                <a:spcPct val="100000"/>
              </a:lnSpc>
              <a:spcBef>
                <a:spcPct val="20000"/>
              </a:spcBef>
              <a:spcAft>
                <a:spcPct val="0"/>
              </a:spcAft>
              <a:buClrTx/>
              <a:buSzTx/>
              <a:buFont typeface="Arial" charset="0"/>
              <a:buNone/>
              <a:tabLst/>
              <a:defRPr/>
            </a:pPr>
            <a:endParaRPr kumimoji="0" lang="en-US" sz="1700" b="0" i="0" u="none" strike="noStrike" kern="1200" cap="none" spc="0" normalizeH="0" baseline="0" noProof="0" dirty="0" smtClean="0">
              <a:ln>
                <a:noFill/>
              </a:ln>
              <a:solidFill>
                <a:srgbClr val="FF0000"/>
              </a:solidFill>
              <a:effectLst/>
              <a:uLnTx/>
              <a:uFillTx/>
              <a:latin typeface="Arial" pitchFamily="34" charset="0"/>
              <a:ea typeface="+mn-ea"/>
              <a:cs typeface="Arial" pitchFamily="34" charset="0"/>
            </a:endParaRPr>
          </a:p>
          <a:p>
            <a:pPr marL="342900" lvl="0" indent="-342900" eaLnBrk="0" hangingPunct="0">
              <a:spcBef>
                <a:spcPct val="20000"/>
              </a:spcBef>
              <a:buFont typeface="Arial" charset="0"/>
              <a:buChar char="•"/>
              <a:defRPr/>
            </a:pPr>
            <a:r>
              <a:rPr lang="en-US" sz="2000" dirty="0" smtClean="0">
                <a:solidFill>
                  <a:schemeClr val="tx1"/>
                </a:solidFill>
                <a:latin typeface="Arial" pitchFamily="34" charset="0"/>
                <a:cs typeface="Arial" pitchFamily="34" charset="0"/>
              </a:rPr>
              <a:t>Terminology: RAB/RAF</a:t>
            </a:r>
          </a:p>
          <a:p>
            <a:pPr marL="342900" lvl="0" indent="-342900" eaLnBrk="0" hangingPunct="0">
              <a:spcBef>
                <a:spcPct val="20000"/>
              </a:spcBef>
              <a:buFont typeface="Arial" charset="0"/>
              <a:buChar char="•"/>
              <a:defRPr/>
            </a:pPr>
            <a:r>
              <a:rPr lang="en-US" sz="2000" dirty="0" smtClean="0">
                <a:solidFill>
                  <a:schemeClr val="tx1"/>
                </a:solidFill>
                <a:latin typeface="Arial" pitchFamily="34" charset="0"/>
                <a:cs typeface="Arial" pitchFamily="34" charset="0"/>
              </a:rPr>
              <a:t>Practical aspects of Force alignment </a:t>
            </a:r>
          </a:p>
          <a:p>
            <a:pPr marL="342900" marR="0" lvl="0" indent="-342900" algn="l" defTabSz="914400" rtl="0" eaLnBrk="0" fontAlgn="base" latinLnBrk="0" hangingPunct="0">
              <a:lnSpc>
                <a:spcPct val="100000"/>
              </a:lnSpc>
              <a:spcBef>
                <a:spcPct val="20000"/>
              </a:spcBef>
              <a:spcAft>
                <a:spcPct val="0"/>
              </a:spcAft>
              <a:buClrTx/>
              <a:buSzTx/>
              <a:buFont typeface="Arial" charset="0"/>
              <a:buChar char="•"/>
              <a:tabLst/>
              <a:defRPr/>
            </a:pPr>
            <a:r>
              <a:rPr lang="en-US" sz="2000" dirty="0" smtClean="0">
                <a:solidFill>
                  <a:schemeClr val="tx1"/>
                </a:solidFill>
                <a:latin typeface="Arial" pitchFamily="34" charset="0"/>
                <a:cs typeface="Arial" pitchFamily="34" charset="0"/>
              </a:rPr>
              <a:t>Authorities: are they sufficient to support NSS guidance?</a:t>
            </a:r>
          </a:p>
          <a:p>
            <a:pPr marL="800100" lvl="1" indent="-342900" eaLnBrk="0" hangingPunct="0">
              <a:spcBef>
                <a:spcPct val="20000"/>
              </a:spcBef>
              <a:buFont typeface="Arial" charset="0"/>
              <a:buChar char="•"/>
              <a:defRPr/>
            </a:pPr>
            <a:r>
              <a:rPr lang="en-US" sz="2000" dirty="0" smtClean="0">
                <a:solidFill>
                  <a:schemeClr val="tx1"/>
                </a:solidFill>
                <a:latin typeface="Arial" pitchFamily="34" charset="0"/>
                <a:cs typeface="Arial" pitchFamily="34" charset="0"/>
              </a:rPr>
              <a:t>Global Security Contingency Fund (GSCF)</a:t>
            </a:r>
          </a:p>
          <a:p>
            <a:pPr marL="800100" lvl="1" indent="-342900" eaLnBrk="0" hangingPunct="0">
              <a:spcBef>
                <a:spcPct val="20000"/>
              </a:spcBef>
              <a:buFont typeface="Arial" charset="0"/>
              <a:buChar char="•"/>
              <a:defRPr/>
            </a:pPr>
            <a:r>
              <a:rPr lang="en-US" sz="2000" dirty="0" smtClean="0">
                <a:solidFill>
                  <a:schemeClr val="tx1"/>
                </a:solidFill>
                <a:latin typeface="Arial" pitchFamily="34" charset="0"/>
                <a:cs typeface="Arial" pitchFamily="34" charset="0"/>
              </a:rPr>
              <a:t>Title 10/22</a:t>
            </a:r>
          </a:p>
          <a:p>
            <a:pPr marL="800100" lvl="1" indent="-342900" eaLnBrk="0" hangingPunct="0">
              <a:spcBef>
                <a:spcPct val="20000"/>
              </a:spcBef>
              <a:buFont typeface="Arial" charset="0"/>
              <a:buChar char="•"/>
              <a:defRPr/>
            </a:pPr>
            <a:r>
              <a:rPr lang="en-US" sz="2000" dirty="0" smtClean="0">
                <a:solidFill>
                  <a:schemeClr val="tx1"/>
                </a:solidFill>
                <a:latin typeface="Arial" pitchFamily="34" charset="0"/>
                <a:cs typeface="Arial" pitchFamily="34" charset="0"/>
              </a:rPr>
              <a:t>Current limitations on SFA being worked through (Police  /Internal Security forces)</a:t>
            </a:r>
          </a:p>
          <a:p>
            <a:pPr marL="342900" marR="0" lvl="0" indent="-342900" algn="l" defTabSz="914400" rtl="0" eaLnBrk="0" fontAlgn="base" latinLnBrk="0" hangingPunct="0">
              <a:lnSpc>
                <a:spcPct val="100000"/>
              </a:lnSpc>
              <a:spcBef>
                <a:spcPct val="20000"/>
              </a:spcBef>
              <a:spcAft>
                <a:spcPct val="0"/>
              </a:spcAft>
              <a:buClrTx/>
              <a:buSzTx/>
              <a:buFont typeface="Arial" charset="0"/>
              <a:buChar char="•"/>
              <a:tabLst/>
              <a:defRPr/>
            </a:pPr>
            <a:r>
              <a:rPr lang="en-US" sz="2000" dirty="0" smtClean="0">
                <a:solidFill>
                  <a:schemeClr val="tx1"/>
                </a:solidFill>
                <a:latin typeface="Arial" pitchFamily="34" charset="0"/>
                <a:cs typeface="Arial" pitchFamily="34" charset="0"/>
              </a:rPr>
              <a:t>SC Resources: are they sufficient to support NSS guidance?</a:t>
            </a:r>
            <a:endParaRPr kumimoji="0" lang="en-US" sz="2000" b="0" i="0" u="none" strike="noStrike" kern="1200" cap="none" spc="0" normalizeH="0" baseline="0" noProof="0" dirty="0" smtClean="0">
              <a:ln>
                <a:noFill/>
              </a:ln>
              <a:solidFill>
                <a:schemeClr val="tx1"/>
              </a:solidFill>
              <a:effectLst/>
              <a:uLnTx/>
              <a:uFillTx/>
              <a:latin typeface="Arial" pitchFamily="34" charset="0"/>
              <a:ea typeface="+mn-ea"/>
              <a:cs typeface="Arial" pitchFamily="34" charset="0"/>
            </a:endParaRPr>
          </a:p>
          <a:p>
            <a:pPr marL="342900" marR="0" lvl="0" indent="-342900" algn="l" defTabSz="914400" rtl="0" eaLnBrk="0" fontAlgn="base" latinLnBrk="0" hangingPunct="0">
              <a:lnSpc>
                <a:spcPct val="100000"/>
              </a:lnSpc>
              <a:spcBef>
                <a:spcPct val="20000"/>
              </a:spcBef>
              <a:spcAft>
                <a:spcPct val="0"/>
              </a:spcAft>
              <a:buClrTx/>
              <a:buSzTx/>
              <a:buFont typeface="Arial" charset="0"/>
              <a:buChar char="•"/>
              <a:tabLst/>
              <a:defRPr/>
            </a:pPr>
            <a:r>
              <a:rPr kumimoji="0" lang="en-US" sz="2000" b="0" i="0" u="none" strike="noStrike" kern="1200" cap="none" spc="0" normalizeH="0" baseline="0" noProof="0" dirty="0" smtClean="0">
                <a:ln>
                  <a:noFill/>
                </a:ln>
                <a:solidFill>
                  <a:schemeClr val="tx1"/>
                </a:solidFill>
                <a:effectLst/>
                <a:uLnTx/>
                <a:uFillTx/>
                <a:latin typeface="Arial" pitchFamily="34" charset="0"/>
                <a:ea typeface="+mn-ea"/>
                <a:cs typeface="Arial" pitchFamily="34" charset="0"/>
              </a:rPr>
              <a:t>LREC: how much is enough? (expectation management)</a:t>
            </a:r>
          </a:p>
          <a:p>
            <a:pPr marL="342900" marR="0" lvl="0" indent="-342900" algn="l" defTabSz="914400" rtl="0" eaLnBrk="0" fontAlgn="base" latinLnBrk="0" hangingPunct="0">
              <a:lnSpc>
                <a:spcPct val="100000"/>
              </a:lnSpc>
              <a:spcBef>
                <a:spcPct val="20000"/>
              </a:spcBef>
              <a:spcAft>
                <a:spcPct val="0"/>
              </a:spcAft>
              <a:buClrTx/>
              <a:buSzTx/>
              <a:buFont typeface="Arial" charset="0"/>
              <a:buChar char="•"/>
              <a:tabLst/>
              <a:defRPr/>
            </a:pPr>
            <a:r>
              <a:rPr lang="en-US" sz="2000" dirty="0" smtClean="0">
                <a:solidFill>
                  <a:schemeClr val="tx1"/>
                </a:solidFill>
                <a:latin typeface="Arial" pitchFamily="34" charset="0"/>
                <a:cs typeface="Arial" pitchFamily="34" charset="0"/>
              </a:rPr>
              <a:t>Mission requirements: Sr. leaders vs. enlisted personnel</a:t>
            </a:r>
          </a:p>
          <a:p>
            <a:pPr marL="342900" lvl="0" indent="-342900" eaLnBrk="0" hangingPunct="0">
              <a:spcBef>
                <a:spcPct val="20000"/>
              </a:spcBef>
              <a:buFont typeface="Arial" charset="0"/>
              <a:buChar char="•"/>
              <a:defRPr/>
            </a:pPr>
            <a:r>
              <a:rPr lang="en-US" sz="2000" dirty="0" smtClean="0">
                <a:solidFill>
                  <a:schemeClr val="tx1"/>
                </a:solidFill>
                <a:latin typeface="Arial" pitchFamily="34" charset="0"/>
                <a:cs typeface="Arial" pitchFamily="34" charset="0"/>
              </a:rPr>
              <a:t>Assessments:</a:t>
            </a:r>
          </a:p>
          <a:p>
            <a:pPr marL="800100" lvl="1" indent="-342900" eaLnBrk="0" hangingPunct="0">
              <a:spcBef>
                <a:spcPct val="20000"/>
              </a:spcBef>
              <a:buFont typeface="Arial" charset="0"/>
              <a:buChar char="•"/>
              <a:defRPr/>
            </a:pPr>
            <a:r>
              <a:rPr lang="en-US" sz="2000" dirty="0" smtClean="0">
                <a:solidFill>
                  <a:schemeClr val="tx1"/>
                </a:solidFill>
                <a:latin typeface="Arial" pitchFamily="34" charset="0"/>
                <a:cs typeface="Arial" pitchFamily="34" charset="0"/>
              </a:rPr>
              <a:t>brigade preparation</a:t>
            </a:r>
          </a:p>
          <a:p>
            <a:pPr marL="800100" lvl="1" indent="-342900" eaLnBrk="0" hangingPunct="0">
              <a:spcBef>
                <a:spcPct val="20000"/>
              </a:spcBef>
              <a:buFont typeface="Arial" charset="0"/>
              <a:buChar char="•"/>
              <a:defRPr/>
            </a:pPr>
            <a:r>
              <a:rPr lang="en-US" sz="2000" dirty="0" smtClean="0">
                <a:solidFill>
                  <a:schemeClr val="tx1"/>
                </a:solidFill>
                <a:latin typeface="Arial" pitchFamily="34" charset="0"/>
                <a:cs typeface="Arial" pitchFamily="34" charset="0"/>
              </a:rPr>
              <a:t>brigade employment </a:t>
            </a:r>
          </a:p>
          <a:p>
            <a:pPr marL="342900" marR="0" lvl="0" indent="-342900" algn="l" defTabSz="914400" rtl="0" eaLnBrk="0" fontAlgn="base" latinLnBrk="0" hangingPunct="0">
              <a:lnSpc>
                <a:spcPct val="100000"/>
              </a:lnSpc>
              <a:spcBef>
                <a:spcPct val="20000"/>
              </a:spcBef>
              <a:spcAft>
                <a:spcPct val="0"/>
              </a:spcAft>
              <a:buClrTx/>
              <a:buSzTx/>
              <a:buFont typeface="Arial" charset="0"/>
              <a:buChar char="•"/>
              <a:tabLst/>
              <a:defRPr/>
            </a:pPr>
            <a:r>
              <a:rPr lang="en-US" sz="2000" dirty="0" smtClean="0">
                <a:solidFill>
                  <a:schemeClr val="tx1"/>
                </a:solidFill>
                <a:latin typeface="Arial" pitchFamily="34" charset="0"/>
                <a:cs typeface="Arial" pitchFamily="34" charset="0"/>
              </a:rPr>
              <a:t>Perceptions:  maintain focus on Theater Security Cooperation   </a:t>
            </a:r>
          </a:p>
          <a:p>
            <a:pPr marL="742950" marR="0" lvl="1" indent="-285750" algn="l" defTabSz="914400" rtl="0" eaLnBrk="0" fontAlgn="base" latinLnBrk="0" hangingPunct="0">
              <a:lnSpc>
                <a:spcPct val="100000"/>
              </a:lnSpc>
              <a:spcBef>
                <a:spcPct val="20000"/>
              </a:spcBef>
              <a:spcAft>
                <a:spcPct val="0"/>
              </a:spcAft>
              <a:buClrTx/>
              <a:buSzTx/>
              <a:buFont typeface="Arial" charset="0"/>
              <a:buChar char="–"/>
              <a:tabLst/>
              <a:defRPr/>
            </a:pPr>
            <a:endParaRPr kumimoji="0" lang="en-US" sz="2800" b="0" i="0" u="none" strike="noStrike" kern="1200" cap="none" spc="0" normalizeH="0" baseline="0" noProof="0" dirty="0" smtClean="0">
              <a:ln>
                <a:noFill/>
              </a:ln>
              <a:solidFill>
                <a:srgbClr val="FF0000"/>
              </a:solidFill>
              <a:effectLst/>
              <a:uLnTx/>
              <a:uFillTx/>
              <a:latin typeface="Arial" pitchFamily="34" charset="0"/>
              <a:ea typeface="+mn-ea"/>
              <a:cs typeface="Arial" pitchFamily="34" charset="0"/>
            </a:endParaRPr>
          </a:p>
        </p:txBody>
      </p:sp>
      <p:sp>
        <p:nvSpPr>
          <p:cNvPr id="45" name="TextBox 2"/>
          <p:cNvSpPr txBox="1">
            <a:spLocks noChangeArrowheads="1"/>
          </p:cNvSpPr>
          <p:nvPr/>
        </p:nvSpPr>
        <p:spPr bwMode="auto">
          <a:xfrm>
            <a:off x="4248614" y="56360"/>
            <a:ext cx="4895386" cy="523220"/>
          </a:xfrm>
          <a:prstGeom prst="rect">
            <a:avLst/>
          </a:prstGeom>
          <a:noFill/>
          <a:ln w="9525">
            <a:noFill/>
            <a:miter lim="800000"/>
            <a:headEnd/>
            <a:tailEnd/>
          </a:ln>
        </p:spPr>
        <p:txBody>
          <a:bodyPr wrap="square">
            <a:spAutoFit/>
          </a:bodyPr>
          <a:lstStyle/>
          <a:p>
            <a:pPr algn="ctr">
              <a:defRPr/>
            </a:pPr>
            <a:r>
              <a:rPr lang="en-US" sz="2800" b="1" dirty="0" smtClean="0">
                <a:solidFill>
                  <a:schemeClr val="bg1"/>
                </a:solidFill>
                <a:cs typeface="Arial" charset="0"/>
              </a:rPr>
              <a:t>Continuing Challenges</a:t>
            </a:r>
            <a:endParaRPr lang="en-US" sz="2800" b="1" dirty="0">
              <a:solidFill>
                <a:schemeClr val="bg1"/>
              </a:solidFill>
              <a:latin typeface="Arial" charset="0"/>
              <a:ea typeface="+mn-ea"/>
              <a:cs typeface="Arial" charset="0"/>
            </a:endParaRPr>
          </a:p>
        </p:txBody>
      </p:sp>
      <p:sp>
        <p:nvSpPr>
          <p:cNvPr id="46" name="Rectangle 45"/>
          <p:cNvSpPr/>
          <p:nvPr/>
        </p:nvSpPr>
        <p:spPr>
          <a:xfrm>
            <a:off x="3612373" y="6418915"/>
            <a:ext cx="1792586" cy="42547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smtClean="0">
                <a:solidFill>
                  <a:srgbClr val="008000"/>
                </a:solidFill>
              </a:rPr>
              <a:t>Unclassified/FOUO</a:t>
            </a:r>
            <a:endParaRPr lang="en-US" sz="1600" b="1" dirty="0">
              <a:solidFill>
                <a:srgbClr val="008000"/>
              </a:solidFill>
            </a:endParaRPr>
          </a:p>
        </p:txBody>
      </p:sp>
    </p:spTree>
  </p:cSld>
  <p:clrMapOvr>
    <a:masterClrMapping/>
  </p:clrMapOvr>
  <p:transition/>
  <p:timing>
    <p:tnLst>
      <p:par>
        <p:cTn id="1" dur="indefinite" restart="never" nodeType="tmRoot"/>
      </p:par>
    </p:tnLst>
  </p:timing>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Default Design">
  <a:themeElements>
    <a:clrScheme name="1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000" b="1"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000" b="1" i="0" u="none" strike="noStrike" cap="none" normalizeH="0" baseline="0" smtClean="0">
            <a:ln>
              <a:noFill/>
            </a:ln>
            <a:solidFill>
              <a:schemeClr val="tx1"/>
            </a:solidFill>
            <a:effectLst/>
            <a:latin typeface="Arial" charset="0"/>
          </a:defRPr>
        </a:defPPr>
      </a:lstStyle>
    </a:lnDef>
  </a:objectDefaults>
  <a:extraClrSchemeLst>
    <a:extraClrScheme>
      <a:clrScheme name="1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D1B21043479B0741A5B8A396B124FE9C" ma:contentTypeVersion="0" ma:contentTypeDescription="Create a new document." ma:contentTypeScope="" ma:versionID="ee84ecb0cf7fa90c7562af4bc0cd0026">
  <xsd:schema xmlns:xsd="http://www.w3.org/2001/XMLSchema" xmlns:p="http://schemas.microsoft.com/office/2006/metadata/properties" targetNamespace="http://schemas.microsoft.com/office/2006/metadata/properties" ma:root="true" ma:fieldsID="4aeb20c0e3442673af7ee10786458764">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office/internal/2005/internalDocumentation"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ma:readOnly="tru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lastPrinted" minOccurs="0" maxOccurs="1" type="xsd:dateTime"/>
        <xsd:element name="contentStatus" minOccurs="0" maxOccurs="1" type="xsd:string"/>
      </xsd:all>
    </xsd:complexType>
  </xsd:schema>
</ct:contentTypeSchema>
</file>

<file path=customXml/itemProps1.xml><?xml version="1.0" encoding="utf-8"?>
<ds:datastoreItem xmlns:ds="http://schemas.openxmlformats.org/officeDocument/2006/customXml" ds:itemID="{7FDEC770-4F0E-411B-8CF3-7DD28C3A878B}">
  <ds:schemaRefs>
    <ds:schemaRef ds:uri="http://schemas.microsoft.com/office/2006/metadata/properties"/>
  </ds:schemaRefs>
</ds:datastoreItem>
</file>

<file path=customXml/itemProps2.xml><?xml version="1.0" encoding="utf-8"?>
<ds:datastoreItem xmlns:ds="http://schemas.openxmlformats.org/officeDocument/2006/customXml" ds:itemID="{0A3B5847-129F-4050-B92A-C8FE5E7F5100}">
  <ds:schemaRefs>
    <ds:schemaRef ds:uri="http://schemas.microsoft.com/sharepoint/v3/contenttype/forms"/>
  </ds:schemaRefs>
</ds:datastoreItem>
</file>

<file path=customXml/itemProps3.xml><?xml version="1.0" encoding="utf-8"?>
<ds:datastoreItem xmlns:ds="http://schemas.openxmlformats.org/officeDocument/2006/customXml" ds:itemID="{20B7264F-6EFC-449C-B96C-0038EDF9A60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office/internal/2005/internalDocumentation"/>
  </ds:schemaRefs>
</ds:datastoreItem>
</file>

<file path=docProps/app.xml><?xml version="1.0" encoding="utf-8"?>
<Properties xmlns="http://schemas.openxmlformats.org/officeDocument/2006/extended-properties" xmlns:vt="http://schemas.openxmlformats.org/officeDocument/2006/docPropsVTypes">
  <Template/>
  <TotalTime>36747</TotalTime>
  <Words>1825</Words>
  <Application>Microsoft Office PowerPoint</Application>
  <PresentationFormat>On-screen Show (4:3)</PresentationFormat>
  <Paragraphs>192</Paragraphs>
  <Slides>6</Slides>
  <Notes>6</Notes>
  <HiddenSlides>0</HiddenSlides>
  <MMClips>0</MMClips>
  <ScaleCrop>false</ScaleCrop>
  <HeadingPairs>
    <vt:vector size="4" baseType="variant">
      <vt:variant>
        <vt:lpstr>Theme</vt:lpstr>
      </vt:variant>
      <vt:variant>
        <vt:i4>2</vt:i4>
      </vt:variant>
      <vt:variant>
        <vt:lpstr>Slide Titles</vt:lpstr>
      </vt:variant>
      <vt:variant>
        <vt:i4>6</vt:i4>
      </vt:variant>
    </vt:vector>
  </HeadingPairs>
  <TitlesOfParts>
    <vt:vector size="8" baseType="lpstr">
      <vt:lpstr>1_Office Theme</vt:lpstr>
      <vt:lpstr>1_Default Design</vt:lpstr>
      <vt:lpstr>Slide 1</vt:lpstr>
      <vt:lpstr>Slide 2</vt:lpstr>
      <vt:lpstr>Slide 3</vt:lpstr>
      <vt:lpstr>Slide 4</vt:lpstr>
      <vt:lpstr>Slide 5</vt:lpstr>
      <vt:lpstr>Slide 6</vt:lpstr>
    </vt:vector>
  </TitlesOfParts>
  <Company>U.S. ARMY</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ODCSOPS</dc:creator>
  <cp:lastModifiedBy>Curtis.McMahan</cp:lastModifiedBy>
  <cp:revision>1758</cp:revision>
  <dcterms:created xsi:type="dcterms:W3CDTF">2002-08-22T17:53:09Z</dcterms:created>
  <dcterms:modified xsi:type="dcterms:W3CDTF">2012-10-02T15:01:25Z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0x010100D1B21043479B0741A5B8A396B124FE9C</vt:lpwstr>
  </property>
</Properties>
</file>