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8CF0A-F1C1-45A9-98F9-64CADF8436EF}" type="datetimeFigureOut">
              <a:rPr lang="en-US" smtClean="0"/>
              <a:pPr/>
              <a:t>10/19/2012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1342A-320D-4CFB-82BA-D92BBFE203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1CEFF4-3183-49B2-B231-ACEE103C6D9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F08D99F-9D1B-4A8F-B452-D217FA8D39C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74D7969-040E-4B26-A65A-14AC248806D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8F1368C-4F66-4E5A-926A-8D4F64DEFD9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738949E-892A-4229-84A6-80952EBF4C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0DEB2F9-FC07-468B-A1BD-49F26C6E5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299CCEF-6C1F-410B-BF22-0A7AE165568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8B8F136-46EB-4C2D-B4ED-9C040F7EF88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94088F-6A23-4E8C-A282-8451CCEF5DC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7902615-4EF9-4B6D-8711-2EC5314FA44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CDE4C1-C4A4-4D22-9489-2368AE362D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785D0DB-591A-419E-AA84-A0290E63468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0AC7D6-B317-4DBC-BAF0-B7A40C051BB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DD7D2AE-DED4-4936-9F45-CE610705B8B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33160" name="Picture 8" descr="Buffal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90500" y="152400"/>
            <a:ext cx="914400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 userDrawn="1"/>
        </p:nvGrpSpPr>
        <p:grpSpPr bwMode="auto">
          <a:xfrm>
            <a:off x="57150" y="65088"/>
            <a:ext cx="9029700" cy="6716712"/>
            <a:chOff x="277" y="286"/>
            <a:chExt cx="5204" cy="3698"/>
          </a:xfrm>
        </p:grpSpPr>
        <p:sp>
          <p:nvSpPr>
            <p:cNvPr id="433162" name="Line 10"/>
            <p:cNvSpPr>
              <a:spLocks noChangeShapeType="1"/>
            </p:cNvSpPr>
            <p:nvPr userDrawn="1"/>
          </p:nvSpPr>
          <p:spPr bwMode="auto">
            <a:xfrm flipH="1" flipV="1">
              <a:off x="287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3163" name="Line 11"/>
            <p:cNvSpPr>
              <a:spLocks noChangeShapeType="1"/>
            </p:cNvSpPr>
            <p:nvPr userDrawn="1"/>
          </p:nvSpPr>
          <p:spPr bwMode="auto">
            <a:xfrm flipH="1">
              <a:off x="277" y="3983"/>
              <a:ext cx="2027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3164" name="Line 12"/>
            <p:cNvSpPr>
              <a:spLocks noChangeShapeType="1"/>
            </p:cNvSpPr>
            <p:nvPr userDrawn="1"/>
          </p:nvSpPr>
          <p:spPr bwMode="auto">
            <a:xfrm flipV="1">
              <a:off x="281" y="286"/>
              <a:ext cx="5200" cy="2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3165" name="Line 13"/>
            <p:cNvSpPr>
              <a:spLocks noChangeShapeType="1"/>
            </p:cNvSpPr>
            <p:nvPr userDrawn="1"/>
          </p:nvSpPr>
          <p:spPr bwMode="auto">
            <a:xfrm>
              <a:off x="5472" y="286"/>
              <a:ext cx="0" cy="3698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3166" name="Line 14"/>
            <p:cNvSpPr>
              <a:spLocks noChangeShapeType="1"/>
            </p:cNvSpPr>
            <p:nvPr userDrawn="1"/>
          </p:nvSpPr>
          <p:spPr bwMode="auto">
            <a:xfrm flipH="1">
              <a:off x="3478" y="3984"/>
              <a:ext cx="2003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433167" name="Text Box 15"/>
          <p:cNvSpPr txBox="1">
            <a:spLocks noChangeArrowheads="1"/>
          </p:cNvSpPr>
          <p:nvPr userDrawn="1"/>
        </p:nvSpPr>
        <p:spPr bwMode="auto">
          <a:xfrm>
            <a:off x="3497263" y="6642100"/>
            <a:ext cx="2193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</a:rPr>
              <a:t>READY AND FORWARD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0A1A94B4-4F6C-49D6-9362-A2196922425A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smtClean="0">
              <a:solidFill>
                <a:srgbClr val="000000"/>
              </a:solidFill>
            </a:endParaRPr>
          </a:p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6" cstate="print"/>
          <a:srcRect l="8889" t="12500" r="11111" b="21875"/>
          <a:stretch>
            <a:fillRect/>
          </a:stretch>
        </p:blipFill>
        <p:spPr bwMode="auto">
          <a:xfrm>
            <a:off x="7620000" y="128650"/>
            <a:ext cx="13716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334"/>
          <p:cNvSpPr>
            <a:spLocks noChangeArrowheads="1"/>
          </p:cNvSpPr>
          <p:nvPr userDrawn="1"/>
        </p:nvSpPr>
        <p:spPr bwMode="auto">
          <a:xfrm>
            <a:off x="7491350" y="433450"/>
            <a:ext cx="291747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 dirty="0">
                <a:solidFill>
                  <a:srgbClr val="000000">
                    <a:lumMod val="85000"/>
                    <a:lumOff val="15000"/>
                  </a:srgbClr>
                </a:solidFill>
                <a:ea typeface="Tahoma" pitchFamily="34" charset="0"/>
                <a:cs typeface="Tahoma" pitchFamily="34" charset="0"/>
              </a:rPr>
              <a:t>HHT</a:t>
            </a:r>
            <a:endParaRPr lang="en-US" b="1" dirty="0">
              <a:solidFill>
                <a:srgbClr val="000000">
                  <a:lumMod val="85000"/>
                  <a:lumOff val="15000"/>
                </a:srgbClr>
              </a:solidFill>
              <a:ea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random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Gunnery Synch Matrix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800" y="1143000"/>
          <a:ext cx="8458200" cy="5267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7275"/>
                <a:gridCol w="1057275"/>
                <a:gridCol w="1057275"/>
                <a:gridCol w="1057275"/>
                <a:gridCol w="1057275"/>
                <a:gridCol w="1057275"/>
                <a:gridCol w="1057275"/>
                <a:gridCol w="10572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Unit / Date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Sun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11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12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Tue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Wed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14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Thu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15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Fri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16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Sat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17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Trucks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II RG 104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A TRP &amp; B RED (w/ B6)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Movement Day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 TRP &amp; B WHITE (w/ B3)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 STB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Sun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18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19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Tue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20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Wed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21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Thu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22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Fri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23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Sat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24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Trucks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III/IV RG 105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V RG 109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Maintenance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VI RG 111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A TRP &amp; B RED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II RG 104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II RG 104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III/IV RG 111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V RG 109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</a:t>
                      </a:r>
                      <a:r>
                        <a:rPr lang="en-US" sz="900" baseline="0" dirty="0" smtClean="0">
                          <a:solidFill>
                            <a:schemeClr val="tx1"/>
                          </a:solidFill>
                        </a:rPr>
                        <a:t> V RG 109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Maintenance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>
                          <a:solidFill>
                            <a:schemeClr val="tx1"/>
                          </a:solidFill>
                        </a:rPr>
                        <a:t>GT VI RG 111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 TRP &amp; B WHITE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Movement</a:t>
                      </a:r>
                      <a:r>
                        <a:rPr lang="en-US" sz="900" baseline="0" dirty="0" smtClean="0"/>
                        <a:t> Day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II RG 104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II RG 104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III/IV RG 111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V RG 109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</a:t>
                      </a:r>
                      <a:r>
                        <a:rPr lang="en-US" sz="900" baseline="0" dirty="0" smtClean="0"/>
                        <a:t> V RG 109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 STB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Movement Day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II RG 104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II RG 104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Sun 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25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26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Tue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27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Wed</a:t>
                      </a:r>
                      <a:endParaRPr lang="en-US" sz="10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28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Thu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29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Fri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30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Sat</a:t>
                      </a:r>
                    </a:p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31 JUL</a:t>
                      </a:r>
                      <a:endParaRPr lang="en-US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A</a:t>
                      </a:r>
                      <a:r>
                        <a:rPr lang="en-US" sz="900" b="1" baseline="0" dirty="0" smtClean="0"/>
                        <a:t> TRP &amp; B RED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TLP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VBS2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TLP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XII,</a:t>
                      </a:r>
                      <a:r>
                        <a:rPr lang="en-US" sz="900" baseline="0" dirty="0" smtClean="0"/>
                        <a:t> RG 155 (Dry)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</a:t>
                      </a:r>
                      <a:r>
                        <a:rPr lang="en-US" sz="900" baseline="0" dirty="0" smtClean="0"/>
                        <a:t> XII, RG 155 (Wet)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 TRP &amp; B</a:t>
                      </a:r>
                      <a:r>
                        <a:rPr lang="en-US" sz="900" b="1" baseline="0" dirty="0" smtClean="0"/>
                        <a:t> WHITE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Maintenance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VI RG 111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TLP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VBS2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TLP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XII, RG 155 (Dry)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XII,</a:t>
                      </a:r>
                      <a:r>
                        <a:rPr lang="en-US" sz="900" baseline="0" dirty="0" smtClean="0"/>
                        <a:t> RG 155 (Wet)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C STB</a:t>
                      </a:r>
                      <a:endParaRPr lang="en-US" sz="9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III RG 105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</a:t>
                      </a:r>
                      <a:r>
                        <a:rPr lang="en-US" sz="900" baseline="0" dirty="0" smtClean="0"/>
                        <a:t> V RG 109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Maintenance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V RG 109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VI RG 111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GT VI RG</a:t>
                      </a:r>
                      <a:r>
                        <a:rPr lang="en-US" sz="900" baseline="0" dirty="0" smtClean="0"/>
                        <a:t> 111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err="1" smtClean="0"/>
                        <a:t>Washrack</a:t>
                      </a:r>
                      <a:endParaRPr lang="en-US" sz="9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97358" y="1587321"/>
            <a:ext cx="990600" cy="1371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Max Leave</a:t>
            </a:r>
          </a:p>
        </p:txBody>
      </p:sp>
      <p:sp>
        <p:nvSpPr>
          <p:cNvPr id="5" name="Rectangle 4"/>
          <p:cNvSpPr/>
          <p:nvPr/>
        </p:nvSpPr>
        <p:spPr>
          <a:xfrm>
            <a:off x="2451279" y="1587321"/>
            <a:ext cx="990600" cy="1371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000000"/>
                </a:solidFill>
              </a:rPr>
              <a:t>Command Maintenance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1587321"/>
            <a:ext cx="3124200" cy="1371600"/>
          </a:xfrm>
          <a:prstGeom prst="rect">
            <a:avLst/>
          </a:prstGeom>
          <a:solidFill>
            <a:srgbClr val="008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rgbClr val="FFFFFF"/>
                </a:solidFill>
              </a:rPr>
              <a:t>GST Testing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On-screen Show (4:3)</PresentationFormat>
  <Paragraphs>100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1_Default Design</vt:lpstr>
      <vt:lpstr>Gunnery Synch Matrix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Gunnery Synch Matrix</dc:title>
  <dc:creator>amos.c.fox</dc:creator>
  <cp:lastModifiedBy>Curtis.McMahan</cp:lastModifiedBy>
  <cp:revision>1</cp:revision>
  <dcterms:created xsi:type="dcterms:W3CDTF">2011-01-19T18:05:08Z</dcterms:created>
  <dcterms:modified xsi:type="dcterms:W3CDTF">2012-10-19T12:44:08Z</dcterms:modified>
</cp:coreProperties>
</file>